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Lato Black" panose="020B0604020202020204" charset="0"/>
      <p:bold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Nunito" panose="020B0604020202020204" charset="0"/>
      <p:regular r:id="rId31"/>
      <p:bold r:id="rId32"/>
      <p:italic r:id="rId33"/>
      <p:boldItalic r:id="rId34"/>
    </p:embeddedFont>
    <p:embeddedFont>
      <p:font typeface="Nunito ExtraBold" panose="020B0604020202020204" charset="0"/>
      <p:bold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ZG1Dr6+GdPmCKr3mn8eax110T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2" name="Google Shape;12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2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9" name="Google Shape;19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27" name="Google Shape;27;p1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Google Shape;36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1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4" name="Google Shape;94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79225" y="6675"/>
            <a:ext cx="964775" cy="964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/>
        </p:nvSpPr>
        <p:spPr>
          <a:xfrm>
            <a:off x="4803675" y="1727249"/>
            <a:ext cx="4095000" cy="9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DATA SCIENCE AND MACHINE LEARNING</a:t>
            </a:r>
            <a:endParaRPr sz="2900" b="0" i="0" u="none" strike="noStrike" cap="none" dirty="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6084475" y="3201550"/>
            <a:ext cx="2188500" cy="397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SESSION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/>
        </p:nvSpPr>
        <p:spPr>
          <a:xfrm>
            <a:off x="523750" y="2025350"/>
            <a:ext cx="3035100" cy="1403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SIMILARITIES BETWEEN NUMPY AND LISTS</a:t>
            </a:r>
            <a:endParaRPr sz="25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4437500" y="1441975"/>
            <a:ext cx="4162800" cy="2412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Both are mutable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Both can be indexed and sliced.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Both are used </a:t>
            </a:r>
            <a:r>
              <a:rPr lang="en-GB" sz="19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collector to store data.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1091975" y="790125"/>
            <a:ext cx="6688200" cy="554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DIFFERENCE BETWEEN NUMPY AND LISTS</a:t>
            </a:r>
            <a:endParaRPr sz="25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4724400" y="1624975"/>
            <a:ext cx="4257000" cy="3303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All the elements must be of same datatype.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NumPy arrays are faster than lists.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can do element wise operations in numpy.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Takes less size as compared to list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238950" y="1624975"/>
            <a:ext cx="4257000" cy="3303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Inside lists we have elements of multiple data type.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Lists are slow compared to NumPy.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cannot do element wise operation.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Lists takes up more size 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238950" y="1678700"/>
            <a:ext cx="4257000" cy="389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LIST</a:t>
            </a:r>
            <a:endParaRPr sz="21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4724400" y="1678700"/>
            <a:ext cx="4257000" cy="389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NUMPY</a:t>
            </a:r>
            <a:endParaRPr sz="21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/>
        </p:nvSpPr>
        <p:spPr>
          <a:xfrm>
            <a:off x="617575" y="2330150"/>
            <a:ext cx="3033600" cy="554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What is Pandas ?</a:t>
            </a:r>
            <a:endParaRPr sz="28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4041900" y="879375"/>
            <a:ext cx="4101300" cy="384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Widely used python library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Provides high performance easy to use structures for data analysis.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Can perform operations like Data Cleaning, Transforming and Analyzing.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Calculate statistic and answer question about data.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662400" y="2063450"/>
            <a:ext cx="2981400" cy="846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WHAT CAN WE DO WITH PANDAS ?</a:t>
            </a:r>
            <a:endParaRPr sz="21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114800" y="998575"/>
            <a:ext cx="4257000" cy="376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 and write files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Check information and description about our data.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Filter data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Handle missing values and noise.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 aggregation and summarization.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Merge and concatenate datasets.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/>
        </p:nvSpPr>
        <p:spPr>
          <a:xfrm>
            <a:off x="2320200" y="1000725"/>
            <a:ext cx="4351200" cy="628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TIME TO CODE</a:t>
            </a:r>
            <a:endParaRPr sz="36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711000" y="2163325"/>
            <a:ext cx="7722000" cy="6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LET’S GET INTRODUCED TO COLAB</a:t>
            </a:r>
            <a:endParaRPr sz="36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C2EA-8CDA-4AAD-AC5C-DA183AD2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3BBC-B314-46DA-AE6B-B67474FD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600" y="850800"/>
            <a:ext cx="7038900" cy="2911200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Data Science is a blend of various tools, algorithms, and machine learning principles with the goal to discover hidden patterns from the raw data.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Data Science is primarily used to make decisions and predictions making use of predictive causal analytics, prescriptive analytics (predictive plus decision science) and machine learning.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2441A-F3FD-4CD8-916B-4EE3EB66D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77" y="1949243"/>
            <a:ext cx="3740714" cy="29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37D4-6F6B-4ECA-9FDF-15E510CE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Data Science?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1A00-8111-410E-A2F1-2794096F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009" y="992363"/>
            <a:ext cx="7038900" cy="1175650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Traditionally, the data that we had was mostly structured and small in size, which could be analyzed by using simple BI tools.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Unlike data in the traditional systems which was mostly structured, today most of the data is unstructured or semi-structured. 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19552-3857-47E3-8061-50C301EEE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01"/>
          <a:stretch/>
        </p:blipFill>
        <p:spPr>
          <a:xfrm>
            <a:off x="1611261" y="2168013"/>
            <a:ext cx="5921477" cy="28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5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C115-5AF2-44BB-9378-ED48A2B3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Growth in Data Science Profession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1BE67-F09F-4A6A-943F-8EDEEEFB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08" y="932955"/>
            <a:ext cx="5719558" cy="3524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E9B486-57B8-48CC-B9F7-D3DCD427863F}"/>
              </a:ext>
            </a:extLst>
          </p:cNvPr>
          <p:cNvSpPr txBox="1"/>
          <p:nvPr/>
        </p:nvSpPr>
        <p:spPr>
          <a:xfrm>
            <a:off x="6142703" y="4749750"/>
            <a:ext cx="210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Source: Simplilearn</a:t>
            </a:r>
          </a:p>
        </p:txBody>
      </p:sp>
    </p:spTree>
    <p:extLst>
      <p:ext uri="{BB962C8B-B14F-4D97-AF65-F5344CB8AC3E}">
        <p14:creationId xmlns:p14="http://schemas.microsoft.com/office/powerpoint/2010/main" val="87038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/>
        </p:nvSpPr>
        <p:spPr>
          <a:xfrm>
            <a:off x="1382650" y="505350"/>
            <a:ext cx="48078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GB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BOOTCAMP STRUCTURE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218950" y="15306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1 - PANDAS AND NUMPY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231350" y="21825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2 - MATPLOTLIB AND SEABORN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197075" y="28344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3 - DATA ANALYSIS / EDA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3280900" y="21825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7 - LOGISTIC REGRESSION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3280900" y="1530675"/>
            <a:ext cx="27891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6-POLYNOMIAL REGRESSION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3280900" y="281332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8 - DECISION TREE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231350" y="34440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4 - MACHINE LEARNING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231350" y="4138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5 - LINEAR REGRESSION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3280900" y="3475800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9 - RANDOM FOREST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3280900" y="4138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10 - XG BOOST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6266650" y="4138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15 - DEPLOYING  MODELS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6190450" y="3475800"/>
            <a:ext cx="2865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14- CLUSTERING ALGORITHMS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6266650" y="28344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13 - SVM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6266650" y="2140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12 - KNN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6266650" y="15306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11 - NAIVE BAYES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4094" y="1962296"/>
            <a:ext cx="3583005" cy="278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"/>
          <p:cNvPicPr preferRelativeResize="0"/>
          <p:nvPr/>
        </p:nvPicPr>
        <p:blipFill rotWithShape="1">
          <a:blip r:embed="rId4">
            <a:alphaModFix/>
          </a:blip>
          <a:srcRect r="71404"/>
          <a:stretch/>
        </p:blipFill>
        <p:spPr>
          <a:xfrm>
            <a:off x="2203098" y="1525304"/>
            <a:ext cx="1405746" cy="1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"/>
          <p:cNvPicPr preferRelativeResize="0"/>
          <p:nvPr/>
        </p:nvPicPr>
        <p:blipFill rotWithShape="1">
          <a:blip r:embed="rId4">
            <a:alphaModFix/>
          </a:blip>
          <a:srcRect l="30010" t="-3842" r="44398"/>
          <a:stretch/>
        </p:blipFill>
        <p:spPr>
          <a:xfrm>
            <a:off x="5940436" y="2205356"/>
            <a:ext cx="1720112" cy="148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929" y="3723281"/>
            <a:ext cx="3308560" cy="112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8925" y="2179091"/>
            <a:ext cx="1517977" cy="12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7">
            <a:alphaModFix/>
          </a:blip>
          <a:srcRect l="11319" t="31309" r="10615" b="34691"/>
          <a:stretch/>
        </p:blipFill>
        <p:spPr>
          <a:xfrm>
            <a:off x="2611341" y="3231555"/>
            <a:ext cx="2357136" cy="49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52282" y="2179100"/>
            <a:ext cx="1720114" cy="88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55356" y="1293575"/>
            <a:ext cx="1931847" cy="88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/>
          <p:nvPr/>
        </p:nvSpPr>
        <p:spPr>
          <a:xfrm>
            <a:off x="1185775" y="724250"/>
            <a:ext cx="6960600" cy="49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PACKAGES FOR MACHINE LEARNING</a:t>
            </a:r>
            <a:endParaRPr sz="2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/>
        </p:nvSpPr>
        <p:spPr>
          <a:xfrm>
            <a:off x="778900" y="1799550"/>
            <a:ext cx="7789200" cy="77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GB" sz="4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 TO PANDAS </a:t>
            </a:r>
            <a:endParaRPr sz="4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2524725" y="2576125"/>
            <a:ext cx="3545400" cy="67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GB" sz="4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NUMPY</a:t>
            </a:r>
            <a:endParaRPr sz="4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/>
        </p:nvSpPr>
        <p:spPr>
          <a:xfrm>
            <a:off x="617575" y="2330150"/>
            <a:ext cx="3033600" cy="554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What is NumPy ?</a:t>
            </a:r>
            <a:endParaRPr sz="28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4437500" y="984775"/>
            <a:ext cx="4162800" cy="3865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NumPy stands for numerical python.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is the core library for scientific computation.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Library contains large number of mathematical algebraic functions. 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Calculate statistic and answer question about data.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617575" y="2330150"/>
            <a:ext cx="3033600" cy="1054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PROPERTIES OF NUMPY </a:t>
            </a:r>
            <a:endParaRPr sz="28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4437500" y="1213375"/>
            <a:ext cx="4162800" cy="333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Mutable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can do indexing and slicing.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Perform element wise operations.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Arithmetic and Vectorized operation.</a:t>
            </a: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443</Words>
  <Application>Microsoft Office PowerPoint</Application>
  <PresentationFormat>On-screen Show (16:9)</PresentationFormat>
  <Paragraphs>88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Lato</vt:lpstr>
      <vt:lpstr>Nunito ExtraBold</vt:lpstr>
      <vt:lpstr>Montserrat</vt:lpstr>
      <vt:lpstr>Nunito</vt:lpstr>
      <vt:lpstr>Lato Black</vt:lpstr>
      <vt:lpstr>Calibri</vt:lpstr>
      <vt:lpstr>Arial</vt:lpstr>
      <vt:lpstr>Open Sans</vt:lpstr>
      <vt:lpstr>Focus</vt:lpstr>
      <vt:lpstr>PowerPoint Presentation</vt:lpstr>
      <vt:lpstr>What is Data Science</vt:lpstr>
      <vt:lpstr>Why Data Science?</vt:lpstr>
      <vt:lpstr>Growth in Data Science Profession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sairam tadepalli</cp:lastModifiedBy>
  <cp:revision>5</cp:revision>
  <dcterms:modified xsi:type="dcterms:W3CDTF">2021-06-28T04:30:48Z</dcterms:modified>
</cp:coreProperties>
</file>