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9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Source Sans Pro" panose="020B0503030403020204" pitchFamily="34" charset="0"/>
      <p:regular r:id="rId22"/>
      <p:bold r:id="rId23"/>
      <p:italic r:id="rId24"/>
      <p:boldItalic r:id="rId25"/>
    </p:embeddedFont>
    <p:embeddedFont>
      <p:font typeface="Source Sans Pro Light" panose="020B04030304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UqqGnMuBSbgOh+W2y56IKgVBLP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yan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8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Notes for the Facilitator: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Welcome the participants and check if they have any prior knowledge of the course.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7" name="Google Shape;72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/>
              <a:t>Notes to the Facilitator: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1"/>
              <a:t>Do: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Introduce yourself and welcome the participants.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Ask the participants to introduce themselves. </a:t>
            </a:r>
            <a:endParaRPr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Tell them that they will be getting an overview of the course.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br>
              <a:rPr lang="en-US" b="1"/>
            </a:br>
            <a:r>
              <a:rPr lang="en-US" b="1"/>
              <a:t>Notes to the Participant: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The instructor will introduce himself and take introduction about yourselves.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6" name="Google Shape;73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Notes for the Facilitator: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Give a brief overview of the course and explain what it covers.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Notes to the Participant: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 total duration of this course is 36 hours, and it comprises six modules. This covers in-depth knowledge about monitoring and observability. 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The first module introduces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DevOps and monitoring. </a:t>
            </a:r>
            <a:r>
              <a:rPr lang="en-US"/>
              <a:t>The following modules cover the concepts of End-user Monitoring, Infrastructure Monitoring , Application Monitoring and Log Monitoring &amp; Analysis.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At the end of the module, participants will take a mock exam to check their understanding.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5" name="Google Shape;7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Notes to the Facilitator: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List out the objectives of the course to the participants.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Notes to the Participants: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Your facilitator will explain about the course objectives.</a:t>
            </a:r>
            <a:endParaRPr>
              <a:solidFill>
                <a:schemeClr val="dk1"/>
              </a:solidFill>
            </a:endParaRPr>
          </a:p>
          <a:p>
            <a:pPr marL="1587" lvl="1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On completion of this course, you will be able to:</a:t>
            </a:r>
            <a:endParaRPr sz="1200">
              <a:solidFill>
                <a:schemeClr val="dk1"/>
              </a:solidFill>
            </a:endParaRPr>
          </a:p>
          <a:p>
            <a:pPr marL="344487" lvl="1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⇥"/>
            </a:pPr>
            <a:r>
              <a:rPr lang="en-US" sz="1200">
                <a:solidFill>
                  <a:schemeClr val="dk1"/>
                </a:solidFill>
              </a:rPr>
              <a:t>Explain the concepts of DevOps and monitoring</a:t>
            </a:r>
            <a:endParaRPr sz="1200">
              <a:solidFill>
                <a:schemeClr val="dk1"/>
              </a:solidFill>
            </a:endParaRPr>
          </a:p>
          <a:p>
            <a:pPr marL="344487" lvl="1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⇥"/>
            </a:pPr>
            <a:r>
              <a:rPr lang="en-US" sz="1200">
                <a:solidFill>
                  <a:schemeClr val="dk1"/>
                </a:solidFill>
              </a:rPr>
              <a:t>Elaborate End-User monitoring, its benefits and tools</a:t>
            </a:r>
            <a:endParaRPr sz="1200">
              <a:solidFill>
                <a:schemeClr val="dk1"/>
              </a:solidFill>
            </a:endParaRPr>
          </a:p>
          <a:p>
            <a:pPr marL="344487" lvl="1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⇥"/>
            </a:pPr>
            <a:r>
              <a:rPr lang="en-US" sz="1200">
                <a:solidFill>
                  <a:schemeClr val="dk1"/>
                </a:solidFill>
              </a:rPr>
              <a:t>Illustrate Infrastructure monitoring with reactive and proactive monitoring</a:t>
            </a:r>
            <a:endParaRPr sz="1200">
              <a:solidFill>
                <a:schemeClr val="dk1"/>
              </a:solidFill>
            </a:endParaRPr>
          </a:p>
          <a:p>
            <a:pPr marL="344487" lvl="1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⇥"/>
            </a:pPr>
            <a:r>
              <a:rPr lang="en-US" sz="1200">
                <a:solidFill>
                  <a:schemeClr val="dk1"/>
                </a:solidFill>
              </a:rPr>
              <a:t>Discuss Application monitoring and Log monitoring</a:t>
            </a:r>
            <a:endParaRPr sz="1200">
              <a:solidFill>
                <a:schemeClr val="dk1"/>
              </a:solidFill>
            </a:endParaRPr>
          </a:p>
          <a:p>
            <a:pPr marL="344487" lvl="1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⇥"/>
            </a:pPr>
            <a:r>
              <a:rPr lang="en-US" sz="1200">
                <a:solidFill>
                  <a:schemeClr val="dk1"/>
                </a:solidFill>
              </a:rPr>
              <a:t>Demonstrate monitoring techniques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2" name="Google Shape;7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Notes to the Facilitator: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Tell the participants that they will be learning total of three modules in this course. Module names are given on screen.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Notes to the Participant: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You will learn the following six modules in this course: </a:t>
            </a:r>
            <a:endParaRPr>
              <a:solidFill>
                <a:schemeClr val="dk1"/>
              </a:solidFill>
            </a:endParaRPr>
          </a:p>
          <a:p>
            <a:pPr marL="344487" lvl="1" indent="-29845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⇥"/>
            </a:pPr>
            <a:r>
              <a:rPr lang="en-US">
                <a:solidFill>
                  <a:schemeClr val="dk1"/>
                </a:solidFill>
              </a:rPr>
              <a:t>DevOps and Monitoring</a:t>
            </a:r>
            <a:endParaRPr>
              <a:solidFill>
                <a:schemeClr val="dk1"/>
              </a:solidFill>
            </a:endParaRPr>
          </a:p>
          <a:p>
            <a:pPr marL="344487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⇥"/>
            </a:pPr>
            <a:r>
              <a:rPr lang="en-US">
                <a:solidFill>
                  <a:schemeClr val="dk1"/>
                </a:solidFill>
              </a:rPr>
              <a:t>End User Monitoring</a:t>
            </a:r>
            <a:endParaRPr>
              <a:solidFill>
                <a:schemeClr val="dk1"/>
              </a:solidFill>
            </a:endParaRPr>
          </a:p>
          <a:p>
            <a:pPr marL="344487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⇥"/>
            </a:pPr>
            <a:r>
              <a:rPr lang="en-US">
                <a:solidFill>
                  <a:schemeClr val="dk1"/>
                </a:solidFill>
              </a:rPr>
              <a:t>Infrastructure Monitoring</a:t>
            </a:r>
            <a:endParaRPr>
              <a:solidFill>
                <a:schemeClr val="dk1"/>
              </a:solidFill>
            </a:endParaRPr>
          </a:p>
          <a:p>
            <a:pPr marL="344487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⇥"/>
            </a:pPr>
            <a:r>
              <a:rPr lang="en-US">
                <a:solidFill>
                  <a:schemeClr val="dk1"/>
                </a:solidFill>
              </a:rPr>
              <a:t>Application Monitoring</a:t>
            </a:r>
            <a:endParaRPr>
              <a:solidFill>
                <a:schemeClr val="dk1"/>
              </a:solidFill>
            </a:endParaRPr>
          </a:p>
          <a:p>
            <a:pPr marL="344487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⇥"/>
            </a:pPr>
            <a:r>
              <a:rPr lang="en-US">
                <a:solidFill>
                  <a:schemeClr val="dk1"/>
                </a:solidFill>
              </a:rPr>
              <a:t>Log Monitoring and Analysis</a:t>
            </a:r>
            <a:endParaRPr>
              <a:solidFill>
                <a:schemeClr val="dk1"/>
              </a:solidFill>
            </a:endParaRPr>
          </a:p>
          <a:p>
            <a:pPr marL="344487" lvl="1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⇥"/>
            </a:pPr>
            <a:r>
              <a:rPr lang="en-US">
                <a:solidFill>
                  <a:schemeClr val="dk1"/>
                </a:solidFill>
              </a:rPr>
              <a:t>Monitoring Techniques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Page">
  <p:cSld name="CoverPag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133" y="5307"/>
            <a:ext cx="12185706" cy="684738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/>
          <p:nvPr/>
        </p:nvSpPr>
        <p:spPr>
          <a:xfrm>
            <a:off x="5835191" y="2955576"/>
            <a:ext cx="5519318" cy="26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900"/>
              <a:buFont typeface="Arial"/>
              <a:buNone/>
            </a:pPr>
            <a:r>
              <a:rPr lang="en-US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Copyright © 2020, Xebia Group. </a:t>
            </a:r>
            <a:r>
              <a:rPr lang="en-US" sz="9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release 1.0.0</a:t>
            </a:r>
            <a:r>
              <a:rPr lang="en-US" sz="9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body" idx="1"/>
          </p:nvPr>
        </p:nvSpPr>
        <p:spPr>
          <a:xfrm>
            <a:off x="4888295" y="719340"/>
            <a:ext cx="6474378" cy="13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/>
          <p:nvPr/>
        </p:nvSpPr>
        <p:spPr>
          <a:xfrm>
            <a:off x="10021944" y="380786"/>
            <a:ext cx="161996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Semester </a:t>
            </a:r>
            <a:r>
              <a:rPr lang="en-US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08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8"/>
          <p:cNvSpPr txBox="1">
            <a:spLocks noGrp="1"/>
          </p:cNvSpPr>
          <p:nvPr>
            <p:ph type="body" idx="2"/>
          </p:nvPr>
        </p:nvSpPr>
        <p:spPr>
          <a:xfrm>
            <a:off x="4884251" y="2240441"/>
            <a:ext cx="6486586" cy="704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3"/>
          </p:nvPr>
        </p:nvSpPr>
        <p:spPr>
          <a:xfrm>
            <a:off x="4880131" y="704162"/>
            <a:ext cx="647437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8"/>
          <p:cNvSpPr/>
          <p:nvPr/>
        </p:nvSpPr>
        <p:spPr>
          <a:xfrm>
            <a:off x="11429926" y="380786"/>
            <a:ext cx="103852" cy="1306959"/>
          </a:xfrm>
          <a:prstGeom prst="rect">
            <a:avLst/>
          </a:prstGeom>
          <a:solidFill>
            <a:srgbClr val="0EC0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60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8"/>
          <p:cNvSpPr txBox="1"/>
          <p:nvPr/>
        </p:nvSpPr>
        <p:spPr>
          <a:xfrm>
            <a:off x="10116901" y="1983451"/>
            <a:ext cx="13131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8"/>
          <p:cNvSpPr/>
          <p:nvPr/>
        </p:nvSpPr>
        <p:spPr>
          <a:xfrm>
            <a:off x="11429926" y="1648617"/>
            <a:ext cx="103852" cy="1306959"/>
          </a:xfrm>
          <a:prstGeom prst="rect">
            <a:avLst/>
          </a:prstGeom>
          <a:solidFill>
            <a:srgbClr val="64748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60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2">
            <a:alphaModFix/>
          </a:blip>
          <a:srcRect l="16944" t="3807" r="69822" b="85267"/>
          <a:stretch/>
        </p:blipFill>
        <p:spPr>
          <a:xfrm>
            <a:off x="249382" y="216130"/>
            <a:ext cx="1612670" cy="74814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/>
          <p:nvPr/>
        </p:nvSpPr>
        <p:spPr>
          <a:xfrm>
            <a:off x="2044931" y="266008"/>
            <a:ext cx="1878676" cy="7148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rained-Infographic">
  <p:cSld name="1_Brained-Infographic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50" name="Google Shape;250;p19"/>
          <p:cNvGrpSpPr/>
          <p:nvPr/>
        </p:nvGrpSpPr>
        <p:grpSpPr>
          <a:xfrm>
            <a:off x="1398771" y="1953702"/>
            <a:ext cx="1620994" cy="2603950"/>
            <a:chOff x="2011515" y="1953702"/>
            <a:chExt cx="1620994" cy="2603950"/>
          </a:xfrm>
        </p:grpSpPr>
        <p:sp>
          <p:nvSpPr>
            <p:cNvPr id="251" name="Google Shape;251;p19"/>
            <p:cNvSpPr/>
            <p:nvPr/>
          </p:nvSpPr>
          <p:spPr>
            <a:xfrm>
              <a:off x="2285756" y="1953702"/>
              <a:ext cx="869950" cy="9235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690" y="79161"/>
                  </a:moveTo>
                  <a:cubicBezTo>
                    <a:pt x="116496" y="84525"/>
                    <a:pt x="110805" y="86995"/>
                    <a:pt x="105114" y="84933"/>
                  </a:cubicBezTo>
                  <a:cubicBezTo>
                    <a:pt x="102047" y="84112"/>
                    <a:pt x="100295" y="81636"/>
                    <a:pt x="98980" y="79161"/>
                  </a:cubicBezTo>
                  <a:cubicBezTo>
                    <a:pt x="98544" y="77512"/>
                    <a:pt x="96792" y="76272"/>
                    <a:pt x="95040" y="75444"/>
                  </a:cubicBezTo>
                  <a:cubicBezTo>
                    <a:pt x="93289" y="75037"/>
                    <a:pt x="91537" y="75858"/>
                    <a:pt x="90658" y="77512"/>
                  </a:cubicBezTo>
                  <a:cubicBezTo>
                    <a:pt x="73579" y="120000"/>
                    <a:pt x="73579" y="120000"/>
                    <a:pt x="73579" y="120000"/>
                  </a:cubicBezTo>
                  <a:cubicBezTo>
                    <a:pt x="43796" y="86174"/>
                    <a:pt x="43796" y="86174"/>
                    <a:pt x="43796" y="86174"/>
                  </a:cubicBezTo>
                  <a:cubicBezTo>
                    <a:pt x="44232" y="86174"/>
                    <a:pt x="44232" y="86174"/>
                    <a:pt x="44232" y="86174"/>
                  </a:cubicBezTo>
                  <a:cubicBezTo>
                    <a:pt x="48614" y="86588"/>
                    <a:pt x="52996" y="85760"/>
                    <a:pt x="56499" y="82871"/>
                  </a:cubicBezTo>
                  <a:cubicBezTo>
                    <a:pt x="63069" y="77920"/>
                    <a:pt x="63942" y="68845"/>
                    <a:pt x="58687" y="63072"/>
                  </a:cubicBezTo>
                  <a:cubicBezTo>
                    <a:pt x="53432" y="56886"/>
                    <a:pt x="43796" y="56059"/>
                    <a:pt x="37226" y="61010"/>
                  </a:cubicBezTo>
                  <a:cubicBezTo>
                    <a:pt x="33722" y="63486"/>
                    <a:pt x="31971" y="67196"/>
                    <a:pt x="31971" y="71320"/>
                  </a:cubicBezTo>
                  <a:cubicBezTo>
                    <a:pt x="31534" y="71734"/>
                    <a:pt x="31534" y="71734"/>
                    <a:pt x="31534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7006" y="26357"/>
                    <a:pt x="15328" y="19344"/>
                    <a:pt x="21461" y="14807"/>
                  </a:cubicBezTo>
                  <a:cubicBezTo>
                    <a:pt x="36789" y="4083"/>
                    <a:pt x="81464" y="-5819"/>
                    <a:pt x="119999" y="4083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5913" y="64721"/>
                    <a:pt x="96792" y="66783"/>
                    <a:pt x="98544" y="67196"/>
                  </a:cubicBezTo>
                  <a:cubicBezTo>
                    <a:pt x="100295" y="68023"/>
                    <a:pt x="102483" y="68023"/>
                    <a:pt x="103798" y="67196"/>
                  </a:cubicBezTo>
                  <a:cubicBezTo>
                    <a:pt x="106423" y="65548"/>
                    <a:pt x="109490" y="65548"/>
                    <a:pt x="112557" y="66369"/>
                  </a:cubicBezTo>
                  <a:cubicBezTo>
                    <a:pt x="117811" y="68437"/>
                    <a:pt x="120878" y="74209"/>
                    <a:pt x="118690" y="79161"/>
                  </a:cubicBezTo>
                  <a:close/>
                </a:path>
              </a:pathLst>
            </a:custGeom>
            <a:solidFill>
              <a:schemeClr val="accent1">
                <a:alpha val="54117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850906" y="1994632"/>
              <a:ext cx="781603" cy="10232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16" y="76334"/>
                  </a:moveTo>
                  <a:cubicBezTo>
                    <a:pt x="119429" y="81171"/>
                    <a:pt x="118942" y="86013"/>
                    <a:pt x="117475" y="90107"/>
                  </a:cubicBezTo>
                  <a:cubicBezTo>
                    <a:pt x="71168" y="96067"/>
                    <a:pt x="71168" y="96067"/>
                    <a:pt x="71168" y="96067"/>
                  </a:cubicBezTo>
                  <a:cubicBezTo>
                    <a:pt x="68733" y="96441"/>
                    <a:pt x="67754" y="97926"/>
                    <a:pt x="67754" y="99418"/>
                  </a:cubicBezTo>
                  <a:cubicBezTo>
                    <a:pt x="68246" y="101278"/>
                    <a:pt x="69220" y="102395"/>
                    <a:pt x="71168" y="103512"/>
                  </a:cubicBezTo>
                  <a:cubicBezTo>
                    <a:pt x="74095" y="104629"/>
                    <a:pt x="76043" y="106863"/>
                    <a:pt x="76530" y="109471"/>
                  </a:cubicBezTo>
                  <a:cubicBezTo>
                    <a:pt x="77503" y="114314"/>
                    <a:pt x="73121" y="118782"/>
                    <a:pt x="66780" y="119899"/>
                  </a:cubicBezTo>
                  <a:cubicBezTo>
                    <a:pt x="60444" y="120642"/>
                    <a:pt x="54596" y="117291"/>
                    <a:pt x="53622" y="112448"/>
                  </a:cubicBezTo>
                  <a:cubicBezTo>
                    <a:pt x="53135" y="109845"/>
                    <a:pt x="54109" y="107237"/>
                    <a:pt x="56057" y="105377"/>
                  </a:cubicBezTo>
                  <a:cubicBezTo>
                    <a:pt x="57517" y="103886"/>
                    <a:pt x="58010" y="102395"/>
                    <a:pt x="57517" y="100909"/>
                  </a:cubicBezTo>
                  <a:cubicBezTo>
                    <a:pt x="57517" y="99043"/>
                    <a:pt x="55570" y="98301"/>
                    <a:pt x="53135" y="98301"/>
                  </a:cubicBezTo>
                  <a:cubicBezTo>
                    <a:pt x="53135" y="98301"/>
                    <a:pt x="53135" y="98301"/>
                    <a:pt x="53135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525" y="67766"/>
                    <a:pt x="18525" y="67766"/>
                    <a:pt x="18525" y="67766"/>
                  </a:cubicBezTo>
                  <a:cubicBezTo>
                    <a:pt x="18525" y="67766"/>
                    <a:pt x="18525" y="68140"/>
                    <a:pt x="18525" y="68140"/>
                  </a:cubicBezTo>
                  <a:cubicBezTo>
                    <a:pt x="20472" y="71491"/>
                    <a:pt x="23886" y="74100"/>
                    <a:pt x="28274" y="75585"/>
                  </a:cubicBezTo>
                  <a:cubicBezTo>
                    <a:pt x="37044" y="78194"/>
                    <a:pt x="46794" y="74842"/>
                    <a:pt x="50208" y="68140"/>
                  </a:cubicBezTo>
                  <a:cubicBezTo>
                    <a:pt x="53622" y="61438"/>
                    <a:pt x="49234" y="53993"/>
                    <a:pt x="40458" y="51384"/>
                  </a:cubicBezTo>
                  <a:cubicBezTo>
                    <a:pt x="36071" y="50267"/>
                    <a:pt x="30709" y="50641"/>
                    <a:pt x="26321" y="52127"/>
                  </a:cubicBezTo>
                  <a:cubicBezTo>
                    <a:pt x="26321" y="52127"/>
                    <a:pt x="26321" y="52127"/>
                    <a:pt x="26321" y="52501"/>
                  </a:cubicBezTo>
                  <a:cubicBezTo>
                    <a:pt x="52156" y="0"/>
                    <a:pt x="52156" y="0"/>
                    <a:pt x="52156" y="0"/>
                  </a:cubicBezTo>
                  <a:cubicBezTo>
                    <a:pt x="57517" y="1491"/>
                    <a:pt x="62879" y="2976"/>
                    <a:pt x="67754" y="5211"/>
                  </a:cubicBezTo>
                  <a:cubicBezTo>
                    <a:pt x="114067" y="23458"/>
                    <a:pt x="120889" y="48776"/>
                    <a:pt x="119916" y="76334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034932" y="2254982"/>
              <a:ext cx="758825" cy="7683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277" y="109088"/>
                  </a:moveTo>
                  <a:cubicBezTo>
                    <a:pt x="70294" y="105122"/>
                    <a:pt x="71800" y="100166"/>
                    <a:pt x="70794" y="95205"/>
                  </a:cubicBezTo>
                  <a:cubicBezTo>
                    <a:pt x="69288" y="85783"/>
                    <a:pt x="60250" y="79338"/>
                    <a:pt x="51211" y="81322"/>
                  </a:cubicBezTo>
                  <a:cubicBezTo>
                    <a:pt x="41672" y="82811"/>
                    <a:pt x="35144" y="91238"/>
                    <a:pt x="36650" y="100661"/>
                  </a:cubicBezTo>
                  <a:cubicBezTo>
                    <a:pt x="37655" y="105622"/>
                    <a:pt x="40672" y="110083"/>
                    <a:pt x="44688" y="112561"/>
                  </a:cubicBezTo>
                  <a:cubicBezTo>
                    <a:pt x="44688" y="112561"/>
                    <a:pt x="45188" y="112561"/>
                    <a:pt x="45188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005" y="117522"/>
                    <a:pt x="3011" y="114544"/>
                    <a:pt x="5022" y="111572"/>
                  </a:cubicBezTo>
                  <a:cubicBezTo>
                    <a:pt x="6527" y="108594"/>
                    <a:pt x="18077" y="91733"/>
                    <a:pt x="23600" y="83305"/>
                  </a:cubicBezTo>
                  <a:cubicBezTo>
                    <a:pt x="25605" y="80333"/>
                    <a:pt x="26111" y="76861"/>
                    <a:pt x="25105" y="73883"/>
                  </a:cubicBezTo>
                  <a:cubicBezTo>
                    <a:pt x="15566" y="44133"/>
                    <a:pt x="24100" y="18844"/>
                    <a:pt x="36650" y="0"/>
                  </a:cubicBezTo>
                  <a:cubicBezTo>
                    <a:pt x="72805" y="44133"/>
                    <a:pt x="72805" y="44133"/>
                    <a:pt x="72805" y="44133"/>
                  </a:cubicBezTo>
                  <a:cubicBezTo>
                    <a:pt x="74311" y="45622"/>
                    <a:pt x="76822" y="46116"/>
                    <a:pt x="78827" y="44627"/>
                  </a:cubicBezTo>
                  <a:cubicBezTo>
                    <a:pt x="80333" y="43138"/>
                    <a:pt x="81338" y="41155"/>
                    <a:pt x="81338" y="39172"/>
                  </a:cubicBezTo>
                  <a:cubicBezTo>
                    <a:pt x="81338" y="35700"/>
                    <a:pt x="82844" y="32727"/>
                    <a:pt x="85855" y="30250"/>
                  </a:cubicBezTo>
                  <a:cubicBezTo>
                    <a:pt x="90877" y="26283"/>
                    <a:pt x="98411" y="26777"/>
                    <a:pt x="102927" y="31733"/>
                  </a:cubicBezTo>
                  <a:cubicBezTo>
                    <a:pt x="106944" y="37188"/>
                    <a:pt x="105938" y="44627"/>
                    <a:pt x="100922" y="48594"/>
                  </a:cubicBezTo>
                  <a:cubicBezTo>
                    <a:pt x="98411" y="51072"/>
                    <a:pt x="94894" y="51572"/>
                    <a:pt x="91383" y="51072"/>
                  </a:cubicBezTo>
                  <a:cubicBezTo>
                    <a:pt x="89372" y="50577"/>
                    <a:pt x="86861" y="51572"/>
                    <a:pt x="85355" y="52561"/>
                  </a:cubicBezTo>
                  <a:cubicBezTo>
                    <a:pt x="83850" y="54050"/>
                    <a:pt x="83350" y="56527"/>
                    <a:pt x="84855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6777" y="109088"/>
                    <a:pt x="66777" y="109088"/>
                    <a:pt x="66777" y="109088"/>
                  </a:cubicBezTo>
                  <a:cubicBezTo>
                    <a:pt x="67277" y="109088"/>
                    <a:pt x="67277" y="109088"/>
                    <a:pt x="67277" y="109088"/>
                  </a:cubicBezTo>
                  <a:close/>
                </a:path>
              </a:pathLst>
            </a:custGeom>
            <a:solidFill>
              <a:schemeClr val="accent1">
                <a:alpha val="6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2011515" y="2806550"/>
              <a:ext cx="788592" cy="852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7550"/>
                  </a:moveTo>
                  <a:cubicBezTo>
                    <a:pt x="101641" y="62235"/>
                    <a:pt x="101641" y="62235"/>
                    <a:pt x="101641" y="62235"/>
                  </a:cubicBezTo>
                  <a:cubicBezTo>
                    <a:pt x="101641" y="62235"/>
                    <a:pt x="101641" y="62235"/>
                    <a:pt x="101158" y="62235"/>
                  </a:cubicBezTo>
                  <a:cubicBezTo>
                    <a:pt x="99709" y="57764"/>
                    <a:pt x="96324" y="54641"/>
                    <a:pt x="91496" y="52849"/>
                  </a:cubicBezTo>
                  <a:cubicBezTo>
                    <a:pt x="83282" y="50169"/>
                    <a:pt x="73620" y="54191"/>
                    <a:pt x="70234" y="62235"/>
                  </a:cubicBezTo>
                  <a:cubicBezTo>
                    <a:pt x="66855" y="69830"/>
                    <a:pt x="71200" y="78767"/>
                    <a:pt x="79897" y="81896"/>
                  </a:cubicBezTo>
                  <a:cubicBezTo>
                    <a:pt x="84248" y="83682"/>
                    <a:pt x="89559" y="83238"/>
                    <a:pt x="93427" y="81003"/>
                  </a:cubicBezTo>
                  <a:cubicBezTo>
                    <a:pt x="93910" y="81003"/>
                    <a:pt x="93910" y="81003"/>
                    <a:pt x="93910" y="81003"/>
                  </a:cubicBezTo>
                  <a:cubicBezTo>
                    <a:pt x="79897" y="115852"/>
                    <a:pt x="79897" y="115852"/>
                    <a:pt x="79897" y="115852"/>
                  </a:cubicBezTo>
                  <a:cubicBezTo>
                    <a:pt x="52841" y="122110"/>
                    <a:pt x="37868" y="119431"/>
                    <a:pt x="37868" y="119431"/>
                  </a:cubicBezTo>
                  <a:cubicBezTo>
                    <a:pt x="28200" y="118537"/>
                    <a:pt x="22406" y="108258"/>
                    <a:pt x="23372" y="101556"/>
                  </a:cubicBezTo>
                  <a:cubicBezTo>
                    <a:pt x="24820" y="94405"/>
                    <a:pt x="25303" y="91277"/>
                    <a:pt x="20958" y="88153"/>
                  </a:cubicBezTo>
                  <a:cubicBezTo>
                    <a:pt x="17089" y="85468"/>
                    <a:pt x="17089" y="81896"/>
                    <a:pt x="19021" y="80553"/>
                  </a:cubicBezTo>
                  <a:cubicBezTo>
                    <a:pt x="20958" y="79216"/>
                    <a:pt x="27717" y="76531"/>
                    <a:pt x="27717" y="76531"/>
                  </a:cubicBezTo>
                  <a:cubicBezTo>
                    <a:pt x="27717" y="76531"/>
                    <a:pt x="22889" y="73408"/>
                    <a:pt x="19986" y="72509"/>
                  </a:cubicBezTo>
                  <a:cubicBezTo>
                    <a:pt x="17089" y="71172"/>
                    <a:pt x="15641" y="66701"/>
                    <a:pt x="17089" y="64021"/>
                  </a:cubicBezTo>
                  <a:cubicBezTo>
                    <a:pt x="18538" y="61342"/>
                    <a:pt x="19021" y="54641"/>
                    <a:pt x="19021" y="54641"/>
                  </a:cubicBezTo>
                  <a:cubicBezTo>
                    <a:pt x="19021" y="54641"/>
                    <a:pt x="12261" y="51512"/>
                    <a:pt x="5013" y="47934"/>
                  </a:cubicBezTo>
                  <a:cubicBezTo>
                    <a:pt x="179" y="45703"/>
                    <a:pt x="-1268" y="42125"/>
                    <a:pt x="1145" y="35873"/>
                  </a:cubicBezTo>
                  <a:cubicBezTo>
                    <a:pt x="49461" y="28273"/>
                    <a:pt x="49461" y="28273"/>
                    <a:pt x="49461" y="28273"/>
                  </a:cubicBezTo>
                  <a:cubicBezTo>
                    <a:pt x="51393" y="28273"/>
                    <a:pt x="52841" y="26487"/>
                    <a:pt x="52841" y="24257"/>
                  </a:cubicBezTo>
                  <a:cubicBezTo>
                    <a:pt x="52358" y="22465"/>
                    <a:pt x="50910" y="20678"/>
                    <a:pt x="49461" y="19785"/>
                  </a:cubicBezTo>
                  <a:cubicBezTo>
                    <a:pt x="46564" y="17999"/>
                    <a:pt x="44628" y="15763"/>
                    <a:pt x="44145" y="12191"/>
                  </a:cubicBezTo>
                  <a:cubicBezTo>
                    <a:pt x="42696" y="6382"/>
                    <a:pt x="47047" y="1018"/>
                    <a:pt x="53324" y="125"/>
                  </a:cubicBezTo>
                  <a:cubicBezTo>
                    <a:pt x="59606" y="-767"/>
                    <a:pt x="65889" y="3254"/>
                    <a:pt x="66855" y="9062"/>
                  </a:cubicBezTo>
                  <a:cubicBezTo>
                    <a:pt x="67337" y="12191"/>
                    <a:pt x="66372" y="15319"/>
                    <a:pt x="64440" y="17550"/>
                  </a:cubicBezTo>
                  <a:cubicBezTo>
                    <a:pt x="62986" y="18892"/>
                    <a:pt x="62503" y="21128"/>
                    <a:pt x="62503" y="22914"/>
                  </a:cubicBezTo>
                  <a:cubicBezTo>
                    <a:pt x="62986" y="24700"/>
                    <a:pt x="64923" y="26043"/>
                    <a:pt x="67337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2499260" y="2943958"/>
              <a:ext cx="888222" cy="10001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3269" y="120000"/>
                    <a:pt x="62950" y="120000"/>
                  </a:cubicBezTo>
                  <a:cubicBezTo>
                    <a:pt x="22626" y="120000"/>
                    <a:pt x="5901" y="109333"/>
                    <a:pt x="5901" y="109333"/>
                  </a:cubicBezTo>
                  <a:cubicBezTo>
                    <a:pt x="5901" y="91811"/>
                    <a:pt x="5901" y="91811"/>
                    <a:pt x="5901" y="91811"/>
                  </a:cubicBezTo>
                  <a:cubicBezTo>
                    <a:pt x="22199" y="52572"/>
                    <a:pt x="22199" y="52572"/>
                    <a:pt x="22199" y="52572"/>
                  </a:cubicBezTo>
                  <a:cubicBezTo>
                    <a:pt x="23059" y="51050"/>
                    <a:pt x="22199" y="49522"/>
                    <a:pt x="20485" y="48761"/>
                  </a:cubicBezTo>
                  <a:cubicBezTo>
                    <a:pt x="18765" y="48383"/>
                    <a:pt x="16624" y="48383"/>
                    <a:pt x="14904" y="49144"/>
                  </a:cubicBezTo>
                  <a:cubicBezTo>
                    <a:pt x="12763" y="50283"/>
                    <a:pt x="9329" y="50666"/>
                    <a:pt x="6755" y="49522"/>
                  </a:cubicBezTo>
                  <a:cubicBezTo>
                    <a:pt x="1180" y="48000"/>
                    <a:pt x="-1393" y="42666"/>
                    <a:pt x="753" y="37716"/>
                  </a:cubicBezTo>
                  <a:cubicBezTo>
                    <a:pt x="2467" y="33144"/>
                    <a:pt x="8469" y="30855"/>
                    <a:pt x="14050" y="32383"/>
                  </a:cubicBezTo>
                  <a:cubicBezTo>
                    <a:pt x="16624" y="33522"/>
                    <a:pt x="18765" y="35427"/>
                    <a:pt x="20052" y="37716"/>
                  </a:cubicBezTo>
                  <a:cubicBezTo>
                    <a:pt x="20485" y="39238"/>
                    <a:pt x="21772" y="40761"/>
                    <a:pt x="23486" y="41144"/>
                  </a:cubicBezTo>
                  <a:cubicBezTo>
                    <a:pt x="25200" y="41905"/>
                    <a:pt x="27347" y="41144"/>
                    <a:pt x="28201" y="39616"/>
                  </a:cubicBezTo>
                  <a:cubicBezTo>
                    <a:pt x="44932" y="0"/>
                    <a:pt x="44932" y="0"/>
                    <a:pt x="44932" y="0"/>
                  </a:cubicBezTo>
                  <a:cubicBezTo>
                    <a:pt x="73673" y="31616"/>
                    <a:pt x="73673" y="31616"/>
                    <a:pt x="73673" y="31616"/>
                  </a:cubicBezTo>
                  <a:cubicBezTo>
                    <a:pt x="73673" y="31616"/>
                    <a:pt x="73673" y="31616"/>
                    <a:pt x="73246" y="31616"/>
                  </a:cubicBezTo>
                  <a:cubicBezTo>
                    <a:pt x="69385" y="30855"/>
                    <a:pt x="65091" y="32000"/>
                    <a:pt x="61663" y="34283"/>
                  </a:cubicBezTo>
                  <a:cubicBezTo>
                    <a:pt x="55228" y="38855"/>
                    <a:pt x="54368" y="47238"/>
                    <a:pt x="59516" y="52950"/>
                  </a:cubicBezTo>
                  <a:cubicBezTo>
                    <a:pt x="64664" y="58666"/>
                    <a:pt x="74100" y="59427"/>
                    <a:pt x="80535" y="54855"/>
                  </a:cubicBezTo>
                  <a:cubicBezTo>
                    <a:pt x="83536" y="52188"/>
                    <a:pt x="85683" y="48761"/>
                    <a:pt x="85683" y="44950"/>
                  </a:cubicBezTo>
                  <a:cubicBezTo>
                    <a:pt x="85683" y="44950"/>
                    <a:pt x="85683" y="44572"/>
                    <a:pt x="85683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2857257" y="2801083"/>
              <a:ext cx="752476" cy="771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13922" y="22716"/>
                    <a:pt x="102783" y="38022"/>
                    <a:pt x="96200" y="49877"/>
                  </a:cubicBezTo>
                  <a:cubicBezTo>
                    <a:pt x="87594" y="65677"/>
                    <a:pt x="84555" y="96294"/>
                    <a:pt x="84555" y="110122"/>
                  </a:cubicBezTo>
                  <a:cubicBezTo>
                    <a:pt x="84555" y="120000"/>
                    <a:pt x="84555" y="120000"/>
                    <a:pt x="84555" y="120000"/>
                  </a:cubicBezTo>
                  <a:cubicBezTo>
                    <a:pt x="47088" y="75555"/>
                    <a:pt x="47088" y="75555"/>
                    <a:pt x="47088" y="75555"/>
                  </a:cubicBezTo>
                  <a:cubicBezTo>
                    <a:pt x="46077" y="73577"/>
                    <a:pt x="43544" y="73577"/>
                    <a:pt x="41516" y="75061"/>
                  </a:cubicBezTo>
                  <a:cubicBezTo>
                    <a:pt x="40000" y="76050"/>
                    <a:pt x="38988" y="78022"/>
                    <a:pt x="38988" y="80494"/>
                  </a:cubicBezTo>
                  <a:cubicBezTo>
                    <a:pt x="38483" y="83455"/>
                    <a:pt x="37466" y="86911"/>
                    <a:pt x="34427" y="89383"/>
                  </a:cubicBezTo>
                  <a:cubicBezTo>
                    <a:pt x="29366" y="93333"/>
                    <a:pt x="21772" y="92344"/>
                    <a:pt x="17216" y="87405"/>
                  </a:cubicBezTo>
                  <a:cubicBezTo>
                    <a:pt x="13166" y="82466"/>
                    <a:pt x="13672" y="75061"/>
                    <a:pt x="19238" y="70616"/>
                  </a:cubicBezTo>
                  <a:cubicBezTo>
                    <a:pt x="21772" y="68644"/>
                    <a:pt x="25316" y="67655"/>
                    <a:pt x="28861" y="68150"/>
                  </a:cubicBezTo>
                  <a:cubicBezTo>
                    <a:pt x="30883" y="68644"/>
                    <a:pt x="32911" y="68150"/>
                    <a:pt x="34938" y="66666"/>
                  </a:cubicBezTo>
                  <a:cubicBezTo>
                    <a:pt x="36455" y="65183"/>
                    <a:pt x="36961" y="62716"/>
                    <a:pt x="3544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166" y="10372"/>
                    <a:pt x="53166" y="10372"/>
                    <a:pt x="53166" y="10372"/>
                  </a:cubicBezTo>
                  <a:cubicBezTo>
                    <a:pt x="53166" y="10372"/>
                    <a:pt x="53166" y="10866"/>
                    <a:pt x="53166" y="10866"/>
                  </a:cubicBezTo>
                  <a:cubicBezTo>
                    <a:pt x="50127" y="14816"/>
                    <a:pt x="48605" y="19755"/>
                    <a:pt x="49116" y="24200"/>
                  </a:cubicBezTo>
                  <a:cubicBezTo>
                    <a:pt x="51138" y="33577"/>
                    <a:pt x="59744" y="40000"/>
                    <a:pt x="69366" y="38516"/>
                  </a:cubicBezTo>
                  <a:cubicBezTo>
                    <a:pt x="78988" y="37038"/>
                    <a:pt x="85572" y="28150"/>
                    <a:pt x="84050" y="18766"/>
                  </a:cubicBezTo>
                  <a:cubicBezTo>
                    <a:pt x="83038" y="13827"/>
                    <a:pt x="80000" y="9877"/>
                    <a:pt x="75950" y="7405"/>
                  </a:cubicBezTo>
                  <a:cubicBezTo>
                    <a:pt x="75444" y="6911"/>
                    <a:pt x="75444" y="6911"/>
                    <a:pt x="75444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>
                <a:alpha val="2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2668685" y="4086828"/>
              <a:ext cx="595100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87"/>
                  </a:moveTo>
                  <a:cubicBezTo>
                    <a:pt x="115496" y="87"/>
                    <a:pt x="114851" y="87"/>
                    <a:pt x="114213" y="2181"/>
                  </a:cubicBezTo>
                  <a:cubicBezTo>
                    <a:pt x="68758" y="88058"/>
                    <a:pt x="68758" y="88058"/>
                    <a:pt x="68758" y="88058"/>
                  </a:cubicBezTo>
                  <a:cubicBezTo>
                    <a:pt x="62994" y="98530"/>
                    <a:pt x="56591" y="98530"/>
                    <a:pt x="50832" y="88058"/>
                  </a:cubicBezTo>
                  <a:cubicBezTo>
                    <a:pt x="5377" y="2181"/>
                    <a:pt x="5377" y="2181"/>
                    <a:pt x="5377" y="2181"/>
                  </a:cubicBezTo>
                  <a:cubicBezTo>
                    <a:pt x="4095" y="-2007"/>
                    <a:pt x="1534" y="87"/>
                    <a:pt x="252" y="6370"/>
                  </a:cubicBezTo>
                  <a:cubicBezTo>
                    <a:pt x="-386" y="12654"/>
                    <a:pt x="252" y="18938"/>
                    <a:pt x="1534" y="23127"/>
                  </a:cubicBezTo>
                  <a:cubicBezTo>
                    <a:pt x="46989" y="109003"/>
                    <a:pt x="46989" y="109003"/>
                    <a:pt x="46989" y="109003"/>
                  </a:cubicBezTo>
                  <a:cubicBezTo>
                    <a:pt x="54675" y="123665"/>
                    <a:pt x="64915" y="123665"/>
                    <a:pt x="72601" y="109003"/>
                  </a:cubicBezTo>
                  <a:cubicBezTo>
                    <a:pt x="118056" y="23127"/>
                    <a:pt x="118056" y="23127"/>
                    <a:pt x="118056" y="23127"/>
                  </a:cubicBezTo>
                  <a:cubicBezTo>
                    <a:pt x="119977" y="18938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1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2668685" y="4229703"/>
              <a:ext cx="595100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87"/>
                  </a:moveTo>
                  <a:cubicBezTo>
                    <a:pt x="115496" y="87"/>
                    <a:pt x="114851" y="2181"/>
                    <a:pt x="114213" y="2181"/>
                  </a:cubicBezTo>
                  <a:cubicBezTo>
                    <a:pt x="68758" y="88058"/>
                    <a:pt x="68758" y="88058"/>
                    <a:pt x="68758" y="88058"/>
                  </a:cubicBezTo>
                  <a:cubicBezTo>
                    <a:pt x="62994" y="98530"/>
                    <a:pt x="56591" y="98530"/>
                    <a:pt x="50832" y="88058"/>
                  </a:cubicBezTo>
                  <a:cubicBezTo>
                    <a:pt x="5377" y="2181"/>
                    <a:pt x="5377" y="2181"/>
                    <a:pt x="5377" y="2181"/>
                  </a:cubicBezTo>
                  <a:cubicBezTo>
                    <a:pt x="4095" y="-2007"/>
                    <a:pt x="1534" y="87"/>
                    <a:pt x="252" y="6370"/>
                  </a:cubicBezTo>
                  <a:cubicBezTo>
                    <a:pt x="-386" y="12654"/>
                    <a:pt x="252" y="21032"/>
                    <a:pt x="1534" y="25221"/>
                  </a:cubicBezTo>
                  <a:cubicBezTo>
                    <a:pt x="46989" y="109003"/>
                    <a:pt x="46989" y="109003"/>
                    <a:pt x="46989" y="109003"/>
                  </a:cubicBezTo>
                  <a:cubicBezTo>
                    <a:pt x="54675" y="123665"/>
                    <a:pt x="64915" y="123665"/>
                    <a:pt x="72601" y="109003"/>
                  </a:cubicBezTo>
                  <a:cubicBezTo>
                    <a:pt x="118056" y="25221"/>
                    <a:pt x="118056" y="25221"/>
                    <a:pt x="118056" y="25221"/>
                  </a:cubicBezTo>
                  <a:cubicBezTo>
                    <a:pt x="119977" y="21032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1">
                <a:alpha val="4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2668685" y="4374692"/>
              <a:ext cx="595100" cy="1829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780"/>
                  </a:moveTo>
                  <a:cubicBezTo>
                    <a:pt x="115496" y="780"/>
                    <a:pt x="114851" y="780"/>
                    <a:pt x="114213" y="780"/>
                  </a:cubicBezTo>
                  <a:cubicBezTo>
                    <a:pt x="68758" y="86160"/>
                    <a:pt x="68758" y="86160"/>
                    <a:pt x="68758" y="86160"/>
                  </a:cubicBezTo>
                  <a:cubicBezTo>
                    <a:pt x="62994" y="96572"/>
                    <a:pt x="56591" y="96572"/>
                    <a:pt x="50832" y="86160"/>
                  </a:cubicBezTo>
                  <a:cubicBezTo>
                    <a:pt x="5377" y="780"/>
                    <a:pt x="5377" y="780"/>
                    <a:pt x="5377" y="780"/>
                  </a:cubicBezTo>
                  <a:cubicBezTo>
                    <a:pt x="4095" y="-1301"/>
                    <a:pt x="1534" y="780"/>
                    <a:pt x="252" y="7028"/>
                  </a:cubicBezTo>
                  <a:cubicBezTo>
                    <a:pt x="-386" y="13275"/>
                    <a:pt x="252" y="19522"/>
                    <a:pt x="1534" y="23687"/>
                  </a:cubicBezTo>
                  <a:cubicBezTo>
                    <a:pt x="46989" y="109067"/>
                    <a:pt x="46989" y="109067"/>
                    <a:pt x="46989" y="109067"/>
                  </a:cubicBezTo>
                  <a:cubicBezTo>
                    <a:pt x="54675" y="123644"/>
                    <a:pt x="64915" y="123644"/>
                    <a:pt x="72601" y="109067"/>
                  </a:cubicBezTo>
                  <a:cubicBezTo>
                    <a:pt x="118056" y="23687"/>
                    <a:pt x="118056" y="23687"/>
                    <a:pt x="118056" y="23687"/>
                  </a:cubicBezTo>
                  <a:cubicBezTo>
                    <a:pt x="119977" y="19522"/>
                    <a:pt x="120616" y="13275"/>
                    <a:pt x="119333" y="7028"/>
                  </a:cubicBezTo>
                  <a:cubicBezTo>
                    <a:pt x="118694" y="2863"/>
                    <a:pt x="117417" y="780"/>
                    <a:pt x="116134" y="780"/>
                  </a:cubicBezTo>
                  <a:close/>
                </a:path>
              </a:pathLst>
            </a:custGeom>
            <a:solidFill>
              <a:schemeClr val="accent1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19"/>
          <p:cNvGrpSpPr/>
          <p:nvPr/>
        </p:nvGrpSpPr>
        <p:grpSpPr>
          <a:xfrm>
            <a:off x="5202409" y="1953702"/>
            <a:ext cx="1620896" cy="2603950"/>
            <a:chOff x="6077203" y="1953702"/>
            <a:chExt cx="1620896" cy="2603950"/>
          </a:xfrm>
        </p:grpSpPr>
        <p:sp>
          <p:nvSpPr>
            <p:cNvPr id="261" name="Google Shape;261;p19"/>
            <p:cNvSpPr/>
            <p:nvPr/>
          </p:nvSpPr>
          <p:spPr>
            <a:xfrm>
              <a:off x="6351344" y="1953702"/>
              <a:ext cx="873126" cy="9235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254" y="79161"/>
                  </a:moveTo>
                  <a:cubicBezTo>
                    <a:pt x="116509" y="84525"/>
                    <a:pt x="110398" y="86995"/>
                    <a:pt x="104728" y="84933"/>
                  </a:cubicBezTo>
                  <a:cubicBezTo>
                    <a:pt x="102107" y="84112"/>
                    <a:pt x="99927" y="81636"/>
                    <a:pt x="98617" y="79161"/>
                  </a:cubicBezTo>
                  <a:cubicBezTo>
                    <a:pt x="98182" y="77512"/>
                    <a:pt x="96872" y="76272"/>
                    <a:pt x="95126" y="75444"/>
                  </a:cubicBezTo>
                  <a:cubicBezTo>
                    <a:pt x="93381" y="75037"/>
                    <a:pt x="91201" y="75858"/>
                    <a:pt x="90761" y="77512"/>
                  </a:cubicBezTo>
                  <a:cubicBezTo>
                    <a:pt x="73309" y="120000"/>
                    <a:pt x="73309" y="120000"/>
                    <a:pt x="73309" y="120000"/>
                  </a:cubicBezTo>
                  <a:cubicBezTo>
                    <a:pt x="44070" y="86174"/>
                    <a:pt x="44070" y="86174"/>
                    <a:pt x="44070" y="86174"/>
                  </a:cubicBezTo>
                  <a:cubicBezTo>
                    <a:pt x="44070" y="86174"/>
                    <a:pt x="44070" y="86174"/>
                    <a:pt x="44510" y="86174"/>
                  </a:cubicBezTo>
                  <a:cubicBezTo>
                    <a:pt x="48436" y="86588"/>
                    <a:pt x="52801" y="85760"/>
                    <a:pt x="56292" y="82871"/>
                  </a:cubicBezTo>
                  <a:cubicBezTo>
                    <a:pt x="62838" y="77920"/>
                    <a:pt x="63707" y="68845"/>
                    <a:pt x="58472" y="63072"/>
                  </a:cubicBezTo>
                  <a:cubicBezTo>
                    <a:pt x="53236" y="56886"/>
                    <a:pt x="43635" y="56059"/>
                    <a:pt x="37089" y="61010"/>
                  </a:cubicBezTo>
                  <a:cubicBezTo>
                    <a:pt x="34034" y="63486"/>
                    <a:pt x="31853" y="67196"/>
                    <a:pt x="31853" y="71320"/>
                  </a:cubicBezTo>
                  <a:cubicBezTo>
                    <a:pt x="31853" y="71734"/>
                    <a:pt x="31853" y="71734"/>
                    <a:pt x="31853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6980" y="26357"/>
                    <a:pt x="15271" y="19344"/>
                    <a:pt x="21382" y="14807"/>
                  </a:cubicBezTo>
                  <a:cubicBezTo>
                    <a:pt x="36654" y="4083"/>
                    <a:pt x="81600" y="-5819"/>
                    <a:pt x="120000" y="4083"/>
                  </a:cubicBezTo>
                  <a:cubicBezTo>
                    <a:pt x="96437" y="63072"/>
                    <a:pt x="96437" y="63072"/>
                    <a:pt x="96437" y="63072"/>
                  </a:cubicBezTo>
                  <a:cubicBezTo>
                    <a:pt x="96437" y="63072"/>
                    <a:pt x="96437" y="63072"/>
                    <a:pt x="96437" y="63072"/>
                  </a:cubicBezTo>
                  <a:cubicBezTo>
                    <a:pt x="95561" y="64721"/>
                    <a:pt x="96437" y="66783"/>
                    <a:pt x="98182" y="67196"/>
                  </a:cubicBezTo>
                  <a:cubicBezTo>
                    <a:pt x="99927" y="68023"/>
                    <a:pt x="102107" y="68023"/>
                    <a:pt x="103852" y="67196"/>
                  </a:cubicBezTo>
                  <a:cubicBezTo>
                    <a:pt x="106032" y="65548"/>
                    <a:pt x="109523" y="65548"/>
                    <a:pt x="112143" y="66369"/>
                  </a:cubicBezTo>
                  <a:cubicBezTo>
                    <a:pt x="117814" y="68437"/>
                    <a:pt x="120434" y="74209"/>
                    <a:pt x="118254" y="79161"/>
                  </a:cubicBezTo>
                  <a:close/>
                </a:path>
              </a:pathLst>
            </a:custGeom>
            <a:solidFill>
              <a:schemeClr val="accent3">
                <a:alpha val="54117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6916495" y="1994632"/>
              <a:ext cx="781604" cy="10232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16" y="76334"/>
                  </a:moveTo>
                  <a:cubicBezTo>
                    <a:pt x="119429" y="81171"/>
                    <a:pt x="118942" y="86013"/>
                    <a:pt x="117962" y="90107"/>
                  </a:cubicBezTo>
                  <a:cubicBezTo>
                    <a:pt x="71168" y="96067"/>
                    <a:pt x="71168" y="96067"/>
                    <a:pt x="71168" y="96067"/>
                  </a:cubicBezTo>
                  <a:cubicBezTo>
                    <a:pt x="69220" y="96441"/>
                    <a:pt x="67754" y="97926"/>
                    <a:pt x="68246" y="99418"/>
                  </a:cubicBezTo>
                  <a:cubicBezTo>
                    <a:pt x="68246" y="101278"/>
                    <a:pt x="69707" y="102395"/>
                    <a:pt x="71168" y="103512"/>
                  </a:cubicBezTo>
                  <a:cubicBezTo>
                    <a:pt x="74095" y="104629"/>
                    <a:pt x="76043" y="106863"/>
                    <a:pt x="76530" y="109471"/>
                  </a:cubicBezTo>
                  <a:cubicBezTo>
                    <a:pt x="77990" y="114314"/>
                    <a:pt x="73608" y="118782"/>
                    <a:pt x="67267" y="119899"/>
                  </a:cubicBezTo>
                  <a:cubicBezTo>
                    <a:pt x="60931" y="120642"/>
                    <a:pt x="54596" y="117291"/>
                    <a:pt x="53622" y="112448"/>
                  </a:cubicBezTo>
                  <a:cubicBezTo>
                    <a:pt x="53135" y="109845"/>
                    <a:pt x="54109" y="107237"/>
                    <a:pt x="56057" y="105377"/>
                  </a:cubicBezTo>
                  <a:cubicBezTo>
                    <a:pt x="57517" y="103886"/>
                    <a:pt x="58010" y="102395"/>
                    <a:pt x="58010" y="100909"/>
                  </a:cubicBezTo>
                  <a:cubicBezTo>
                    <a:pt x="57517" y="99043"/>
                    <a:pt x="55570" y="98301"/>
                    <a:pt x="53622" y="98301"/>
                  </a:cubicBezTo>
                  <a:cubicBezTo>
                    <a:pt x="53622" y="98301"/>
                    <a:pt x="53622" y="98301"/>
                    <a:pt x="53135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525" y="67766"/>
                    <a:pt x="18525" y="67766"/>
                    <a:pt x="18525" y="67766"/>
                  </a:cubicBezTo>
                  <a:cubicBezTo>
                    <a:pt x="18525" y="67766"/>
                    <a:pt x="18525" y="68140"/>
                    <a:pt x="19012" y="68140"/>
                  </a:cubicBezTo>
                  <a:cubicBezTo>
                    <a:pt x="20472" y="71491"/>
                    <a:pt x="23886" y="74100"/>
                    <a:pt x="28761" y="75585"/>
                  </a:cubicBezTo>
                  <a:cubicBezTo>
                    <a:pt x="37531" y="78194"/>
                    <a:pt x="46794" y="74842"/>
                    <a:pt x="50208" y="68140"/>
                  </a:cubicBezTo>
                  <a:cubicBezTo>
                    <a:pt x="53622" y="61438"/>
                    <a:pt x="49234" y="53993"/>
                    <a:pt x="40458" y="51384"/>
                  </a:cubicBezTo>
                  <a:cubicBezTo>
                    <a:pt x="36071" y="50267"/>
                    <a:pt x="30709" y="50641"/>
                    <a:pt x="26808" y="52127"/>
                  </a:cubicBezTo>
                  <a:cubicBezTo>
                    <a:pt x="26321" y="52127"/>
                    <a:pt x="26321" y="52127"/>
                    <a:pt x="26321" y="52501"/>
                  </a:cubicBezTo>
                  <a:cubicBezTo>
                    <a:pt x="52156" y="0"/>
                    <a:pt x="52156" y="0"/>
                    <a:pt x="52156" y="0"/>
                  </a:cubicBezTo>
                  <a:cubicBezTo>
                    <a:pt x="57517" y="1491"/>
                    <a:pt x="62879" y="2976"/>
                    <a:pt x="68246" y="5211"/>
                  </a:cubicBezTo>
                  <a:cubicBezTo>
                    <a:pt x="114067" y="23458"/>
                    <a:pt x="120889" y="48776"/>
                    <a:pt x="119916" y="76334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6100521" y="2254982"/>
              <a:ext cx="758825" cy="7683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277" y="109088"/>
                  </a:moveTo>
                  <a:cubicBezTo>
                    <a:pt x="70794" y="105122"/>
                    <a:pt x="71800" y="100166"/>
                    <a:pt x="71294" y="95205"/>
                  </a:cubicBezTo>
                  <a:cubicBezTo>
                    <a:pt x="69788" y="85783"/>
                    <a:pt x="60755" y="79338"/>
                    <a:pt x="51211" y="81322"/>
                  </a:cubicBezTo>
                  <a:cubicBezTo>
                    <a:pt x="41672" y="82811"/>
                    <a:pt x="35144" y="91238"/>
                    <a:pt x="36650" y="100661"/>
                  </a:cubicBezTo>
                  <a:cubicBezTo>
                    <a:pt x="37655" y="105622"/>
                    <a:pt x="40672" y="110083"/>
                    <a:pt x="44688" y="112561"/>
                  </a:cubicBezTo>
                  <a:cubicBezTo>
                    <a:pt x="45188" y="112561"/>
                    <a:pt x="45188" y="112561"/>
                    <a:pt x="45188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505" y="117522"/>
                    <a:pt x="3011" y="114544"/>
                    <a:pt x="5022" y="111572"/>
                  </a:cubicBezTo>
                  <a:cubicBezTo>
                    <a:pt x="7027" y="108594"/>
                    <a:pt x="18077" y="91733"/>
                    <a:pt x="23600" y="83305"/>
                  </a:cubicBezTo>
                  <a:cubicBezTo>
                    <a:pt x="25605" y="80333"/>
                    <a:pt x="26111" y="76861"/>
                    <a:pt x="25105" y="73883"/>
                  </a:cubicBezTo>
                  <a:cubicBezTo>
                    <a:pt x="15566" y="44133"/>
                    <a:pt x="24100" y="18844"/>
                    <a:pt x="36650" y="0"/>
                  </a:cubicBezTo>
                  <a:cubicBezTo>
                    <a:pt x="73305" y="44133"/>
                    <a:pt x="73305" y="44133"/>
                    <a:pt x="73305" y="44133"/>
                  </a:cubicBezTo>
                  <a:cubicBezTo>
                    <a:pt x="74311" y="45622"/>
                    <a:pt x="76822" y="46116"/>
                    <a:pt x="78827" y="44627"/>
                  </a:cubicBezTo>
                  <a:cubicBezTo>
                    <a:pt x="80333" y="43138"/>
                    <a:pt x="81338" y="41155"/>
                    <a:pt x="81338" y="39172"/>
                  </a:cubicBezTo>
                  <a:cubicBezTo>
                    <a:pt x="81838" y="35700"/>
                    <a:pt x="83350" y="32727"/>
                    <a:pt x="85855" y="30250"/>
                  </a:cubicBezTo>
                  <a:cubicBezTo>
                    <a:pt x="90877" y="26283"/>
                    <a:pt x="98411" y="26777"/>
                    <a:pt x="102927" y="31733"/>
                  </a:cubicBezTo>
                  <a:cubicBezTo>
                    <a:pt x="106944" y="37188"/>
                    <a:pt x="106444" y="44627"/>
                    <a:pt x="100922" y="48594"/>
                  </a:cubicBezTo>
                  <a:cubicBezTo>
                    <a:pt x="98411" y="51072"/>
                    <a:pt x="94894" y="51572"/>
                    <a:pt x="91383" y="51072"/>
                  </a:cubicBezTo>
                  <a:cubicBezTo>
                    <a:pt x="89372" y="50577"/>
                    <a:pt x="87366" y="51572"/>
                    <a:pt x="85355" y="52561"/>
                  </a:cubicBezTo>
                  <a:cubicBezTo>
                    <a:pt x="83850" y="54050"/>
                    <a:pt x="83350" y="56527"/>
                    <a:pt x="84855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7277" y="109088"/>
                    <a:pt x="67277" y="109088"/>
                    <a:pt x="67277" y="109088"/>
                  </a:cubicBezTo>
                  <a:cubicBezTo>
                    <a:pt x="67277" y="109088"/>
                    <a:pt x="67277" y="109088"/>
                    <a:pt x="67277" y="109088"/>
                  </a:cubicBezTo>
                  <a:close/>
                </a:path>
              </a:pathLst>
            </a:custGeom>
            <a:solidFill>
              <a:schemeClr val="accent3">
                <a:alpha val="6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6077203" y="2806550"/>
              <a:ext cx="788493" cy="852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7550"/>
                  </a:moveTo>
                  <a:cubicBezTo>
                    <a:pt x="101638" y="62235"/>
                    <a:pt x="101638" y="62235"/>
                    <a:pt x="101638" y="62235"/>
                  </a:cubicBezTo>
                  <a:cubicBezTo>
                    <a:pt x="101638" y="62235"/>
                    <a:pt x="101638" y="62235"/>
                    <a:pt x="101638" y="62235"/>
                  </a:cubicBezTo>
                  <a:cubicBezTo>
                    <a:pt x="99707" y="57764"/>
                    <a:pt x="96321" y="54641"/>
                    <a:pt x="91975" y="52849"/>
                  </a:cubicBezTo>
                  <a:cubicBezTo>
                    <a:pt x="83277" y="50169"/>
                    <a:pt x="73613" y="54191"/>
                    <a:pt x="70227" y="62235"/>
                  </a:cubicBezTo>
                  <a:cubicBezTo>
                    <a:pt x="66847" y="69830"/>
                    <a:pt x="71193" y="78767"/>
                    <a:pt x="79891" y="81896"/>
                  </a:cubicBezTo>
                  <a:cubicBezTo>
                    <a:pt x="84726" y="83682"/>
                    <a:pt x="89555" y="83238"/>
                    <a:pt x="93906" y="81003"/>
                  </a:cubicBezTo>
                  <a:cubicBezTo>
                    <a:pt x="93906" y="81003"/>
                    <a:pt x="93906" y="81003"/>
                    <a:pt x="94389" y="81003"/>
                  </a:cubicBezTo>
                  <a:cubicBezTo>
                    <a:pt x="79891" y="115852"/>
                    <a:pt x="79891" y="115852"/>
                    <a:pt x="79891" y="115852"/>
                  </a:cubicBezTo>
                  <a:cubicBezTo>
                    <a:pt x="53315" y="122110"/>
                    <a:pt x="37856" y="119431"/>
                    <a:pt x="37856" y="119431"/>
                  </a:cubicBezTo>
                  <a:cubicBezTo>
                    <a:pt x="28187" y="118537"/>
                    <a:pt x="22392" y="108258"/>
                    <a:pt x="23358" y="101556"/>
                  </a:cubicBezTo>
                  <a:cubicBezTo>
                    <a:pt x="24807" y="94405"/>
                    <a:pt x="25290" y="91277"/>
                    <a:pt x="20944" y="88153"/>
                  </a:cubicBezTo>
                  <a:cubicBezTo>
                    <a:pt x="17075" y="85468"/>
                    <a:pt x="17075" y="81896"/>
                    <a:pt x="19007" y="80553"/>
                  </a:cubicBezTo>
                  <a:cubicBezTo>
                    <a:pt x="20944" y="79216"/>
                    <a:pt x="27704" y="76531"/>
                    <a:pt x="27704" y="76531"/>
                  </a:cubicBezTo>
                  <a:cubicBezTo>
                    <a:pt x="27704" y="76531"/>
                    <a:pt x="22875" y="73408"/>
                    <a:pt x="19972" y="72509"/>
                  </a:cubicBezTo>
                  <a:cubicBezTo>
                    <a:pt x="17075" y="71172"/>
                    <a:pt x="15626" y="66701"/>
                    <a:pt x="17075" y="64021"/>
                  </a:cubicBezTo>
                  <a:cubicBezTo>
                    <a:pt x="18524" y="61342"/>
                    <a:pt x="19007" y="54641"/>
                    <a:pt x="19007" y="54641"/>
                  </a:cubicBezTo>
                  <a:cubicBezTo>
                    <a:pt x="19007" y="54641"/>
                    <a:pt x="12729" y="51512"/>
                    <a:pt x="5480" y="47934"/>
                  </a:cubicBezTo>
                  <a:cubicBezTo>
                    <a:pt x="162" y="45703"/>
                    <a:pt x="-1285" y="42125"/>
                    <a:pt x="1128" y="35873"/>
                  </a:cubicBezTo>
                  <a:cubicBezTo>
                    <a:pt x="49452" y="28273"/>
                    <a:pt x="49452" y="28273"/>
                    <a:pt x="49452" y="28273"/>
                  </a:cubicBezTo>
                  <a:cubicBezTo>
                    <a:pt x="51866" y="28273"/>
                    <a:pt x="52832" y="26487"/>
                    <a:pt x="52832" y="24257"/>
                  </a:cubicBezTo>
                  <a:cubicBezTo>
                    <a:pt x="52349" y="22465"/>
                    <a:pt x="51383" y="20678"/>
                    <a:pt x="49452" y="19785"/>
                  </a:cubicBezTo>
                  <a:cubicBezTo>
                    <a:pt x="46554" y="17999"/>
                    <a:pt x="44617" y="15763"/>
                    <a:pt x="44134" y="12191"/>
                  </a:cubicBezTo>
                  <a:cubicBezTo>
                    <a:pt x="43168" y="6382"/>
                    <a:pt x="47520" y="1018"/>
                    <a:pt x="53798" y="125"/>
                  </a:cubicBezTo>
                  <a:cubicBezTo>
                    <a:pt x="60081" y="-767"/>
                    <a:pt x="65881" y="3254"/>
                    <a:pt x="66847" y="9062"/>
                  </a:cubicBezTo>
                  <a:cubicBezTo>
                    <a:pt x="67330" y="12191"/>
                    <a:pt x="66364" y="15319"/>
                    <a:pt x="64433" y="17550"/>
                  </a:cubicBezTo>
                  <a:cubicBezTo>
                    <a:pt x="62978" y="18892"/>
                    <a:pt x="62495" y="21128"/>
                    <a:pt x="62978" y="22914"/>
                  </a:cubicBezTo>
                  <a:cubicBezTo>
                    <a:pt x="62978" y="24700"/>
                    <a:pt x="65398" y="26043"/>
                    <a:pt x="67330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3">
                <a:alpha val="8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6565236" y="2943958"/>
              <a:ext cx="891009" cy="10001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2897" y="120000"/>
                    <a:pt x="62698" y="120000"/>
                  </a:cubicBezTo>
                  <a:cubicBezTo>
                    <a:pt x="22505" y="120000"/>
                    <a:pt x="5830" y="109333"/>
                    <a:pt x="5830" y="109333"/>
                  </a:cubicBezTo>
                  <a:cubicBezTo>
                    <a:pt x="5830" y="91811"/>
                    <a:pt x="5830" y="91811"/>
                    <a:pt x="5830" y="91811"/>
                  </a:cubicBezTo>
                  <a:cubicBezTo>
                    <a:pt x="22505" y="52572"/>
                    <a:pt x="22505" y="52572"/>
                    <a:pt x="22505" y="52572"/>
                  </a:cubicBezTo>
                  <a:cubicBezTo>
                    <a:pt x="22932" y="51050"/>
                    <a:pt x="22078" y="49522"/>
                    <a:pt x="20369" y="48761"/>
                  </a:cubicBezTo>
                  <a:cubicBezTo>
                    <a:pt x="18660" y="48383"/>
                    <a:pt x="16945" y="48383"/>
                    <a:pt x="15236" y="49144"/>
                  </a:cubicBezTo>
                  <a:cubicBezTo>
                    <a:pt x="12672" y="50283"/>
                    <a:pt x="9675" y="50666"/>
                    <a:pt x="6684" y="49522"/>
                  </a:cubicBezTo>
                  <a:cubicBezTo>
                    <a:pt x="1551" y="48000"/>
                    <a:pt x="-1439" y="42666"/>
                    <a:pt x="697" y="37716"/>
                  </a:cubicBezTo>
                  <a:cubicBezTo>
                    <a:pt x="2839" y="33144"/>
                    <a:pt x="8393" y="30855"/>
                    <a:pt x="13954" y="32383"/>
                  </a:cubicBezTo>
                  <a:cubicBezTo>
                    <a:pt x="16945" y="33522"/>
                    <a:pt x="19087" y="35427"/>
                    <a:pt x="19941" y="37716"/>
                  </a:cubicBezTo>
                  <a:cubicBezTo>
                    <a:pt x="20369" y="39238"/>
                    <a:pt x="22078" y="40761"/>
                    <a:pt x="23787" y="41144"/>
                  </a:cubicBezTo>
                  <a:cubicBezTo>
                    <a:pt x="25502" y="41905"/>
                    <a:pt x="27211" y="41144"/>
                    <a:pt x="28065" y="39616"/>
                  </a:cubicBezTo>
                  <a:cubicBezTo>
                    <a:pt x="44741" y="0"/>
                    <a:pt x="44741" y="0"/>
                    <a:pt x="44741" y="0"/>
                  </a:cubicBezTo>
                  <a:cubicBezTo>
                    <a:pt x="73819" y="31616"/>
                    <a:pt x="73819" y="31616"/>
                    <a:pt x="73819" y="31616"/>
                  </a:cubicBezTo>
                  <a:cubicBezTo>
                    <a:pt x="73392" y="31616"/>
                    <a:pt x="73392" y="31616"/>
                    <a:pt x="73392" y="31616"/>
                  </a:cubicBezTo>
                  <a:cubicBezTo>
                    <a:pt x="69113" y="30855"/>
                    <a:pt x="64840" y="32000"/>
                    <a:pt x="61416" y="34283"/>
                  </a:cubicBezTo>
                  <a:cubicBezTo>
                    <a:pt x="55001" y="38855"/>
                    <a:pt x="54147" y="47238"/>
                    <a:pt x="59280" y="52950"/>
                  </a:cubicBezTo>
                  <a:cubicBezTo>
                    <a:pt x="64413" y="58666"/>
                    <a:pt x="73819" y="59427"/>
                    <a:pt x="80234" y="54855"/>
                  </a:cubicBezTo>
                  <a:cubicBezTo>
                    <a:pt x="83652" y="52188"/>
                    <a:pt x="85361" y="48761"/>
                    <a:pt x="85788" y="44950"/>
                  </a:cubicBezTo>
                  <a:cubicBezTo>
                    <a:pt x="85788" y="44950"/>
                    <a:pt x="85788" y="44572"/>
                    <a:pt x="85788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6922846" y="2801083"/>
              <a:ext cx="752476" cy="771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14427" y="22716"/>
                    <a:pt x="102783" y="38022"/>
                    <a:pt x="96200" y="49877"/>
                  </a:cubicBezTo>
                  <a:cubicBezTo>
                    <a:pt x="88100" y="65677"/>
                    <a:pt x="85061" y="96294"/>
                    <a:pt x="85061" y="110122"/>
                  </a:cubicBezTo>
                  <a:cubicBezTo>
                    <a:pt x="85061" y="120000"/>
                    <a:pt x="85061" y="120000"/>
                    <a:pt x="85061" y="120000"/>
                  </a:cubicBezTo>
                  <a:cubicBezTo>
                    <a:pt x="47594" y="75555"/>
                    <a:pt x="47594" y="75555"/>
                    <a:pt x="47594" y="75555"/>
                  </a:cubicBezTo>
                  <a:cubicBezTo>
                    <a:pt x="46077" y="73577"/>
                    <a:pt x="43544" y="73577"/>
                    <a:pt x="41516" y="75061"/>
                  </a:cubicBezTo>
                  <a:cubicBezTo>
                    <a:pt x="40000" y="76050"/>
                    <a:pt x="38988" y="78022"/>
                    <a:pt x="38988" y="80494"/>
                  </a:cubicBezTo>
                  <a:cubicBezTo>
                    <a:pt x="38988" y="83455"/>
                    <a:pt x="37466" y="86911"/>
                    <a:pt x="34427" y="89383"/>
                  </a:cubicBezTo>
                  <a:cubicBezTo>
                    <a:pt x="29366" y="93333"/>
                    <a:pt x="21772" y="92344"/>
                    <a:pt x="17216" y="87405"/>
                  </a:cubicBezTo>
                  <a:cubicBezTo>
                    <a:pt x="13166" y="82466"/>
                    <a:pt x="14177" y="75061"/>
                    <a:pt x="19238" y="70616"/>
                  </a:cubicBezTo>
                  <a:cubicBezTo>
                    <a:pt x="21772" y="68644"/>
                    <a:pt x="25316" y="67655"/>
                    <a:pt x="28861" y="68150"/>
                  </a:cubicBezTo>
                  <a:cubicBezTo>
                    <a:pt x="30883" y="68644"/>
                    <a:pt x="33416" y="68150"/>
                    <a:pt x="34938" y="66666"/>
                  </a:cubicBezTo>
                  <a:cubicBezTo>
                    <a:pt x="36455" y="65183"/>
                    <a:pt x="36961" y="62716"/>
                    <a:pt x="3544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672" y="10372"/>
                    <a:pt x="53672" y="10372"/>
                    <a:pt x="53672" y="10372"/>
                  </a:cubicBezTo>
                  <a:cubicBezTo>
                    <a:pt x="53166" y="10372"/>
                    <a:pt x="53166" y="10866"/>
                    <a:pt x="53166" y="10866"/>
                  </a:cubicBezTo>
                  <a:cubicBezTo>
                    <a:pt x="50127" y="14816"/>
                    <a:pt x="48605" y="19755"/>
                    <a:pt x="49622" y="24200"/>
                  </a:cubicBezTo>
                  <a:cubicBezTo>
                    <a:pt x="51138" y="33577"/>
                    <a:pt x="60255" y="40000"/>
                    <a:pt x="69366" y="38516"/>
                  </a:cubicBezTo>
                  <a:cubicBezTo>
                    <a:pt x="78988" y="37038"/>
                    <a:pt x="85572" y="28150"/>
                    <a:pt x="84050" y="18766"/>
                  </a:cubicBezTo>
                  <a:cubicBezTo>
                    <a:pt x="83038" y="13827"/>
                    <a:pt x="80000" y="9877"/>
                    <a:pt x="75950" y="7405"/>
                  </a:cubicBezTo>
                  <a:cubicBezTo>
                    <a:pt x="75950" y="6911"/>
                    <a:pt x="75444" y="6911"/>
                    <a:pt x="75444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3">
                <a:alpha val="2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9"/>
            <p:cNvSpPr/>
            <p:nvPr/>
          </p:nvSpPr>
          <p:spPr>
            <a:xfrm>
              <a:off x="6734329" y="4086828"/>
              <a:ext cx="595044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87"/>
                  </a:moveTo>
                  <a:cubicBezTo>
                    <a:pt x="115495" y="87"/>
                    <a:pt x="114851" y="87"/>
                    <a:pt x="114212" y="2181"/>
                  </a:cubicBezTo>
                  <a:cubicBezTo>
                    <a:pt x="68753" y="88058"/>
                    <a:pt x="68753" y="88058"/>
                    <a:pt x="68753" y="88058"/>
                  </a:cubicBezTo>
                  <a:cubicBezTo>
                    <a:pt x="63633" y="98530"/>
                    <a:pt x="56585" y="98530"/>
                    <a:pt x="50825" y="88058"/>
                  </a:cubicBezTo>
                  <a:cubicBezTo>
                    <a:pt x="6005" y="2181"/>
                    <a:pt x="6005" y="2181"/>
                    <a:pt x="6005" y="2181"/>
                  </a:cubicBezTo>
                  <a:cubicBezTo>
                    <a:pt x="4084" y="-2007"/>
                    <a:pt x="1523" y="87"/>
                    <a:pt x="240" y="6370"/>
                  </a:cubicBezTo>
                  <a:cubicBezTo>
                    <a:pt x="-397" y="12654"/>
                    <a:pt x="240" y="18938"/>
                    <a:pt x="2162" y="23127"/>
                  </a:cubicBezTo>
                  <a:cubicBezTo>
                    <a:pt x="46982" y="109003"/>
                    <a:pt x="46982" y="109003"/>
                    <a:pt x="46982" y="109003"/>
                  </a:cubicBezTo>
                  <a:cubicBezTo>
                    <a:pt x="55307" y="123665"/>
                    <a:pt x="64910" y="123665"/>
                    <a:pt x="72597" y="109003"/>
                  </a:cubicBezTo>
                  <a:cubicBezTo>
                    <a:pt x="118055" y="23127"/>
                    <a:pt x="118055" y="23127"/>
                    <a:pt x="118055" y="23127"/>
                  </a:cubicBezTo>
                  <a:cubicBezTo>
                    <a:pt x="119977" y="18938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3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9"/>
            <p:cNvSpPr/>
            <p:nvPr/>
          </p:nvSpPr>
          <p:spPr>
            <a:xfrm>
              <a:off x="6734329" y="4229703"/>
              <a:ext cx="595044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87"/>
                  </a:moveTo>
                  <a:cubicBezTo>
                    <a:pt x="115495" y="87"/>
                    <a:pt x="114851" y="2181"/>
                    <a:pt x="114212" y="2181"/>
                  </a:cubicBezTo>
                  <a:cubicBezTo>
                    <a:pt x="68753" y="88058"/>
                    <a:pt x="68753" y="88058"/>
                    <a:pt x="68753" y="88058"/>
                  </a:cubicBezTo>
                  <a:cubicBezTo>
                    <a:pt x="63633" y="98530"/>
                    <a:pt x="56585" y="98530"/>
                    <a:pt x="50825" y="88058"/>
                  </a:cubicBezTo>
                  <a:cubicBezTo>
                    <a:pt x="6005" y="2181"/>
                    <a:pt x="6005" y="2181"/>
                    <a:pt x="6005" y="2181"/>
                  </a:cubicBezTo>
                  <a:cubicBezTo>
                    <a:pt x="4084" y="-2007"/>
                    <a:pt x="1523" y="87"/>
                    <a:pt x="240" y="6370"/>
                  </a:cubicBezTo>
                  <a:cubicBezTo>
                    <a:pt x="-397" y="12654"/>
                    <a:pt x="240" y="21032"/>
                    <a:pt x="2162" y="25221"/>
                  </a:cubicBezTo>
                  <a:cubicBezTo>
                    <a:pt x="46982" y="109003"/>
                    <a:pt x="46982" y="109003"/>
                    <a:pt x="46982" y="109003"/>
                  </a:cubicBezTo>
                  <a:cubicBezTo>
                    <a:pt x="55307" y="123665"/>
                    <a:pt x="64910" y="123665"/>
                    <a:pt x="72597" y="109003"/>
                  </a:cubicBezTo>
                  <a:cubicBezTo>
                    <a:pt x="118055" y="25221"/>
                    <a:pt x="118055" y="25221"/>
                    <a:pt x="118055" y="25221"/>
                  </a:cubicBezTo>
                  <a:cubicBezTo>
                    <a:pt x="119977" y="21032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3">
                <a:alpha val="4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6734329" y="4374692"/>
              <a:ext cx="595044" cy="1829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780"/>
                  </a:moveTo>
                  <a:cubicBezTo>
                    <a:pt x="115495" y="780"/>
                    <a:pt x="114851" y="780"/>
                    <a:pt x="114212" y="780"/>
                  </a:cubicBezTo>
                  <a:cubicBezTo>
                    <a:pt x="68753" y="86160"/>
                    <a:pt x="68753" y="86160"/>
                    <a:pt x="68753" y="86160"/>
                  </a:cubicBezTo>
                  <a:cubicBezTo>
                    <a:pt x="63633" y="96572"/>
                    <a:pt x="56585" y="96572"/>
                    <a:pt x="50825" y="86160"/>
                  </a:cubicBezTo>
                  <a:cubicBezTo>
                    <a:pt x="6005" y="780"/>
                    <a:pt x="6005" y="780"/>
                    <a:pt x="6005" y="780"/>
                  </a:cubicBezTo>
                  <a:cubicBezTo>
                    <a:pt x="4084" y="-1301"/>
                    <a:pt x="1523" y="780"/>
                    <a:pt x="240" y="7028"/>
                  </a:cubicBezTo>
                  <a:cubicBezTo>
                    <a:pt x="-397" y="13275"/>
                    <a:pt x="240" y="19522"/>
                    <a:pt x="2162" y="23687"/>
                  </a:cubicBezTo>
                  <a:cubicBezTo>
                    <a:pt x="46982" y="109067"/>
                    <a:pt x="46982" y="109067"/>
                    <a:pt x="46982" y="109067"/>
                  </a:cubicBezTo>
                  <a:cubicBezTo>
                    <a:pt x="55307" y="123644"/>
                    <a:pt x="64910" y="123644"/>
                    <a:pt x="72597" y="109067"/>
                  </a:cubicBezTo>
                  <a:cubicBezTo>
                    <a:pt x="118055" y="23687"/>
                    <a:pt x="118055" y="23687"/>
                    <a:pt x="118055" y="23687"/>
                  </a:cubicBezTo>
                  <a:cubicBezTo>
                    <a:pt x="119977" y="19522"/>
                    <a:pt x="120616" y="13275"/>
                    <a:pt x="119333" y="7028"/>
                  </a:cubicBezTo>
                  <a:cubicBezTo>
                    <a:pt x="118694" y="2863"/>
                    <a:pt x="117417" y="780"/>
                    <a:pt x="116134" y="780"/>
                  </a:cubicBezTo>
                  <a:close/>
                </a:path>
              </a:pathLst>
            </a:custGeom>
            <a:solidFill>
              <a:schemeClr val="accent3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p19"/>
          <p:cNvSpPr/>
          <p:nvPr/>
        </p:nvSpPr>
        <p:spPr>
          <a:xfrm>
            <a:off x="2181013" y="1481729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5952311" y="1471483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7272" y="103638"/>
                </a:moveTo>
                <a:lnTo>
                  <a:pt x="81816" y="103638"/>
                </a:lnTo>
                <a:lnTo>
                  <a:pt x="81816" y="109088"/>
                </a:lnTo>
                <a:lnTo>
                  <a:pt x="87272" y="109088"/>
                </a:lnTo>
                <a:cubicBezTo>
                  <a:pt x="87272" y="109088"/>
                  <a:pt x="87272" y="103638"/>
                  <a:pt x="87272" y="103638"/>
                </a:cubicBezTo>
                <a:close/>
                <a:moveTo>
                  <a:pt x="87272" y="81816"/>
                </a:moveTo>
                <a:lnTo>
                  <a:pt x="81816" y="81816"/>
                </a:lnTo>
                <a:lnTo>
                  <a:pt x="81816" y="87272"/>
                </a:lnTo>
                <a:lnTo>
                  <a:pt x="87272" y="87272"/>
                </a:lnTo>
                <a:cubicBezTo>
                  <a:pt x="87272" y="87272"/>
                  <a:pt x="87272" y="81816"/>
                  <a:pt x="87272" y="81816"/>
                </a:cubicBezTo>
                <a:close/>
                <a:moveTo>
                  <a:pt x="81816" y="60000"/>
                </a:moveTo>
                <a:lnTo>
                  <a:pt x="87272" y="60000"/>
                </a:lnTo>
                <a:lnTo>
                  <a:pt x="87272" y="54544"/>
                </a:lnTo>
                <a:lnTo>
                  <a:pt x="81816" y="54544"/>
                </a:lnTo>
                <a:cubicBezTo>
                  <a:pt x="81816" y="54544"/>
                  <a:pt x="81816" y="60000"/>
                  <a:pt x="81816" y="60000"/>
                </a:cubicBezTo>
                <a:close/>
                <a:moveTo>
                  <a:pt x="87272" y="92727"/>
                </a:moveTo>
                <a:lnTo>
                  <a:pt x="81816" y="92727"/>
                </a:lnTo>
                <a:lnTo>
                  <a:pt x="81816" y="98183"/>
                </a:lnTo>
                <a:lnTo>
                  <a:pt x="87272" y="98183"/>
                </a:lnTo>
                <a:cubicBezTo>
                  <a:pt x="87272" y="98183"/>
                  <a:pt x="87272" y="92727"/>
                  <a:pt x="87272" y="92727"/>
                </a:cubicBezTo>
                <a:close/>
                <a:moveTo>
                  <a:pt x="81816" y="49088"/>
                </a:moveTo>
                <a:lnTo>
                  <a:pt x="87272" y="49088"/>
                </a:lnTo>
                <a:lnTo>
                  <a:pt x="87272" y="43638"/>
                </a:lnTo>
                <a:lnTo>
                  <a:pt x="81816" y="43638"/>
                </a:lnTo>
                <a:cubicBezTo>
                  <a:pt x="81816" y="43638"/>
                  <a:pt x="81816" y="49088"/>
                  <a:pt x="81816" y="49088"/>
                </a:cubicBezTo>
                <a:close/>
                <a:moveTo>
                  <a:pt x="109088" y="0"/>
                </a:moveTo>
                <a:lnTo>
                  <a:pt x="32727" y="0"/>
                </a:lnTo>
                <a:cubicBezTo>
                  <a:pt x="26700" y="0"/>
                  <a:pt x="21816" y="4883"/>
                  <a:pt x="21816" y="10911"/>
                </a:cubicBezTo>
                <a:lnTo>
                  <a:pt x="21816" y="13638"/>
                </a:lnTo>
                <a:cubicBezTo>
                  <a:pt x="21816" y="15144"/>
                  <a:pt x="23038" y="16361"/>
                  <a:pt x="24544" y="16361"/>
                </a:cubicBezTo>
                <a:cubicBezTo>
                  <a:pt x="26055" y="16361"/>
                  <a:pt x="27272" y="15144"/>
                  <a:pt x="27272" y="13638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87272"/>
                </a:lnTo>
                <a:cubicBezTo>
                  <a:pt x="114544" y="90283"/>
                  <a:pt x="112100" y="92727"/>
                  <a:pt x="109088" y="92727"/>
                </a:cubicBezTo>
                <a:lnTo>
                  <a:pt x="106361" y="92727"/>
                </a:lnTo>
                <a:cubicBezTo>
                  <a:pt x="104855" y="92727"/>
                  <a:pt x="103638" y="93950"/>
                  <a:pt x="103638" y="95455"/>
                </a:cubicBezTo>
                <a:cubicBezTo>
                  <a:pt x="103638" y="96961"/>
                  <a:pt x="104855" y="98183"/>
                  <a:pt x="106361" y="98183"/>
                </a:cubicBezTo>
                <a:lnTo>
                  <a:pt x="109088" y="98183"/>
                </a:lnTo>
                <a:cubicBezTo>
                  <a:pt x="115116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816" y="38183"/>
                </a:moveTo>
                <a:lnTo>
                  <a:pt x="87272" y="38183"/>
                </a:lnTo>
                <a:lnTo>
                  <a:pt x="87272" y="32727"/>
                </a:lnTo>
                <a:lnTo>
                  <a:pt x="81816" y="32727"/>
                </a:lnTo>
                <a:cubicBezTo>
                  <a:pt x="81816" y="32727"/>
                  <a:pt x="81816" y="38183"/>
                  <a:pt x="81816" y="38183"/>
                </a:cubicBezTo>
                <a:close/>
                <a:moveTo>
                  <a:pt x="92727" y="68183"/>
                </a:moveTo>
                <a:lnTo>
                  <a:pt x="76361" y="68183"/>
                </a:lnTo>
                <a:lnTo>
                  <a:pt x="76361" y="27272"/>
                </a:lnTo>
                <a:lnTo>
                  <a:pt x="87272" y="27272"/>
                </a:lnTo>
                <a:cubicBezTo>
                  <a:pt x="90283" y="27272"/>
                  <a:pt x="92727" y="29716"/>
                  <a:pt x="92727" y="32727"/>
                </a:cubicBezTo>
                <a:cubicBezTo>
                  <a:pt x="92727" y="32727"/>
                  <a:pt x="92727" y="68183"/>
                  <a:pt x="92727" y="68183"/>
                </a:cubicBezTo>
                <a:close/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76361" y="114544"/>
                </a:lnTo>
                <a:lnTo>
                  <a:pt x="76361" y="73638"/>
                </a:lnTo>
                <a:lnTo>
                  <a:pt x="92727" y="73638"/>
                </a:lnTo>
                <a:cubicBezTo>
                  <a:pt x="92727" y="73638"/>
                  <a:pt x="92727" y="109088"/>
                  <a:pt x="92727" y="109088"/>
                </a:cubicBezTo>
                <a:close/>
                <a:moveTo>
                  <a:pt x="70911" y="68183"/>
                </a:moveTo>
                <a:lnTo>
                  <a:pt x="27272" y="68183"/>
                </a:lnTo>
                <a:lnTo>
                  <a:pt x="27272" y="27272"/>
                </a:lnTo>
                <a:lnTo>
                  <a:pt x="70911" y="27272"/>
                </a:lnTo>
                <a:cubicBezTo>
                  <a:pt x="70911" y="27272"/>
                  <a:pt x="70911" y="68183"/>
                  <a:pt x="70911" y="68183"/>
                </a:cubicBezTo>
                <a:close/>
                <a:moveTo>
                  <a:pt x="70911" y="114544"/>
                </a:moveTo>
                <a:lnTo>
                  <a:pt x="27272" y="114544"/>
                </a:lnTo>
                <a:lnTo>
                  <a:pt x="27272" y="73638"/>
                </a:lnTo>
                <a:lnTo>
                  <a:pt x="70911" y="73638"/>
                </a:lnTo>
                <a:cubicBezTo>
                  <a:pt x="70911" y="73638"/>
                  <a:pt x="70911" y="114544"/>
                  <a:pt x="70911" y="114544"/>
                </a:cubicBezTo>
                <a:close/>
                <a:moveTo>
                  <a:pt x="21816" y="68183"/>
                </a:moveTo>
                <a:lnTo>
                  <a:pt x="5455" y="68183"/>
                </a:ln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21816" y="27272"/>
                </a:lnTo>
                <a:cubicBezTo>
                  <a:pt x="21816" y="27272"/>
                  <a:pt x="21816" y="68183"/>
                  <a:pt x="21816" y="68183"/>
                </a:cubicBezTo>
                <a:close/>
                <a:moveTo>
                  <a:pt x="21816" y="114544"/>
                </a:move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73638"/>
                </a:lnTo>
                <a:lnTo>
                  <a:pt x="21816" y="73638"/>
                </a:lnTo>
                <a:cubicBezTo>
                  <a:pt x="21816" y="73638"/>
                  <a:pt x="21816" y="114544"/>
                  <a:pt x="21816" y="114544"/>
                </a:cubicBezTo>
                <a:close/>
                <a:moveTo>
                  <a:pt x="87272" y="21816"/>
                </a:move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32727"/>
                </a:lnTo>
                <a:cubicBezTo>
                  <a:pt x="98183" y="26700"/>
                  <a:pt x="93300" y="21816"/>
                  <a:pt x="87272" y="21816"/>
                </a:cubicBezTo>
                <a:moveTo>
                  <a:pt x="10911" y="49088"/>
                </a:moveTo>
                <a:lnTo>
                  <a:pt x="16361" y="49088"/>
                </a:lnTo>
                <a:lnTo>
                  <a:pt x="16361" y="43638"/>
                </a:lnTo>
                <a:lnTo>
                  <a:pt x="10911" y="43638"/>
                </a:lnTo>
                <a:cubicBezTo>
                  <a:pt x="10911" y="43638"/>
                  <a:pt x="10911" y="49088"/>
                  <a:pt x="10911" y="49088"/>
                </a:cubicBezTo>
                <a:close/>
                <a:moveTo>
                  <a:pt x="10911" y="60000"/>
                </a:moveTo>
                <a:lnTo>
                  <a:pt x="16361" y="60000"/>
                </a:lnTo>
                <a:lnTo>
                  <a:pt x="16361" y="54544"/>
                </a:lnTo>
                <a:lnTo>
                  <a:pt x="10911" y="54544"/>
                </a:lnTo>
                <a:cubicBezTo>
                  <a:pt x="10911" y="54544"/>
                  <a:pt x="10911" y="60000"/>
                  <a:pt x="10911" y="60000"/>
                </a:cubicBezTo>
                <a:close/>
                <a:moveTo>
                  <a:pt x="16361" y="92727"/>
                </a:moveTo>
                <a:lnTo>
                  <a:pt x="10911" y="92727"/>
                </a:lnTo>
                <a:lnTo>
                  <a:pt x="10911" y="98183"/>
                </a:lnTo>
                <a:lnTo>
                  <a:pt x="16361" y="98183"/>
                </a:lnTo>
                <a:cubicBezTo>
                  <a:pt x="16361" y="98183"/>
                  <a:pt x="16361" y="92727"/>
                  <a:pt x="16361" y="92727"/>
                </a:cubicBezTo>
                <a:close/>
                <a:moveTo>
                  <a:pt x="10911" y="38183"/>
                </a:moveTo>
                <a:lnTo>
                  <a:pt x="16361" y="38183"/>
                </a:lnTo>
                <a:lnTo>
                  <a:pt x="16361" y="32727"/>
                </a:lnTo>
                <a:lnTo>
                  <a:pt x="10911" y="32727"/>
                </a:lnTo>
                <a:cubicBezTo>
                  <a:pt x="10911" y="32727"/>
                  <a:pt x="10911" y="38183"/>
                  <a:pt x="10911" y="38183"/>
                </a:cubicBezTo>
                <a:close/>
                <a:moveTo>
                  <a:pt x="16361" y="81816"/>
                </a:moveTo>
                <a:lnTo>
                  <a:pt x="10911" y="81816"/>
                </a:lnTo>
                <a:lnTo>
                  <a:pt x="10911" y="87272"/>
                </a:lnTo>
                <a:lnTo>
                  <a:pt x="16361" y="87272"/>
                </a:lnTo>
                <a:cubicBezTo>
                  <a:pt x="16361" y="87272"/>
                  <a:pt x="16361" y="81816"/>
                  <a:pt x="16361" y="81816"/>
                </a:cubicBezTo>
                <a:close/>
                <a:moveTo>
                  <a:pt x="16361" y="103638"/>
                </a:moveTo>
                <a:lnTo>
                  <a:pt x="10911" y="103638"/>
                </a:lnTo>
                <a:lnTo>
                  <a:pt x="10911" y="109088"/>
                </a:lnTo>
                <a:lnTo>
                  <a:pt x="16361" y="109088"/>
                </a:lnTo>
                <a:cubicBezTo>
                  <a:pt x="16361" y="109088"/>
                  <a:pt x="16361" y="103638"/>
                  <a:pt x="16361" y="1036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9969811" y="1496867"/>
            <a:ext cx="279327" cy="25394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455" y="69000"/>
                </a:moveTo>
                <a:cubicBezTo>
                  <a:pt x="90933" y="69000"/>
                  <a:pt x="87272" y="64966"/>
                  <a:pt x="87272" y="60000"/>
                </a:cubicBezTo>
                <a:cubicBezTo>
                  <a:pt x="87272" y="55033"/>
                  <a:pt x="90933" y="51000"/>
                  <a:pt x="95455" y="51000"/>
                </a:cubicBezTo>
                <a:cubicBezTo>
                  <a:pt x="99972" y="51000"/>
                  <a:pt x="103638" y="55033"/>
                  <a:pt x="103638" y="60000"/>
                </a:cubicBezTo>
                <a:cubicBezTo>
                  <a:pt x="103638" y="64966"/>
                  <a:pt x="99972" y="69000"/>
                  <a:pt x="95455" y="69000"/>
                </a:cubicBezTo>
                <a:moveTo>
                  <a:pt x="117272" y="57000"/>
                </a:moveTo>
                <a:lnTo>
                  <a:pt x="108816" y="57000"/>
                </a:lnTo>
                <a:cubicBezTo>
                  <a:pt x="107555" y="50155"/>
                  <a:pt x="102050" y="45000"/>
                  <a:pt x="95455" y="45000"/>
                </a:cubicBezTo>
                <a:cubicBezTo>
                  <a:pt x="88855" y="45000"/>
                  <a:pt x="83355" y="50155"/>
                  <a:pt x="82094" y="57000"/>
                </a:cubicBezTo>
                <a:lnTo>
                  <a:pt x="2727" y="57000"/>
                </a:lnTo>
                <a:cubicBezTo>
                  <a:pt x="1222" y="57000"/>
                  <a:pt x="0" y="58344"/>
                  <a:pt x="0" y="60000"/>
                </a:cubicBezTo>
                <a:cubicBezTo>
                  <a:pt x="0" y="61655"/>
                  <a:pt x="1222" y="63000"/>
                  <a:pt x="2727" y="63000"/>
                </a:cubicBezTo>
                <a:lnTo>
                  <a:pt x="82094" y="63000"/>
                </a:lnTo>
                <a:cubicBezTo>
                  <a:pt x="83355" y="69844"/>
                  <a:pt x="88855" y="75000"/>
                  <a:pt x="95455" y="75000"/>
                </a:cubicBezTo>
                <a:cubicBezTo>
                  <a:pt x="102050" y="75000"/>
                  <a:pt x="107555" y="69844"/>
                  <a:pt x="108816" y="63000"/>
                </a:cubicBezTo>
                <a:lnTo>
                  <a:pt x="117272" y="63000"/>
                </a:lnTo>
                <a:cubicBezTo>
                  <a:pt x="118777" y="63000"/>
                  <a:pt x="120000" y="61655"/>
                  <a:pt x="120000" y="60000"/>
                </a:cubicBezTo>
                <a:cubicBezTo>
                  <a:pt x="120000" y="58344"/>
                  <a:pt x="118777" y="57000"/>
                  <a:pt x="117272" y="57000"/>
                </a:cubicBezTo>
                <a:moveTo>
                  <a:pt x="30000" y="6000"/>
                </a:moveTo>
                <a:cubicBezTo>
                  <a:pt x="34522" y="6000"/>
                  <a:pt x="38183" y="10033"/>
                  <a:pt x="38183" y="15000"/>
                </a:cubicBezTo>
                <a:cubicBezTo>
                  <a:pt x="38183" y="19972"/>
                  <a:pt x="34522" y="24000"/>
                  <a:pt x="30000" y="24000"/>
                </a:cubicBezTo>
                <a:cubicBezTo>
                  <a:pt x="25477" y="24000"/>
                  <a:pt x="21816" y="19972"/>
                  <a:pt x="21816" y="15000"/>
                </a:cubicBezTo>
                <a:cubicBezTo>
                  <a:pt x="21816" y="10033"/>
                  <a:pt x="25477" y="6000"/>
                  <a:pt x="30000" y="6000"/>
                </a:cubicBezTo>
                <a:moveTo>
                  <a:pt x="2727" y="18000"/>
                </a:moveTo>
                <a:lnTo>
                  <a:pt x="16638" y="18000"/>
                </a:lnTo>
                <a:cubicBezTo>
                  <a:pt x="17900" y="24844"/>
                  <a:pt x="23405" y="30000"/>
                  <a:pt x="30000" y="30000"/>
                </a:cubicBezTo>
                <a:cubicBezTo>
                  <a:pt x="36594" y="30000"/>
                  <a:pt x="42100" y="24844"/>
                  <a:pt x="43361" y="18000"/>
                </a:cubicBezTo>
                <a:lnTo>
                  <a:pt x="117272" y="18000"/>
                </a:lnTo>
                <a:cubicBezTo>
                  <a:pt x="118777" y="18000"/>
                  <a:pt x="120000" y="16661"/>
                  <a:pt x="120000" y="15000"/>
                </a:cubicBezTo>
                <a:cubicBezTo>
                  <a:pt x="120000" y="13344"/>
                  <a:pt x="118777" y="12000"/>
                  <a:pt x="117272" y="12000"/>
                </a:cubicBezTo>
                <a:lnTo>
                  <a:pt x="43361" y="12000"/>
                </a:lnTo>
                <a:cubicBezTo>
                  <a:pt x="42100" y="5155"/>
                  <a:pt x="36594" y="0"/>
                  <a:pt x="30000" y="0"/>
                </a:cubicBezTo>
                <a:cubicBezTo>
                  <a:pt x="23405" y="0"/>
                  <a:pt x="17900" y="5155"/>
                  <a:pt x="16638" y="12000"/>
                </a:cubicBezTo>
                <a:lnTo>
                  <a:pt x="2727" y="12000"/>
                </a:lnTo>
                <a:cubicBezTo>
                  <a:pt x="1222" y="12000"/>
                  <a:pt x="0" y="13344"/>
                  <a:pt x="0" y="15000"/>
                </a:cubicBezTo>
                <a:cubicBezTo>
                  <a:pt x="0" y="16661"/>
                  <a:pt x="1222" y="18000"/>
                  <a:pt x="2727" y="18000"/>
                </a:cubicBezTo>
                <a:moveTo>
                  <a:pt x="51816" y="113994"/>
                </a:moveTo>
                <a:cubicBezTo>
                  <a:pt x="47300" y="113994"/>
                  <a:pt x="43638" y="109966"/>
                  <a:pt x="43638" y="104994"/>
                </a:cubicBezTo>
                <a:cubicBezTo>
                  <a:pt x="43638" y="100027"/>
                  <a:pt x="47300" y="95994"/>
                  <a:pt x="51816" y="95994"/>
                </a:cubicBezTo>
                <a:cubicBezTo>
                  <a:pt x="56338" y="95994"/>
                  <a:pt x="60000" y="100027"/>
                  <a:pt x="60000" y="104994"/>
                </a:cubicBezTo>
                <a:cubicBezTo>
                  <a:pt x="60000" y="109966"/>
                  <a:pt x="56338" y="113994"/>
                  <a:pt x="51816" y="113994"/>
                </a:cubicBezTo>
                <a:moveTo>
                  <a:pt x="117272" y="101994"/>
                </a:moveTo>
                <a:lnTo>
                  <a:pt x="65177" y="101994"/>
                </a:lnTo>
                <a:cubicBezTo>
                  <a:pt x="63916" y="95150"/>
                  <a:pt x="58416" y="89994"/>
                  <a:pt x="51816" y="89994"/>
                </a:cubicBezTo>
                <a:cubicBezTo>
                  <a:pt x="45222" y="89994"/>
                  <a:pt x="39722" y="95150"/>
                  <a:pt x="38455" y="101994"/>
                </a:cubicBezTo>
                <a:lnTo>
                  <a:pt x="2727" y="101994"/>
                </a:lnTo>
                <a:cubicBezTo>
                  <a:pt x="1222" y="101994"/>
                  <a:pt x="0" y="103338"/>
                  <a:pt x="0" y="104994"/>
                </a:cubicBezTo>
                <a:cubicBezTo>
                  <a:pt x="0" y="106655"/>
                  <a:pt x="1222" y="107994"/>
                  <a:pt x="2727" y="107994"/>
                </a:cubicBezTo>
                <a:lnTo>
                  <a:pt x="38455" y="107994"/>
                </a:lnTo>
                <a:cubicBezTo>
                  <a:pt x="39722" y="114844"/>
                  <a:pt x="45222" y="120000"/>
                  <a:pt x="51816" y="120000"/>
                </a:cubicBezTo>
                <a:cubicBezTo>
                  <a:pt x="58416" y="120000"/>
                  <a:pt x="63916" y="114844"/>
                  <a:pt x="65177" y="107994"/>
                </a:cubicBezTo>
                <a:lnTo>
                  <a:pt x="117272" y="107994"/>
                </a:lnTo>
                <a:cubicBezTo>
                  <a:pt x="118777" y="107994"/>
                  <a:pt x="120000" y="106655"/>
                  <a:pt x="120000" y="104994"/>
                </a:cubicBezTo>
                <a:cubicBezTo>
                  <a:pt x="120000" y="103338"/>
                  <a:pt x="118777" y="101994"/>
                  <a:pt x="117272" y="10199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73" name="Google Shape;273;p19"/>
          <p:cNvSpPr txBox="1">
            <a:spLocks noGrp="1"/>
          </p:cNvSpPr>
          <p:nvPr>
            <p:ph type="body" idx="1"/>
          </p:nvPr>
        </p:nvSpPr>
        <p:spPr>
          <a:xfrm>
            <a:off x="442709" y="5129363"/>
            <a:ext cx="3658029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body" idx="2"/>
          </p:nvPr>
        </p:nvSpPr>
        <p:spPr>
          <a:xfrm>
            <a:off x="443342" y="4670026"/>
            <a:ext cx="3644936" cy="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75" name="Google Shape;275;p19"/>
          <p:cNvGrpSpPr/>
          <p:nvPr/>
        </p:nvGrpSpPr>
        <p:grpSpPr>
          <a:xfrm>
            <a:off x="9228128" y="1953702"/>
            <a:ext cx="1620994" cy="2603950"/>
            <a:chOff x="2011515" y="1953702"/>
            <a:chExt cx="1620994" cy="2603950"/>
          </a:xfrm>
        </p:grpSpPr>
        <p:sp>
          <p:nvSpPr>
            <p:cNvPr id="276" name="Google Shape;276;p19"/>
            <p:cNvSpPr/>
            <p:nvPr/>
          </p:nvSpPr>
          <p:spPr>
            <a:xfrm>
              <a:off x="2285756" y="1953702"/>
              <a:ext cx="869950" cy="9235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690" y="79161"/>
                  </a:moveTo>
                  <a:cubicBezTo>
                    <a:pt x="116496" y="84525"/>
                    <a:pt x="110805" y="86995"/>
                    <a:pt x="105114" y="84933"/>
                  </a:cubicBezTo>
                  <a:cubicBezTo>
                    <a:pt x="102047" y="84112"/>
                    <a:pt x="100295" y="81636"/>
                    <a:pt x="98980" y="79161"/>
                  </a:cubicBezTo>
                  <a:cubicBezTo>
                    <a:pt x="98544" y="77512"/>
                    <a:pt x="96792" y="76272"/>
                    <a:pt x="95040" y="75444"/>
                  </a:cubicBezTo>
                  <a:cubicBezTo>
                    <a:pt x="93289" y="75037"/>
                    <a:pt x="91537" y="75858"/>
                    <a:pt x="90658" y="77512"/>
                  </a:cubicBezTo>
                  <a:cubicBezTo>
                    <a:pt x="73579" y="120000"/>
                    <a:pt x="73579" y="120000"/>
                    <a:pt x="73579" y="120000"/>
                  </a:cubicBezTo>
                  <a:cubicBezTo>
                    <a:pt x="43796" y="86174"/>
                    <a:pt x="43796" y="86174"/>
                    <a:pt x="43796" y="86174"/>
                  </a:cubicBezTo>
                  <a:cubicBezTo>
                    <a:pt x="44232" y="86174"/>
                    <a:pt x="44232" y="86174"/>
                    <a:pt x="44232" y="86174"/>
                  </a:cubicBezTo>
                  <a:cubicBezTo>
                    <a:pt x="48614" y="86588"/>
                    <a:pt x="52996" y="85760"/>
                    <a:pt x="56499" y="82871"/>
                  </a:cubicBezTo>
                  <a:cubicBezTo>
                    <a:pt x="63069" y="77920"/>
                    <a:pt x="63942" y="68845"/>
                    <a:pt x="58687" y="63072"/>
                  </a:cubicBezTo>
                  <a:cubicBezTo>
                    <a:pt x="53432" y="56886"/>
                    <a:pt x="43796" y="56059"/>
                    <a:pt x="37226" y="61010"/>
                  </a:cubicBezTo>
                  <a:cubicBezTo>
                    <a:pt x="33722" y="63486"/>
                    <a:pt x="31971" y="67196"/>
                    <a:pt x="31971" y="71320"/>
                  </a:cubicBezTo>
                  <a:cubicBezTo>
                    <a:pt x="31534" y="71734"/>
                    <a:pt x="31534" y="71734"/>
                    <a:pt x="31534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7006" y="26357"/>
                    <a:pt x="15328" y="19344"/>
                    <a:pt x="21461" y="14807"/>
                  </a:cubicBezTo>
                  <a:cubicBezTo>
                    <a:pt x="36789" y="4083"/>
                    <a:pt x="81464" y="-5819"/>
                    <a:pt x="119999" y="4083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5913" y="64721"/>
                    <a:pt x="96792" y="66783"/>
                    <a:pt x="98544" y="67196"/>
                  </a:cubicBezTo>
                  <a:cubicBezTo>
                    <a:pt x="100295" y="68023"/>
                    <a:pt x="102483" y="68023"/>
                    <a:pt x="103798" y="67196"/>
                  </a:cubicBezTo>
                  <a:cubicBezTo>
                    <a:pt x="106423" y="65548"/>
                    <a:pt x="109490" y="65548"/>
                    <a:pt x="112557" y="66369"/>
                  </a:cubicBezTo>
                  <a:cubicBezTo>
                    <a:pt x="117811" y="68437"/>
                    <a:pt x="120878" y="74209"/>
                    <a:pt x="118690" y="79161"/>
                  </a:cubicBezTo>
                  <a:close/>
                </a:path>
              </a:pathLst>
            </a:custGeom>
            <a:solidFill>
              <a:schemeClr val="accent1">
                <a:alpha val="54117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2850906" y="1994632"/>
              <a:ext cx="781603" cy="10232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16" y="76334"/>
                  </a:moveTo>
                  <a:cubicBezTo>
                    <a:pt x="119429" y="81171"/>
                    <a:pt x="118942" y="86013"/>
                    <a:pt x="117475" y="90107"/>
                  </a:cubicBezTo>
                  <a:cubicBezTo>
                    <a:pt x="71168" y="96067"/>
                    <a:pt x="71168" y="96067"/>
                    <a:pt x="71168" y="96067"/>
                  </a:cubicBezTo>
                  <a:cubicBezTo>
                    <a:pt x="68733" y="96441"/>
                    <a:pt x="67754" y="97926"/>
                    <a:pt x="67754" y="99418"/>
                  </a:cubicBezTo>
                  <a:cubicBezTo>
                    <a:pt x="68246" y="101278"/>
                    <a:pt x="69220" y="102395"/>
                    <a:pt x="71168" y="103512"/>
                  </a:cubicBezTo>
                  <a:cubicBezTo>
                    <a:pt x="74095" y="104629"/>
                    <a:pt x="76043" y="106863"/>
                    <a:pt x="76530" y="109471"/>
                  </a:cubicBezTo>
                  <a:cubicBezTo>
                    <a:pt x="77503" y="114314"/>
                    <a:pt x="73121" y="118782"/>
                    <a:pt x="66780" y="119899"/>
                  </a:cubicBezTo>
                  <a:cubicBezTo>
                    <a:pt x="60444" y="120642"/>
                    <a:pt x="54596" y="117291"/>
                    <a:pt x="53622" y="112448"/>
                  </a:cubicBezTo>
                  <a:cubicBezTo>
                    <a:pt x="53135" y="109845"/>
                    <a:pt x="54109" y="107237"/>
                    <a:pt x="56057" y="105377"/>
                  </a:cubicBezTo>
                  <a:cubicBezTo>
                    <a:pt x="57517" y="103886"/>
                    <a:pt x="58010" y="102395"/>
                    <a:pt x="57517" y="100909"/>
                  </a:cubicBezTo>
                  <a:cubicBezTo>
                    <a:pt x="57517" y="99043"/>
                    <a:pt x="55570" y="98301"/>
                    <a:pt x="53135" y="98301"/>
                  </a:cubicBezTo>
                  <a:cubicBezTo>
                    <a:pt x="53135" y="98301"/>
                    <a:pt x="53135" y="98301"/>
                    <a:pt x="53135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525" y="67766"/>
                    <a:pt x="18525" y="67766"/>
                    <a:pt x="18525" y="67766"/>
                  </a:cubicBezTo>
                  <a:cubicBezTo>
                    <a:pt x="18525" y="67766"/>
                    <a:pt x="18525" y="68140"/>
                    <a:pt x="18525" y="68140"/>
                  </a:cubicBezTo>
                  <a:cubicBezTo>
                    <a:pt x="20472" y="71491"/>
                    <a:pt x="23886" y="74100"/>
                    <a:pt x="28274" y="75585"/>
                  </a:cubicBezTo>
                  <a:cubicBezTo>
                    <a:pt x="37044" y="78194"/>
                    <a:pt x="46794" y="74842"/>
                    <a:pt x="50208" y="68140"/>
                  </a:cubicBezTo>
                  <a:cubicBezTo>
                    <a:pt x="53622" y="61438"/>
                    <a:pt x="49234" y="53993"/>
                    <a:pt x="40458" y="51384"/>
                  </a:cubicBezTo>
                  <a:cubicBezTo>
                    <a:pt x="36071" y="50267"/>
                    <a:pt x="30709" y="50641"/>
                    <a:pt x="26321" y="52127"/>
                  </a:cubicBezTo>
                  <a:cubicBezTo>
                    <a:pt x="26321" y="52127"/>
                    <a:pt x="26321" y="52127"/>
                    <a:pt x="26321" y="52501"/>
                  </a:cubicBezTo>
                  <a:cubicBezTo>
                    <a:pt x="52156" y="0"/>
                    <a:pt x="52156" y="0"/>
                    <a:pt x="52156" y="0"/>
                  </a:cubicBezTo>
                  <a:cubicBezTo>
                    <a:pt x="57517" y="1491"/>
                    <a:pt x="62879" y="2976"/>
                    <a:pt x="67754" y="5211"/>
                  </a:cubicBezTo>
                  <a:cubicBezTo>
                    <a:pt x="114067" y="23458"/>
                    <a:pt x="120889" y="48776"/>
                    <a:pt x="119916" y="76334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2034932" y="2254982"/>
              <a:ext cx="758825" cy="7683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277" y="109088"/>
                  </a:moveTo>
                  <a:cubicBezTo>
                    <a:pt x="70294" y="105122"/>
                    <a:pt x="71800" y="100166"/>
                    <a:pt x="70794" y="95205"/>
                  </a:cubicBezTo>
                  <a:cubicBezTo>
                    <a:pt x="69288" y="85783"/>
                    <a:pt x="60250" y="79338"/>
                    <a:pt x="51211" y="81322"/>
                  </a:cubicBezTo>
                  <a:cubicBezTo>
                    <a:pt x="41672" y="82811"/>
                    <a:pt x="35144" y="91238"/>
                    <a:pt x="36650" y="100661"/>
                  </a:cubicBezTo>
                  <a:cubicBezTo>
                    <a:pt x="37655" y="105622"/>
                    <a:pt x="40672" y="110083"/>
                    <a:pt x="44688" y="112561"/>
                  </a:cubicBezTo>
                  <a:cubicBezTo>
                    <a:pt x="44688" y="112561"/>
                    <a:pt x="45188" y="112561"/>
                    <a:pt x="45188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005" y="117522"/>
                    <a:pt x="3011" y="114544"/>
                    <a:pt x="5022" y="111572"/>
                  </a:cubicBezTo>
                  <a:cubicBezTo>
                    <a:pt x="6527" y="108594"/>
                    <a:pt x="18077" y="91733"/>
                    <a:pt x="23600" y="83305"/>
                  </a:cubicBezTo>
                  <a:cubicBezTo>
                    <a:pt x="25605" y="80333"/>
                    <a:pt x="26111" y="76861"/>
                    <a:pt x="25105" y="73883"/>
                  </a:cubicBezTo>
                  <a:cubicBezTo>
                    <a:pt x="15566" y="44133"/>
                    <a:pt x="24100" y="18844"/>
                    <a:pt x="36650" y="0"/>
                  </a:cubicBezTo>
                  <a:cubicBezTo>
                    <a:pt x="72805" y="44133"/>
                    <a:pt x="72805" y="44133"/>
                    <a:pt x="72805" y="44133"/>
                  </a:cubicBezTo>
                  <a:cubicBezTo>
                    <a:pt x="74311" y="45622"/>
                    <a:pt x="76822" y="46116"/>
                    <a:pt x="78827" y="44627"/>
                  </a:cubicBezTo>
                  <a:cubicBezTo>
                    <a:pt x="80333" y="43138"/>
                    <a:pt x="81338" y="41155"/>
                    <a:pt x="81338" y="39172"/>
                  </a:cubicBezTo>
                  <a:cubicBezTo>
                    <a:pt x="81338" y="35700"/>
                    <a:pt x="82844" y="32727"/>
                    <a:pt x="85855" y="30250"/>
                  </a:cubicBezTo>
                  <a:cubicBezTo>
                    <a:pt x="90877" y="26283"/>
                    <a:pt x="98411" y="26777"/>
                    <a:pt x="102927" y="31733"/>
                  </a:cubicBezTo>
                  <a:cubicBezTo>
                    <a:pt x="106944" y="37188"/>
                    <a:pt x="105938" y="44627"/>
                    <a:pt x="100922" y="48594"/>
                  </a:cubicBezTo>
                  <a:cubicBezTo>
                    <a:pt x="98411" y="51072"/>
                    <a:pt x="94894" y="51572"/>
                    <a:pt x="91383" y="51072"/>
                  </a:cubicBezTo>
                  <a:cubicBezTo>
                    <a:pt x="89372" y="50577"/>
                    <a:pt x="86861" y="51572"/>
                    <a:pt x="85355" y="52561"/>
                  </a:cubicBezTo>
                  <a:cubicBezTo>
                    <a:pt x="83850" y="54050"/>
                    <a:pt x="83350" y="56527"/>
                    <a:pt x="84855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6777" y="109088"/>
                    <a:pt x="66777" y="109088"/>
                    <a:pt x="66777" y="109088"/>
                  </a:cubicBezTo>
                  <a:cubicBezTo>
                    <a:pt x="67277" y="109088"/>
                    <a:pt x="67277" y="109088"/>
                    <a:pt x="67277" y="109088"/>
                  </a:cubicBezTo>
                  <a:close/>
                </a:path>
              </a:pathLst>
            </a:custGeom>
            <a:solidFill>
              <a:schemeClr val="accent1">
                <a:alpha val="6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2011515" y="2806550"/>
              <a:ext cx="788592" cy="852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7550"/>
                  </a:moveTo>
                  <a:cubicBezTo>
                    <a:pt x="101641" y="62235"/>
                    <a:pt x="101641" y="62235"/>
                    <a:pt x="101641" y="62235"/>
                  </a:cubicBezTo>
                  <a:cubicBezTo>
                    <a:pt x="101641" y="62235"/>
                    <a:pt x="101641" y="62235"/>
                    <a:pt x="101158" y="62235"/>
                  </a:cubicBezTo>
                  <a:cubicBezTo>
                    <a:pt x="99709" y="57764"/>
                    <a:pt x="96324" y="54641"/>
                    <a:pt x="91496" y="52849"/>
                  </a:cubicBezTo>
                  <a:cubicBezTo>
                    <a:pt x="83282" y="50169"/>
                    <a:pt x="73620" y="54191"/>
                    <a:pt x="70234" y="62235"/>
                  </a:cubicBezTo>
                  <a:cubicBezTo>
                    <a:pt x="66855" y="69830"/>
                    <a:pt x="71200" y="78767"/>
                    <a:pt x="79897" y="81896"/>
                  </a:cubicBezTo>
                  <a:cubicBezTo>
                    <a:pt x="84248" y="83682"/>
                    <a:pt x="89559" y="83238"/>
                    <a:pt x="93427" y="81003"/>
                  </a:cubicBezTo>
                  <a:cubicBezTo>
                    <a:pt x="93910" y="81003"/>
                    <a:pt x="93910" y="81003"/>
                    <a:pt x="93910" y="81003"/>
                  </a:cubicBezTo>
                  <a:cubicBezTo>
                    <a:pt x="79897" y="115852"/>
                    <a:pt x="79897" y="115852"/>
                    <a:pt x="79897" y="115852"/>
                  </a:cubicBezTo>
                  <a:cubicBezTo>
                    <a:pt x="52841" y="122110"/>
                    <a:pt x="37868" y="119431"/>
                    <a:pt x="37868" y="119431"/>
                  </a:cubicBezTo>
                  <a:cubicBezTo>
                    <a:pt x="28200" y="118537"/>
                    <a:pt x="22406" y="108258"/>
                    <a:pt x="23372" y="101556"/>
                  </a:cubicBezTo>
                  <a:cubicBezTo>
                    <a:pt x="24820" y="94405"/>
                    <a:pt x="25303" y="91277"/>
                    <a:pt x="20958" y="88153"/>
                  </a:cubicBezTo>
                  <a:cubicBezTo>
                    <a:pt x="17089" y="85468"/>
                    <a:pt x="17089" y="81896"/>
                    <a:pt x="19021" y="80553"/>
                  </a:cubicBezTo>
                  <a:cubicBezTo>
                    <a:pt x="20958" y="79216"/>
                    <a:pt x="27717" y="76531"/>
                    <a:pt x="27717" y="76531"/>
                  </a:cubicBezTo>
                  <a:cubicBezTo>
                    <a:pt x="27717" y="76531"/>
                    <a:pt x="22889" y="73408"/>
                    <a:pt x="19986" y="72509"/>
                  </a:cubicBezTo>
                  <a:cubicBezTo>
                    <a:pt x="17089" y="71172"/>
                    <a:pt x="15641" y="66701"/>
                    <a:pt x="17089" y="64021"/>
                  </a:cubicBezTo>
                  <a:cubicBezTo>
                    <a:pt x="18538" y="61342"/>
                    <a:pt x="19021" y="54641"/>
                    <a:pt x="19021" y="54641"/>
                  </a:cubicBezTo>
                  <a:cubicBezTo>
                    <a:pt x="19021" y="54641"/>
                    <a:pt x="12261" y="51512"/>
                    <a:pt x="5013" y="47934"/>
                  </a:cubicBezTo>
                  <a:cubicBezTo>
                    <a:pt x="179" y="45703"/>
                    <a:pt x="-1268" y="42125"/>
                    <a:pt x="1145" y="35873"/>
                  </a:cubicBezTo>
                  <a:cubicBezTo>
                    <a:pt x="49461" y="28273"/>
                    <a:pt x="49461" y="28273"/>
                    <a:pt x="49461" y="28273"/>
                  </a:cubicBezTo>
                  <a:cubicBezTo>
                    <a:pt x="51393" y="28273"/>
                    <a:pt x="52841" y="26487"/>
                    <a:pt x="52841" y="24257"/>
                  </a:cubicBezTo>
                  <a:cubicBezTo>
                    <a:pt x="52358" y="22465"/>
                    <a:pt x="50910" y="20678"/>
                    <a:pt x="49461" y="19785"/>
                  </a:cubicBezTo>
                  <a:cubicBezTo>
                    <a:pt x="46564" y="17999"/>
                    <a:pt x="44628" y="15763"/>
                    <a:pt x="44145" y="12191"/>
                  </a:cubicBezTo>
                  <a:cubicBezTo>
                    <a:pt x="42696" y="6382"/>
                    <a:pt x="47047" y="1018"/>
                    <a:pt x="53324" y="125"/>
                  </a:cubicBezTo>
                  <a:cubicBezTo>
                    <a:pt x="59606" y="-767"/>
                    <a:pt x="65889" y="3254"/>
                    <a:pt x="66855" y="9062"/>
                  </a:cubicBezTo>
                  <a:cubicBezTo>
                    <a:pt x="67337" y="12191"/>
                    <a:pt x="66372" y="15319"/>
                    <a:pt x="64440" y="17550"/>
                  </a:cubicBezTo>
                  <a:cubicBezTo>
                    <a:pt x="62986" y="18892"/>
                    <a:pt x="62503" y="21128"/>
                    <a:pt x="62503" y="22914"/>
                  </a:cubicBezTo>
                  <a:cubicBezTo>
                    <a:pt x="62986" y="24700"/>
                    <a:pt x="64923" y="26043"/>
                    <a:pt x="67337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499260" y="2943958"/>
              <a:ext cx="888222" cy="10001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3269" y="120000"/>
                    <a:pt x="62950" y="120000"/>
                  </a:cubicBezTo>
                  <a:cubicBezTo>
                    <a:pt x="22626" y="120000"/>
                    <a:pt x="5901" y="109333"/>
                    <a:pt x="5901" y="109333"/>
                  </a:cubicBezTo>
                  <a:cubicBezTo>
                    <a:pt x="5901" y="91811"/>
                    <a:pt x="5901" y="91811"/>
                    <a:pt x="5901" y="91811"/>
                  </a:cubicBezTo>
                  <a:cubicBezTo>
                    <a:pt x="22199" y="52572"/>
                    <a:pt x="22199" y="52572"/>
                    <a:pt x="22199" y="52572"/>
                  </a:cubicBezTo>
                  <a:cubicBezTo>
                    <a:pt x="23059" y="51050"/>
                    <a:pt x="22199" y="49522"/>
                    <a:pt x="20485" y="48761"/>
                  </a:cubicBezTo>
                  <a:cubicBezTo>
                    <a:pt x="18765" y="48383"/>
                    <a:pt x="16624" y="48383"/>
                    <a:pt x="14904" y="49144"/>
                  </a:cubicBezTo>
                  <a:cubicBezTo>
                    <a:pt x="12763" y="50283"/>
                    <a:pt x="9329" y="50666"/>
                    <a:pt x="6755" y="49522"/>
                  </a:cubicBezTo>
                  <a:cubicBezTo>
                    <a:pt x="1180" y="48000"/>
                    <a:pt x="-1393" y="42666"/>
                    <a:pt x="753" y="37716"/>
                  </a:cubicBezTo>
                  <a:cubicBezTo>
                    <a:pt x="2467" y="33144"/>
                    <a:pt x="8469" y="30855"/>
                    <a:pt x="14050" y="32383"/>
                  </a:cubicBezTo>
                  <a:cubicBezTo>
                    <a:pt x="16624" y="33522"/>
                    <a:pt x="18765" y="35427"/>
                    <a:pt x="20052" y="37716"/>
                  </a:cubicBezTo>
                  <a:cubicBezTo>
                    <a:pt x="20485" y="39238"/>
                    <a:pt x="21772" y="40761"/>
                    <a:pt x="23486" y="41144"/>
                  </a:cubicBezTo>
                  <a:cubicBezTo>
                    <a:pt x="25200" y="41905"/>
                    <a:pt x="27347" y="41144"/>
                    <a:pt x="28201" y="39616"/>
                  </a:cubicBezTo>
                  <a:cubicBezTo>
                    <a:pt x="44932" y="0"/>
                    <a:pt x="44932" y="0"/>
                    <a:pt x="44932" y="0"/>
                  </a:cubicBezTo>
                  <a:cubicBezTo>
                    <a:pt x="73673" y="31616"/>
                    <a:pt x="73673" y="31616"/>
                    <a:pt x="73673" y="31616"/>
                  </a:cubicBezTo>
                  <a:cubicBezTo>
                    <a:pt x="73673" y="31616"/>
                    <a:pt x="73673" y="31616"/>
                    <a:pt x="73246" y="31616"/>
                  </a:cubicBezTo>
                  <a:cubicBezTo>
                    <a:pt x="69385" y="30855"/>
                    <a:pt x="65091" y="32000"/>
                    <a:pt x="61663" y="34283"/>
                  </a:cubicBezTo>
                  <a:cubicBezTo>
                    <a:pt x="55228" y="38855"/>
                    <a:pt x="54368" y="47238"/>
                    <a:pt x="59516" y="52950"/>
                  </a:cubicBezTo>
                  <a:cubicBezTo>
                    <a:pt x="64664" y="58666"/>
                    <a:pt x="74100" y="59427"/>
                    <a:pt x="80535" y="54855"/>
                  </a:cubicBezTo>
                  <a:cubicBezTo>
                    <a:pt x="83536" y="52188"/>
                    <a:pt x="85683" y="48761"/>
                    <a:pt x="85683" y="44950"/>
                  </a:cubicBezTo>
                  <a:cubicBezTo>
                    <a:pt x="85683" y="44950"/>
                    <a:pt x="85683" y="44572"/>
                    <a:pt x="85683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857257" y="2801083"/>
              <a:ext cx="752476" cy="771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13922" y="22716"/>
                    <a:pt x="102783" y="38022"/>
                    <a:pt x="96200" y="49877"/>
                  </a:cubicBezTo>
                  <a:cubicBezTo>
                    <a:pt x="87594" y="65677"/>
                    <a:pt x="84555" y="96294"/>
                    <a:pt x="84555" y="110122"/>
                  </a:cubicBezTo>
                  <a:cubicBezTo>
                    <a:pt x="84555" y="120000"/>
                    <a:pt x="84555" y="120000"/>
                    <a:pt x="84555" y="120000"/>
                  </a:cubicBezTo>
                  <a:cubicBezTo>
                    <a:pt x="47088" y="75555"/>
                    <a:pt x="47088" y="75555"/>
                    <a:pt x="47088" y="75555"/>
                  </a:cubicBezTo>
                  <a:cubicBezTo>
                    <a:pt x="46077" y="73577"/>
                    <a:pt x="43544" y="73577"/>
                    <a:pt x="41516" y="75061"/>
                  </a:cubicBezTo>
                  <a:cubicBezTo>
                    <a:pt x="40000" y="76050"/>
                    <a:pt x="38988" y="78022"/>
                    <a:pt x="38988" y="80494"/>
                  </a:cubicBezTo>
                  <a:cubicBezTo>
                    <a:pt x="38483" y="83455"/>
                    <a:pt x="37466" y="86911"/>
                    <a:pt x="34427" y="89383"/>
                  </a:cubicBezTo>
                  <a:cubicBezTo>
                    <a:pt x="29366" y="93333"/>
                    <a:pt x="21772" y="92344"/>
                    <a:pt x="17216" y="87405"/>
                  </a:cubicBezTo>
                  <a:cubicBezTo>
                    <a:pt x="13166" y="82466"/>
                    <a:pt x="13672" y="75061"/>
                    <a:pt x="19238" y="70616"/>
                  </a:cubicBezTo>
                  <a:cubicBezTo>
                    <a:pt x="21772" y="68644"/>
                    <a:pt x="25316" y="67655"/>
                    <a:pt x="28861" y="68150"/>
                  </a:cubicBezTo>
                  <a:cubicBezTo>
                    <a:pt x="30883" y="68644"/>
                    <a:pt x="32911" y="68150"/>
                    <a:pt x="34938" y="66666"/>
                  </a:cubicBezTo>
                  <a:cubicBezTo>
                    <a:pt x="36455" y="65183"/>
                    <a:pt x="36961" y="62716"/>
                    <a:pt x="3544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166" y="10372"/>
                    <a:pt x="53166" y="10372"/>
                    <a:pt x="53166" y="10372"/>
                  </a:cubicBezTo>
                  <a:cubicBezTo>
                    <a:pt x="53166" y="10372"/>
                    <a:pt x="53166" y="10866"/>
                    <a:pt x="53166" y="10866"/>
                  </a:cubicBezTo>
                  <a:cubicBezTo>
                    <a:pt x="50127" y="14816"/>
                    <a:pt x="48605" y="19755"/>
                    <a:pt x="49116" y="24200"/>
                  </a:cubicBezTo>
                  <a:cubicBezTo>
                    <a:pt x="51138" y="33577"/>
                    <a:pt x="59744" y="40000"/>
                    <a:pt x="69366" y="38516"/>
                  </a:cubicBezTo>
                  <a:cubicBezTo>
                    <a:pt x="78988" y="37038"/>
                    <a:pt x="85572" y="28150"/>
                    <a:pt x="84050" y="18766"/>
                  </a:cubicBezTo>
                  <a:cubicBezTo>
                    <a:pt x="83038" y="13827"/>
                    <a:pt x="80000" y="9877"/>
                    <a:pt x="75950" y="7405"/>
                  </a:cubicBezTo>
                  <a:cubicBezTo>
                    <a:pt x="75444" y="6911"/>
                    <a:pt x="75444" y="6911"/>
                    <a:pt x="75444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>
                <a:alpha val="2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2668685" y="4086828"/>
              <a:ext cx="595100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87"/>
                  </a:moveTo>
                  <a:cubicBezTo>
                    <a:pt x="115496" y="87"/>
                    <a:pt x="114851" y="87"/>
                    <a:pt x="114213" y="2181"/>
                  </a:cubicBezTo>
                  <a:cubicBezTo>
                    <a:pt x="68758" y="88058"/>
                    <a:pt x="68758" y="88058"/>
                    <a:pt x="68758" y="88058"/>
                  </a:cubicBezTo>
                  <a:cubicBezTo>
                    <a:pt x="62994" y="98530"/>
                    <a:pt x="56591" y="98530"/>
                    <a:pt x="50832" y="88058"/>
                  </a:cubicBezTo>
                  <a:cubicBezTo>
                    <a:pt x="5377" y="2181"/>
                    <a:pt x="5377" y="2181"/>
                    <a:pt x="5377" y="2181"/>
                  </a:cubicBezTo>
                  <a:cubicBezTo>
                    <a:pt x="4095" y="-2007"/>
                    <a:pt x="1534" y="87"/>
                    <a:pt x="252" y="6370"/>
                  </a:cubicBezTo>
                  <a:cubicBezTo>
                    <a:pt x="-386" y="12654"/>
                    <a:pt x="252" y="18938"/>
                    <a:pt x="1534" y="23127"/>
                  </a:cubicBezTo>
                  <a:cubicBezTo>
                    <a:pt x="46989" y="109003"/>
                    <a:pt x="46989" y="109003"/>
                    <a:pt x="46989" y="109003"/>
                  </a:cubicBezTo>
                  <a:cubicBezTo>
                    <a:pt x="54675" y="123665"/>
                    <a:pt x="64915" y="123665"/>
                    <a:pt x="72601" y="109003"/>
                  </a:cubicBezTo>
                  <a:cubicBezTo>
                    <a:pt x="118056" y="23127"/>
                    <a:pt x="118056" y="23127"/>
                    <a:pt x="118056" y="23127"/>
                  </a:cubicBezTo>
                  <a:cubicBezTo>
                    <a:pt x="119977" y="18938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1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2668685" y="4229703"/>
              <a:ext cx="595100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87"/>
                  </a:moveTo>
                  <a:cubicBezTo>
                    <a:pt x="115496" y="87"/>
                    <a:pt x="114851" y="2181"/>
                    <a:pt x="114213" y="2181"/>
                  </a:cubicBezTo>
                  <a:cubicBezTo>
                    <a:pt x="68758" y="88058"/>
                    <a:pt x="68758" y="88058"/>
                    <a:pt x="68758" y="88058"/>
                  </a:cubicBezTo>
                  <a:cubicBezTo>
                    <a:pt x="62994" y="98530"/>
                    <a:pt x="56591" y="98530"/>
                    <a:pt x="50832" y="88058"/>
                  </a:cubicBezTo>
                  <a:cubicBezTo>
                    <a:pt x="5377" y="2181"/>
                    <a:pt x="5377" y="2181"/>
                    <a:pt x="5377" y="2181"/>
                  </a:cubicBezTo>
                  <a:cubicBezTo>
                    <a:pt x="4095" y="-2007"/>
                    <a:pt x="1534" y="87"/>
                    <a:pt x="252" y="6370"/>
                  </a:cubicBezTo>
                  <a:cubicBezTo>
                    <a:pt x="-386" y="12654"/>
                    <a:pt x="252" y="21032"/>
                    <a:pt x="1534" y="25221"/>
                  </a:cubicBezTo>
                  <a:cubicBezTo>
                    <a:pt x="46989" y="109003"/>
                    <a:pt x="46989" y="109003"/>
                    <a:pt x="46989" y="109003"/>
                  </a:cubicBezTo>
                  <a:cubicBezTo>
                    <a:pt x="54675" y="123665"/>
                    <a:pt x="64915" y="123665"/>
                    <a:pt x="72601" y="109003"/>
                  </a:cubicBezTo>
                  <a:cubicBezTo>
                    <a:pt x="118056" y="25221"/>
                    <a:pt x="118056" y="25221"/>
                    <a:pt x="118056" y="25221"/>
                  </a:cubicBezTo>
                  <a:cubicBezTo>
                    <a:pt x="119977" y="21032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1">
                <a:alpha val="4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2668685" y="4374692"/>
              <a:ext cx="595100" cy="1829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780"/>
                  </a:moveTo>
                  <a:cubicBezTo>
                    <a:pt x="115496" y="780"/>
                    <a:pt x="114851" y="780"/>
                    <a:pt x="114213" y="780"/>
                  </a:cubicBezTo>
                  <a:cubicBezTo>
                    <a:pt x="68758" y="86160"/>
                    <a:pt x="68758" y="86160"/>
                    <a:pt x="68758" y="86160"/>
                  </a:cubicBezTo>
                  <a:cubicBezTo>
                    <a:pt x="62994" y="96572"/>
                    <a:pt x="56591" y="96572"/>
                    <a:pt x="50832" y="86160"/>
                  </a:cubicBezTo>
                  <a:cubicBezTo>
                    <a:pt x="5377" y="780"/>
                    <a:pt x="5377" y="780"/>
                    <a:pt x="5377" y="780"/>
                  </a:cubicBezTo>
                  <a:cubicBezTo>
                    <a:pt x="4095" y="-1301"/>
                    <a:pt x="1534" y="780"/>
                    <a:pt x="252" y="7028"/>
                  </a:cubicBezTo>
                  <a:cubicBezTo>
                    <a:pt x="-386" y="13275"/>
                    <a:pt x="252" y="19522"/>
                    <a:pt x="1534" y="23687"/>
                  </a:cubicBezTo>
                  <a:cubicBezTo>
                    <a:pt x="46989" y="109067"/>
                    <a:pt x="46989" y="109067"/>
                    <a:pt x="46989" y="109067"/>
                  </a:cubicBezTo>
                  <a:cubicBezTo>
                    <a:pt x="54675" y="123644"/>
                    <a:pt x="64915" y="123644"/>
                    <a:pt x="72601" y="109067"/>
                  </a:cubicBezTo>
                  <a:cubicBezTo>
                    <a:pt x="118056" y="23687"/>
                    <a:pt x="118056" y="23687"/>
                    <a:pt x="118056" y="23687"/>
                  </a:cubicBezTo>
                  <a:cubicBezTo>
                    <a:pt x="119977" y="19522"/>
                    <a:pt x="120616" y="13275"/>
                    <a:pt x="119333" y="7028"/>
                  </a:cubicBezTo>
                  <a:cubicBezTo>
                    <a:pt x="118694" y="2863"/>
                    <a:pt x="117417" y="780"/>
                    <a:pt x="116134" y="780"/>
                  </a:cubicBezTo>
                  <a:close/>
                </a:path>
              </a:pathLst>
            </a:custGeom>
            <a:solidFill>
              <a:schemeClr val="accent1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5" name="Google Shape;285;p19"/>
          <p:cNvSpPr txBox="1">
            <a:spLocks noGrp="1"/>
          </p:cNvSpPr>
          <p:nvPr>
            <p:ph type="body" idx="3"/>
          </p:nvPr>
        </p:nvSpPr>
        <p:spPr>
          <a:xfrm>
            <a:off x="4364610" y="5129363"/>
            <a:ext cx="3726654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4"/>
          </p:nvPr>
        </p:nvSpPr>
        <p:spPr>
          <a:xfrm>
            <a:off x="4376387" y="4670026"/>
            <a:ext cx="3713315" cy="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19"/>
          <p:cNvSpPr txBox="1">
            <a:spLocks noGrp="1"/>
          </p:cNvSpPr>
          <p:nvPr>
            <p:ph type="body" idx="5"/>
          </p:nvPr>
        </p:nvSpPr>
        <p:spPr>
          <a:xfrm>
            <a:off x="8267578" y="5129363"/>
            <a:ext cx="3610195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8" name="Google Shape;288;p19"/>
          <p:cNvSpPr txBox="1">
            <a:spLocks noGrp="1"/>
          </p:cNvSpPr>
          <p:nvPr>
            <p:ph type="body" idx="6"/>
          </p:nvPr>
        </p:nvSpPr>
        <p:spPr>
          <a:xfrm>
            <a:off x="8277634" y="4670026"/>
            <a:ext cx="3597273" cy="372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d-Infographic">
  <p:cSld name="Squared-Infographic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0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91" name="Google Shape;291;p20"/>
          <p:cNvGrpSpPr/>
          <p:nvPr/>
        </p:nvGrpSpPr>
        <p:grpSpPr>
          <a:xfrm>
            <a:off x="0" y="5025802"/>
            <a:ext cx="12192001" cy="144981"/>
            <a:chOff x="1751419" y="4036682"/>
            <a:chExt cx="9944457" cy="58272"/>
          </a:xfrm>
        </p:grpSpPr>
        <p:sp>
          <p:nvSpPr>
            <p:cNvPr id="292" name="Google Shape;292;p20"/>
            <p:cNvSpPr/>
            <p:nvPr/>
          </p:nvSpPr>
          <p:spPr>
            <a:xfrm>
              <a:off x="3040807" y="4036682"/>
              <a:ext cx="1683494" cy="50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4724303" y="4036682"/>
              <a:ext cx="1715155" cy="50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6183638" y="4036682"/>
              <a:ext cx="2211550" cy="50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8326640" y="4036682"/>
              <a:ext cx="1967596" cy="582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751419" y="4036682"/>
              <a:ext cx="1289385" cy="509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10294236" y="4036682"/>
              <a:ext cx="1401640" cy="579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8" name="Google Shape;298;p20"/>
          <p:cNvGrpSpPr/>
          <p:nvPr/>
        </p:nvGrpSpPr>
        <p:grpSpPr>
          <a:xfrm>
            <a:off x="1217471" y="2920934"/>
            <a:ext cx="1304470" cy="2431269"/>
            <a:chOff x="1217471" y="1893408"/>
            <a:chExt cx="1304470" cy="2431269"/>
          </a:xfrm>
        </p:grpSpPr>
        <p:grpSp>
          <p:nvGrpSpPr>
            <p:cNvPr id="299" name="Google Shape;299;p20"/>
            <p:cNvGrpSpPr/>
            <p:nvPr/>
          </p:nvGrpSpPr>
          <p:grpSpPr>
            <a:xfrm>
              <a:off x="1217471" y="2766893"/>
              <a:ext cx="1304470" cy="1557784"/>
              <a:chOff x="1217471" y="2766893"/>
              <a:chExt cx="1304470" cy="1557784"/>
            </a:xfrm>
          </p:grpSpPr>
          <p:grpSp>
            <p:nvGrpSpPr>
              <p:cNvPr id="300" name="Google Shape;300;p20"/>
              <p:cNvGrpSpPr/>
              <p:nvPr/>
            </p:nvGrpSpPr>
            <p:grpSpPr>
              <a:xfrm>
                <a:off x="1217471" y="2766893"/>
                <a:ext cx="1304470" cy="1557784"/>
                <a:chOff x="1199541" y="3267114"/>
                <a:chExt cx="1304470" cy="1557784"/>
              </a:xfrm>
            </p:grpSpPr>
            <p:sp>
              <p:nvSpPr>
                <p:cNvPr id="301" name="Google Shape;301;p20"/>
                <p:cNvSpPr/>
                <p:nvPr/>
              </p:nvSpPr>
              <p:spPr>
                <a:xfrm rot="10800000" flipH="1">
                  <a:off x="1199541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20"/>
                <p:cNvSpPr/>
                <p:nvPr/>
              </p:nvSpPr>
              <p:spPr>
                <a:xfrm>
                  <a:off x="1540736" y="42390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4AC990"/>
                    </a:gs>
                    <a:gs pos="50000">
                      <a:srgbClr val="12C884"/>
                    </a:gs>
                    <a:gs pos="100000">
                      <a:srgbClr val="08B8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03" name="Google Shape;303;p20"/>
              <p:cNvSpPr/>
              <p:nvPr/>
            </p:nvSpPr>
            <p:spPr>
              <a:xfrm>
                <a:off x="1718423" y="3882698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7116" y="71977"/>
                    </a:moveTo>
                    <a:cubicBezTo>
                      <a:pt x="94833" y="68100"/>
                      <a:pt x="92088" y="64072"/>
                      <a:pt x="88950" y="59972"/>
                    </a:cubicBezTo>
                    <a:cubicBezTo>
                      <a:pt x="92072" y="55905"/>
                      <a:pt x="94844" y="51883"/>
                      <a:pt x="97116" y="48022"/>
                    </a:cubicBezTo>
                    <a:cubicBezTo>
                      <a:pt x="107833" y="51005"/>
                      <a:pt x="114544" y="55266"/>
                      <a:pt x="114544" y="60000"/>
                    </a:cubicBezTo>
                    <a:cubicBezTo>
                      <a:pt x="114544" y="64733"/>
                      <a:pt x="107833" y="68994"/>
                      <a:pt x="97116" y="71977"/>
                    </a:cubicBezTo>
                    <a:moveTo>
                      <a:pt x="98566" y="98572"/>
                    </a:moveTo>
                    <a:cubicBezTo>
                      <a:pt x="95222" y="101916"/>
                      <a:pt x="87444" y="100155"/>
                      <a:pt x="77755" y="94694"/>
                    </a:cubicBezTo>
                    <a:cubicBezTo>
                      <a:pt x="78877" y="90338"/>
                      <a:pt x="79805" y="85588"/>
                      <a:pt x="80483" y="80488"/>
                    </a:cubicBezTo>
                    <a:cubicBezTo>
                      <a:pt x="85583" y="79811"/>
                      <a:pt x="90338" y="78877"/>
                      <a:pt x="94688" y="77755"/>
                    </a:cubicBezTo>
                    <a:cubicBezTo>
                      <a:pt x="100155" y="87444"/>
                      <a:pt x="101916" y="95222"/>
                      <a:pt x="98566" y="98572"/>
                    </a:cubicBezTo>
                    <a:moveTo>
                      <a:pt x="85577" y="64227"/>
                    </a:moveTo>
                    <a:cubicBezTo>
                      <a:pt x="87983" y="67327"/>
                      <a:pt x="90105" y="70344"/>
                      <a:pt x="91966" y="73250"/>
                    </a:cubicBezTo>
                    <a:cubicBezTo>
                      <a:pt x="88611" y="73983"/>
                      <a:pt x="84972" y="74605"/>
                      <a:pt x="81094" y="75094"/>
                    </a:cubicBezTo>
                    <a:cubicBezTo>
                      <a:pt x="81283" y="73083"/>
                      <a:pt x="81416" y="71022"/>
                      <a:pt x="81538" y="68938"/>
                    </a:cubicBezTo>
                    <a:cubicBezTo>
                      <a:pt x="82944" y="67372"/>
                      <a:pt x="84277" y="65800"/>
                      <a:pt x="85577" y="64227"/>
                    </a:cubicBezTo>
                    <a:moveTo>
                      <a:pt x="85566" y="55733"/>
                    </a:moveTo>
                    <a:cubicBezTo>
                      <a:pt x="84277" y="54177"/>
                      <a:pt x="82933" y="52616"/>
                      <a:pt x="81538" y="51061"/>
                    </a:cubicBezTo>
                    <a:cubicBezTo>
                      <a:pt x="81416" y="48983"/>
                      <a:pt x="81283" y="46916"/>
                      <a:pt x="81094" y="44911"/>
                    </a:cubicBezTo>
                    <a:cubicBezTo>
                      <a:pt x="84972" y="45394"/>
                      <a:pt x="88611" y="46016"/>
                      <a:pt x="91966" y="46750"/>
                    </a:cubicBezTo>
                    <a:cubicBezTo>
                      <a:pt x="90116" y="49638"/>
                      <a:pt x="87955" y="52655"/>
                      <a:pt x="85566" y="55733"/>
                    </a:cubicBezTo>
                    <a:moveTo>
                      <a:pt x="98566" y="21427"/>
                    </a:moveTo>
                    <a:cubicBezTo>
                      <a:pt x="101916" y="24777"/>
                      <a:pt x="100155" y="32555"/>
                      <a:pt x="94688" y="42244"/>
                    </a:cubicBezTo>
                    <a:cubicBezTo>
                      <a:pt x="90338" y="41122"/>
                      <a:pt x="85583" y="40188"/>
                      <a:pt x="80483" y="39511"/>
                    </a:cubicBezTo>
                    <a:cubicBezTo>
                      <a:pt x="79805" y="34411"/>
                      <a:pt x="78877" y="29661"/>
                      <a:pt x="77755" y="25305"/>
                    </a:cubicBezTo>
                    <a:cubicBezTo>
                      <a:pt x="87444" y="19844"/>
                      <a:pt x="95222" y="18083"/>
                      <a:pt x="98566" y="21427"/>
                    </a:cubicBezTo>
                    <a:moveTo>
                      <a:pt x="76211" y="66733"/>
                    </a:moveTo>
                    <a:cubicBezTo>
                      <a:pt x="74711" y="68350"/>
                      <a:pt x="73177" y="69961"/>
                      <a:pt x="71566" y="71572"/>
                    </a:cubicBezTo>
                    <a:cubicBezTo>
                      <a:pt x="69961" y="73177"/>
                      <a:pt x="68350" y="74716"/>
                      <a:pt x="66733" y="76216"/>
                    </a:cubicBezTo>
                    <a:cubicBezTo>
                      <a:pt x="64522" y="76294"/>
                      <a:pt x="62288" y="76361"/>
                      <a:pt x="60000" y="76361"/>
                    </a:cubicBezTo>
                    <a:cubicBezTo>
                      <a:pt x="57705" y="76361"/>
                      <a:pt x="55472" y="76294"/>
                      <a:pt x="53261" y="76216"/>
                    </a:cubicBezTo>
                    <a:cubicBezTo>
                      <a:pt x="51650" y="74716"/>
                      <a:pt x="50033" y="73177"/>
                      <a:pt x="48427" y="71572"/>
                    </a:cubicBezTo>
                    <a:cubicBezTo>
                      <a:pt x="46822" y="69961"/>
                      <a:pt x="45288" y="68350"/>
                      <a:pt x="43783" y="66733"/>
                    </a:cubicBezTo>
                    <a:cubicBezTo>
                      <a:pt x="43700" y="64522"/>
                      <a:pt x="43638" y="62288"/>
                      <a:pt x="43638" y="60000"/>
                    </a:cubicBezTo>
                    <a:cubicBezTo>
                      <a:pt x="43638" y="57711"/>
                      <a:pt x="43700" y="55477"/>
                      <a:pt x="43783" y="53261"/>
                    </a:cubicBezTo>
                    <a:cubicBezTo>
                      <a:pt x="45288" y="51650"/>
                      <a:pt x="46822" y="50038"/>
                      <a:pt x="48427" y="48427"/>
                    </a:cubicBezTo>
                    <a:cubicBezTo>
                      <a:pt x="50033" y="46822"/>
                      <a:pt x="51650" y="45283"/>
                      <a:pt x="53261" y="43783"/>
                    </a:cubicBezTo>
                    <a:cubicBezTo>
                      <a:pt x="55472" y="43705"/>
                      <a:pt x="57705" y="43638"/>
                      <a:pt x="60000" y="43638"/>
                    </a:cubicBezTo>
                    <a:cubicBezTo>
                      <a:pt x="62288" y="43638"/>
                      <a:pt x="64522" y="43705"/>
                      <a:pt x="66733" y="43783"/>
                    </a:cubicBezTo>
                    <a:cubicBezTo>
                      <a:pt x="68350" y="45283"/>
                      <a:pt x="69961" y="46822"/>
                      <a:pt x="71566" y="48427"/>
                    </a:cubicBezTo>
                    <a:cubicBezTo>
                      <a:pt x="73177" y="50038"/>
                      <a:pt x="74711" y="51650"/>
                      <a:pt x="76211" y="53261"/>
                    </a:cubicBezTo>
                    <a:cubicBezTo>
                      <a:pt x="76294" y="55477"/>
                      <a:pt x="76361" y="57711"/>
                      <a:pt x="76361" y="60000"/>
                    </a:cubicBezTo>
                    <a:cubicBezTo>
                      <a:pt x="76361" y="62288"/>
                      <a:pt x="76294" y="64522"/>
                      <a:pt x="76211" y="66733"/>
                    </a:cubicBezTo>
                    <a:moveTo>
                      <a:pt x="73250" y="91972"/>
                    </a:moveTo>
                    <a:cubicBezTo>
                      <a:pt x="70344" y="90105"/>
                      <a:pt x="67333" y="87983"/>
                      <a:pt x="64227" y="85577"/>
                    </a:cubicBezTo>
                    <a:cubicBezTo>
                      <a:pt x="65800" y="84277"/>
                      <a:pt x="67372" y="82950"/>
                      <a:pt x="68938" y="81538"/>
                    </a:cubicBezTo>
                    <a:cubicBezTo>
                      <a:pt x="71016" y="81416"/>
                      <a:pt x="73083" y="81283"/>
                      <a:pt x="75094" y="81094"/>
                    </a:cubicBezTo>
                    <a:cubicBezTo>
                      <a:pt x="74605" y="84972"/>
                      <a:pt x="73977" y="88611"/>
                      <a:pt x="73250" y="91972"/>
                    </a:cubicBezTo>
                    <a:moveTo>
                      <a:pt x="60000" y="114544"/>
                    </a:moveTo>
                    <a:cubicBezTo>
                      <a:pt x="55266" y="114544"/>
                      <a:pt x="51005" y="107833"/>
                      <a:pt x="48016" y="97116"/>
                    </a:cubicBezTo>
                    <a:cubicBezTo>
                      <a:pt x="51883" y="94844"/>
                      <a:pt x="55900" y="92072"/>
                      <a:pt x="59972" y="88950"/>
                    </a:cubicBezTo>
                    <a:cubicBezTo>
                      <a:pt x="64066" y="92088"/>
                      <a:pt x="68100" y="94833"/>
                      <a:pt x="71983" y="97116"/>
                    </a:cubicBezTo>
                    <a:cubicBezTo>
                      <a:pt x="68994" y="107833"/>
                      <a:pt x="64733" y="114544"/>
                      <a:pt x="60000" y="114544"/>
                    </a:cubicBezTo>
                    <a:moveTo>
                      <a:pt x="44905" y="81094"/>
                    </a:moveTo>
                    <a:cubicBezTo>
                      <a:pt x="46916" y="81283"/>
                      <a:pt x="48977" y="81416"/>
                      <a:pt x="51055" y="81538"/>
                    </a:cubicBezTo>
                    <a:cubicBezTo>
                      <a:pt x="52616" y="82938"/>
                      <a:pt x="54172" y="84277"/>
                      <a:pt x="55733" y="85572"/>
                    </a:cubicBezTo>
                    <a:cubicBezTo>
                      <a:pt x="52655" y="87955"/>
                      <a:pt x="49638" y="90116"/>
                      <a:pt x="46750" y="91972"/>
                    </a:cubicBezTo>
                    <a:cubicBezTo>
                      <a:pt x="46016" y="88611"/>
                      <a:pt x="45394" y="84972"/>
                      <a:pt x="44905" y="81094"/>
                    </a:cubicBezTo>
                    <a:moveTo>
                      <a:pt x="46750" y="28027"/>
                    </a:moveTo>
                    <a:cubicBezTo>
                      <a:pt x="49655" y="29894"/>
                      <a:pt x="52666" y="32011"/>
                      <a:pt x="55766" y="34422"/>
                    </a:cubicBezTo>
                    <a:cubicBezTo>
                      <a:pt x="54200" y="35722"/>
                      <a:pt x="52627" y="37055"/>
                      <a:pt x="51055" y="38466"/>
                    </a:cubicBezTo>
                    <a:cubicBezTo>
                      <a:pt x="48977" y="38583"/>
                      <a:pt x="46916" y="38716"/>
                      <a:pt x="44905" y="38905"/>
                    </a:cubicBezTo>
                    <a:cubicBezTo>
                      <a:pt x="45394" y="35027"/>
                      <a:pt x="46016" y="31388"/>
                      <a:pt x="46750" y="28027"/>
                    </a:cubicBezTo>
                    <a:moveTo>
                      <a:pt x="60000" y="5455"/>
                    </a:moveTo>
                    <a:cubicBezTo>
                      <a:pt x="64733" y="5455"/>
                      <a:pt x="68994" y="12172"/>
                      <a:pt x="71983" y="22883"/>
                    </a:cubicBezTo>
                    <a:cubicBezTo>
                      <a:pt x="68116" y="25155"/>
                      <a:pt x="64094" y="27927"/>
                      <a:pt x="60022" y="31050"/>
                    </a:cubicBezTo>
                    <a:cubicBezTo>
                      <a:pt x="55927" y="27911"/>
                      <a:pt x="51894" y="25166"/>
                      <a:pt x="48016" y="22883"/>
                    </a:cubicBezTo>
                    <a:cubicBezTo>
                      <a:pt x="51005" y="12172"/>
                      <a:pt x="55266" y="5455"/>
                      <a:pt x="60000" y="5455"/>
                    </a:cubicBezTo>
                    <a:moveTo>
                      <a:pt x="75094" y="38905"/>
                    </a:moveTo>
                    <a:cubicBezTo>
                      <a:pt x="73083" y="38716"/>
                      <a:pt x="71016" y="38583"/>
                      <a:pt x="68938" y="38466"/>
                    </a:cubicBezTo>
                    <a:cubicBezTo>
                      <a:pt x="67383" y="37061"/>
                      <a:pt x="65822" y="35722"/>
                      <a:pt x="64266" y="34433"/>
                    </a:cubicBezTo>
                    <a:cubicBezTo>
                      <a:pt x="67344" y="32044"/>
                      <a:pt x="70361" y="29883"/>
                      <a:pt x="73250" y="28027"/>
                    </a:cubicBezTo>
                    <a:cubicBezTo>
                      <a:pt x="73977" y="31388"/>
                      <a:pt x="74605" y="35027"/>
                      <a:pt x="75094" y="38905"/>
                    </a:cubicBezTo>
                    <a:moveTo>
                      <a:pt x="39511" y="39511"/>
                    </a:moveTo>
                    <a:cubicBezTo>
                      <a:pt x="34411" y="40188"/>
                      <a:pt x="29661" y="41122"/>
                      <a:pt x="25305" y="42244"/>
                    </a:cubicBezTo>
                    <a:cubicBezTo>
                      <a:pt x="19844" y="32555"/>
                      <a:pt x="18083" y="24777"/>
                      <a:pt x="21433" y="21427"/>
                    </a:cubicBezTo>
                    <a:cubicBezTo>
                      <a:pt x="24777" y="18083"/>
                      <a:pt x="32555" y="19844"/>
                      <a:pt x="42244" y="25305"/>
                    </a:cubicBezTo>
                    <a:cubicBezTo>
                      <a:pt x="41122" y="29661"/>
                      <a:pt x="40188" y="34411"/>
                      <a:pt x="39511" y="39511"/>
                    </a:cubicBezTo>
                    <a:moveTo>
                      <a:pt x="21433" y="98572"/>
                    </a:moveTo>
                    <a:cubicBezTo>
                      <a:pt x="18083" y="95222"/>
                      <a:pt x="19844" y="87444"/>
                      <a:pt x="25305" y="77755"/>
                    </a:cubicBezTo>
                    <a:cubicBezTo>
                      <a:pt x="29661" y="78877"/>
                      <a:pt x="34411" y="79811"/>
                      <a:pt x="39511" y="80488"/>
                    </a:cubicBezTo>
                    <a:cubicBezTo>
                      <a:pt x="40188" y="85588"/>
                      <a:pt x="41122" y="90338"/>
                      <a:pt x="42244" y="94694"/>
                    </a:cubicBezTo>
                    <a:cubicBezTo>
                      <a:pt x="32555" y="100155"/>
                      <a:pt x="24777" y="101916"/>
                      <a:pt x="21433" y="98572"/>
                    </a:cubicBezTo>
                    <a:moveTo>
                      <a:pt x="38905" y="75094"/>
                    </a:moveTo>
                    <a:cubicBezTo>
                      <a:pt x="35027" y="74605"/>
                      <a:pt x="31388" y="73983"/>
                      <a:pt x="28027" y="73250"/>
                    </a:cubicBezTo>
                    <a:cubicBezTo>
                      <a:pt x="29883" y="70361"/>
                      <a:pt x="32044" y="67344"/>
                      <a:pt x="34427" y="64266"/>
                    </a:cubicBezTo>
                    <a:cubicBezTo>
                      <a:pt x="35716" y="65822"/>
                      <a:pt x="37061" y="67383"/>
                      <a:pt x="38461" y="68938"/>
                    </a:cubicBezTo>
                    <a:cubicBezTo>
                      <a:pt x="38577" y="71022"/>
                      <a:pt x="38711" y="73083"/>
                      <a:pt x="38905" y="75094"/>
                    </a:cubicBezTo>
                    <a:moveTo>
                      <a:pt x="38461" y="51061"/>
                    </a:moveTo>
                    <a:cubicBezTo>
                      <a:pt x="37050" y="52627"/>
                      <a:pt x="35716" y="54200"/>
                      <a:pt x="34422" y="55772"/>
                    </a:cubicBezTo>
                    <a:cubicBezTo>
                      <a:pt x="32016" y="52672"/>
                      <a:pt x="29894" y="49655"/>
                      <a:pt x="28027" y="46750"/>
                    </a:cubicBezTo>
                    <a:cubicBezTo>
                      <a:pt x="31388" y="46016"/>
                      <a:pt x="35027" y="45394"/>
                      <a:pt x="38905" y="44911"/>
                    </a:cubicBezTo>
                    <a:cubicBezTo>
                      <a:pt x="38711" y="46916"/>
                      <a:pt x="38577" y="48977"/>
                      <a:pt x="38461" y="51061"/>
                    </a:cubicBezTo>
                    <a:moveTo>
                      <a:pt x="5455" y="60000"/>
                    </a:moveTo>
                    <a:cubicBezTo>
                      <a:pt x="5455" y="55266"/>
                      <a:pt x="12166" y="51005"/>
                      <a:pt x="22883" y="48022"/>
                    </a:cubicBezTo>
                    <a:cubicBezTo>
                      <a:pt x="25166" y="51900"/>
                      <a:pt x="27905" y="55927"/>
                      <a:pt x="31044" y="60027"/>
                    </a:cubicBezTo>
                    <a:cubicBezTo>
                      <a:pt x="27927" y="64094"/>
                      <a:pt x="25155" y="68122"/>
                      <a:pt x="22883" y="71977"/>
                    </a:cubicBezTo>
                    <a:cubicBezTo>
                      <a:pt x="12166" y="68994"/>
                      <a:pt x="5455" y="64733"/>
                      <a:pt x="5455" y="60000"/>
                    </a:cubicBezTo>
                    <a:moveTo>
                      <a:pt x="120000" y="60000"/>
                    </a:moveTo>
                    <a:cubicBezTo>
                      <a:pt x="120000" y="53466"/>
                      <a:pt x="112072" y="47616"/>
                      <a:pt x="99544" y="43627"/>
                    </a:cubicBezTo>
                    <a:cubicBezTo>
                      <a:pt x="105566" y="31944"/>
                      <a:pt x="107050" y="22194"/>
                      <a:pt x="102427" y="17572"/>
                    </a:cubicBezTo>
                    <a:cubicBezTo>
                      <a:pt x="97805" y="12955"/>
                      <a:pt x="88055" y="14433"/>
                      <a:pt x="76377" y="20455"/>
                    </a:cubicBezTo>
                    <a:cubicBezTo>
                      <a:pt x="72383" y="7927"/>
                      <a:pt x="66533" y="0"/>
                      <a:pt x="60000" y="0"/>
                    </a:cubicBezTo>
                    <a:cubicBezTo>
                      <a:pt x="53461" y="0"/>
                      <a:pt x="47616" y="7927"/>
                      <a:pt x="43622" y="20455"/>
                    </a:cubicBezTo>
                    <a:cubicBezTo>
                      <a:pt x="31944" y="14433"/>
                      <a:pt x="22194" y="12955"/>
                      <a:pt x="17572" y="17572"/>
                    </a:cubicBezTo>
                    <a:cubicBezTo>
                      <a:pt x="12950" y="22194"/>
                      <a:pt x="14433" y="31944"/>
                      <a:pt x="20455" y="43627"/>
                    </a:cubicBezTo>
                    <a:cubicBezTo>
                      <a:pt x="7922" y="47616"/>
                      <a:pt x="0" y="53466"/>
                      <a:pt x="0" y="60000"/>
                    </a:cubicBezTo>
                    <a:cubicBezTo>
                      <a:pt x="0" y="66533"/>
                      <a:pt x="7922" y="72383"/>
                      <a:pt x="20455" y="76377"/>
                    </a:cubicBezTo>
                    <a:cubicBezTo>
                      <a:pt x="14433" y="88061"/>
                      <a:pt x="12950" y="97805"/>
                      <a:pt x="17572" y="102427"/>
                    </a:cubicBezTo>
                    <a:cubicBezTo>
                      <a:pt x="22194" y="107044"/>
                      <a:pt x="31944" y="105566"/>
                      <a:pt x="43622" y="99544"/>
                    </a:cubicBezTo>
                    <a:cubicBezTo>
                      <a:pt x="47616" y="112072"/>
                      <a:pt x="53461" y="120000"/>
                      <a:pt x="60000" y="120000"/>
                    </a:cubicBezTo>
                    <a:cubicBezTo>
                      <a:pt x="66533" y="120000"/>
                      <a:pt x="72383" y="112072"/>
                      <a:pt x="76377" y="99544"/>
                    </a:cubicBezTo>
                    <a:cubicBezTo>
                      <a:pt x="88055" y="105566"/>
                      <a:pt x="97805" y="107044"/>
                      <a:pt x="102427" y="102427"/>
                    </a:cubicBezTo>
                    <a:cubicBezTo>
                      <a:pt x="107050" y="97805"/>
                      <a:pt x="105566" y="88061"/>
                      <a:pt x="99544" y="76377"/>
                    </a:cubicBezTo>
                    <a:cubicBezTo>
                      <a:pt x="112072" y="72383"/>
                      <a:pt x="120000" y="66533"/>
                      <a:pt x="120000" y="60000"/>
                    </a:cubicBezTo>
                    <a:moveTo>
                      <a:pt x="60000" y="54544"/>
                    </a:moveTo>
                    <a:cubicBezTo>
                      <a:pt x="56988" y="54544"/>
                      <a:pt x="54544" y="56988"/>
                      <a:pt x="54544" y="60000"/>
                    </a:cubicBezTo>
                    <a:cubicBezTo>
                      <a:pt x="54544" y="63011"/>
                      <a:pt x="56988" y="65455"/>
                      <a:pt x="60000" y="65455"/>
                    </a:cubicBezTo>
                    <a:cubicBezTo>
                      <a:pt x="63011" y="65455"/>
                      <a:pt x="65455" y="63011"/>
                      <a:pt x="65455" y="60000"/>
                    </a:cubicBezTo>
                    <a:cubicBezTo>
                      <a:pt x="65455" y="56988"/>
                      <a:pt x="63011" y="54544"/>
                      <a:pt x="60000" y="5454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04" name="Google Shape;304;p20"/>
            <p:cNvGrpSpPr/>
            <p:nvPr/>
          </p:nvGrpSpPr>
          <p:grpSpPr>
            <a:xfrm>
              <a:off x="1289951" y="1893408"/>
              <a:ext cx="1136271" cy="1246506"/>
              <a:chOff x="627304" y="1987183"/>
              <a:chExt cx="1594615" cy="1749317"/>
            </a:xfrm>
          </p:grpSpPr>
          <p:sp>
            <p:nvSpPr>
              <p:cNvPr id="305" name="Google Shape;305;p20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1490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20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65E9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20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20"/>
          <p:cNvGrpSpPr/>
          <p:nvPr/>
        </p:nvGrpSpPr>
        <p:grpSpPr>
          <a:xfrm>
            <a:off x="3286748" y="2920934"/>
            <a:ext cx="1304470" cy="2483739"/>
            <a:chOff x="3326504" y="1893408"/>
            <a:chExt cx="1304470" cy="2483739"/>
          </a:xfrm>
        </p:grpSpPr>
        <p:grpSp>
          <p:nvGrpSpPr>
            <p:cNvPr id="309" name="Google Shape;309;p20"/>
            <p:cNvGrpSpPr/>
            <p:nvPr/>
          </p:nvGrpSpPr>
          <p:grpSpPr>
            <a:xfrm>
              <a:off x="3326504" y="2772528"/>
              <a:ext cx="1304470" cy="1604619"/>
              <a:chOff x="3326504" y="2772528"/>
              <a:chExt cx="1304470" cy="1604619"/>
            </a:xfrm>
          </p:grpSpPr>
          <p:grpSp>
            <p:nvGrpSpPr>
              <p:cNvPr id="310" name="Google Shape;310;p20"/>
              <p:cNvGrpSpPr/>
              <p:nvPr/>
            </p:nvGrpSpPr>
            <p:grpSpPr>
              <a:xfrm>
                <a:off x="3326504" y="2772528"/>
                <a:ext cx="1304470" cy="1604619"/>
                <a:chOff x="3269602" y="3277053"/>
                <a:chExt cx="1304470" cy="1593145"/>
              </a:xfrm>
            </p:grpSpPr>
            <p:sp>
              <p:nvSpPr>
                <p:cNvPr id="311" name="Google Shape;311;p20"/>
                <p:cNvSpPr/>
                <p:nvPr/>
              </p:nvSpPr>
              <p:spPr>
                <a:xfrm rot="10800000" flipH="1">
                  <a:off x="3269602" y="3277053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2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20"/>
                <p:cNvSpPr/>
                <p:nvPr/>
              </p:nvSpPr>
              <p:spPr>
                <a:xfrm>
                  <a:off x="3621767" y="42843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4AC990"/>
                    </a:gs>
                    <a:gs pos="50000">
                      <a:srgbClr val="12C884"/>
                    </a:gs>
                    <a:gs pos="100000">
                      <a:srgbClr val="08B8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3" name="Google Shape;313;p20"/>
              <p:cNvSpPr/>
              <p:nvPr/>
            </p:nvSpPr>
            <p:spPr>
              <a:xfrm>
                <a:off x="3839076" y="3922923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14544"/>
                    </a:moveTo>
                    <a:cubicBezTo>
                      <a:pt x="29872" y="114544"/>
                      <a:pt x="5455" y="90127"/>
                      <a:pt x="5455" y="60000"/>
                    </a:cubicBezTo>
                    <a:cubicBezTo>
                      <a:pt x="5455" y="29872"/>
                      <a:pt x="29872" y="5455"/>
                      <a:pt x="60000" y="5455"/>
                    </a:cubicBezTo>
                    <a:cubicBezTo>
                      <a:pt x="90127" y="5455"/>
                      <a:pt x="114544" y="29872"/>
                      <a:pt x="114544" y="60000"/>
                    </a:cubicBezTo>
                    <a:cubicBezTo>
                      <a:pt x="114544" y="90127"/>
                      <a:pt x="90127" y="114544"/>
                      <a:pt x="60000" y="114544"/>
                    </a:cubicBezTo>
                    <a:moveTo>
                      <a:pt x="101555" y="103216"/>
                    </a:moveTo>
                    <a:cubicBezTo>
                      <a:pt x="112905" y="92300"/>
                      <a:pt x="120000" y="76994"/>
                      <a:pt x="120000" y="60000"/>
                    </a:cubicBezTo>
                    <a:cubicBezTo>
                      <a:pt x="120000" y="26861"/>
                      <a:pt x="93133" y="0"/>
                      <a:pt x="60000" y="0"/>
                    </a:cubicBezTo>
                    <a:cubicBezTo>
                      <a:pt x="26866" y="0"/>
                      <a:pt x="0" y="26861"/>
                      <a:pt x="0" y="60000"/>
                    </a:cubicBezTo>
                    <a:cubicBezTo>
                      <a:pt x="0" y="76994"/>
                      <a:pt x="7094" y="92300"/>
                      <a:pt x="18444" y="103216"/>
                    </a:cubicBezTo>
                    <a:lnTo>
                      <a:pt x="11705" y="115344"/>
                    </a:lnTo>
                    <a:cubicBezTo>
                      <a:pt x="11216" y="115838"/>
                      <a:pt x="10911" y="116522"/>
                      <a:pt x="10911" y="117272"/>
                    </a:cubicBezTo>
                    <a:cubicBezTo>
                      <a:pt x="10911" y="118777"/>
                      <a:pt x="12133" y="120000"/>
                      <a:pt x="13638" y="120000"/>
                    </a:cubicBezTo>
                    <a:cubicBezTo>
                      <a:pt x="14388" y="120000"/>
                      <a:pt x="15072" y="119694"/>
                      <a:pt x="15566" y="119200"/>
                    </a:cubicBezTo>
                    <a:cubicBezTo>
                      <a:pt x="15877" y="118888"/>
                      <a:pt x="16077" y="118483"/>
                      <a:pt x="16205" y="118044"/>
                    </a:cubicBezTo>
                    <a:lnTo>
                      <a:pt x="22466" y="106772"/>
                    </a:lnTo>
                    <a:cubicBezTo>
                      <a:pt x="32750" y="115033"/>
                      <a:pt x="45788" y="120000"/>
                      <a:pt x="60000" y="120000"/>
                    </a:cubicBezTo>
                    <a:cubicBezTo>
                      <a:pt x="74211" y="120000"/>
                      <a:pt x="87250" y="115033"/>
                      <a:pt x="97527" y="106772"/>
                    </a:cubicBezTo>
                    <a:lnTo>
                      <a:pt x="103794" y="118044"/>
                    </a:lnTo>
                    <a:cubicBezTo>
                      <a:pt x="104127" y="119166"/>
                      <a:pt x="105127" y="120000"/>
                      <a:pt x="106361" y="120000"/>
                    </a:cubicBezTo>
                    <a:cubicBezTo>
                      <a:pt x="107866" y="120000"/>
                      <a:pt x="109088" y="118777"/>
                      <a:pt x="109088" y="117272"/>
                    </a:cubicBezTo>
                    <a:cubicBezTo>
                      <a:pt x="109088" y="116522"/>
                      <a:pt x="108783" y="115838"/>
                      <a:pt x="108294" y="115344"/>
                    </a:cubicBezTo>
                    <a:cubicBezTo>
                      <a:pt x="108294" y="115344"/>
                      <a:pt x="101555" y="103216"/>
                      <a:pt x="101555" y="103216"/>
                    </a:cubicBezTo>
                    <a:close/>
                    <a:moveTo>
                      <a:pt x="60000" y="92727"/>
                    </a:moveTo>
                    <a:cubicBezTo>
                      <a:pt x="41927" y="92727"/>
                      <a:pt x="27272" y="78072"/>
                      <a:pt x="27272" y="60000"/>
                    </a:cubicBezTo>
                    <a:cubicBezTo>
                      <a:pt x="27272" y="41927"/>
                      <a:pt x="41927" y="27272"/>
                      <a:pt x="60000" y="27272"/>
                    </a:cubicBezTo>
                    <a:cubicBezTo>
                      <a:pt x="78072" y="27272"/>
                      <a:pt x="92727" y="41927"/>
                      <a:pt x="92727" y="60000"/>
                    </a:cubicBezTo>
                    <a:cubicBezTo>
                      <a:pt x="92727" y="78072"/>
                      <a:pt x="78072" y="92727"/>
                      <a:pt x="60000" y="92727"/>
                    </a:cubicBezTo>
                    <a:moveTo>
                      <a:pt x="60000" y="21816"/>
                    </a:moveTo>
                    <a:cubicBezTo>
                      <a:pt x="38911" y="21816"/>
                      <a:pt x="21816" y="38911"/>
                      <a:pt x="21816" y="60000"/>
                    </a:cubicBezTo>
                    <a:cubicBezTo>
                      <a:pt x="21816" y="81088"/>
                      <a:pt x="38911" y="98183"/>
                      <a:pt x="60000" y="98183"/>
                    </a:cubicBezTo>
                    <a:cubicBezTo>
                      <a:pt x="81088" y="98183"/>
                      <a:pt x="98183" y="81088"/>
                      <a:pt x="98183" y="60000"/>
                    </a:cubicBezTo>
                    <a:cubicBezTo>
                      <a:pt x="98183" y="38911"/>
                      <a:pt x="81088" y="21816"/>
                      <a:pt x="60000" y="21816"/>
                    </a:cubicBezTo>
                    <a:moveTo>
                      <a:pt x="60000" y="70911"/>
                    </a:moveTo>
                    <a:cubicBezTo>
                      <a:pt x="53977" y="70911"/>
                      <a:pt x="49088" y="66022"/>
                      <a:pt x="49088" y="60000"/>
                    </a:cubicBezTo>
                    <a:cubicBezTo>
                      <a:pt x="49088" y="53977"/>
                      <a:pt x="53977" y="49088"/>
                      <a:pt x="60000" y="49088"/>
                    </a:cubicBezTo>
                    <a:cubicBezTo>
                      <a:pt x="66022" y="49088"/>
                      <a:pt x="70911" y="53977"/>
                      <a:pt x="70911" y="60000"/>
                    </a:cubicBezTo>
                    <a:cubicBezTo>
                      <a:pt x="70911" y="66022"/>
                      <a:pt x="66022" y="70911"/>
                      <a:pt x="60000" y="70911"/>
                    </a:cubicBezTo>
                    <a:moveTo>
                      <a:pt x="60000" y="43638"/>
                    </a:moveTo>
                    <a:cubicBezTo>
                      <a:pt x="50961" y="43638"/>
                      <a:pt x="43638" y="50961"/>
                      <a:pt x="43638" y="60000"/>
                    </a:cubicBezTo>
                    <a:cubicBezTo>
                      <a:pt x="43638" y="69038"/>
                      <a:pt x="50961" y="76361"/>
                      <a:pt x="60000" y="76361"/>
                    </a:cubicBezTo>
                    <a:cubicBezTo>
                      <a:pt x="69038" y="76361"/>
                      <a:pt x="76361" y="69038"/>
                      <a:pt x="76361" y="60000"/>
                    </a:cubicBezTo>
                    <a:cubicBezTo>
                      <a:pt x="76361" y="50961"/>
                      <a:pt x="69038" y="43638"/>
                      <a:pt x="60000" y="436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14" name="Google Shape;314;p20"/>
            <p:cNvGrpSpPr/>
            <p:nvPr/>
          </p:nvGrpSpPr>
          <p:grpSpPr>
            <a:xfrm>
              <a:off x="3410604" y="1893408"/>
              <a:ext cx="1136271" cy="1246506"/>
              <a:chOff x="627304" y="1987183"/>
              <a:chExt cx="1594615" cy="1749317"/>
            </a:xfrm>
          </p:grpSpPr>
          <p:sp>
            <p:nvSpPr>
              <p:cNvPr id="315" name="Google Shape;315;p20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1490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20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65E9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20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18" name="Google Shape;318;p20"/>
          <p:cNvGrpSpPr/>
          <p:nvPr/>
        </p:nvGrpSpPr>
        <p:grpSpPr>
          <a:xfrm>
            <a:off x="5362701" y="2917613"/>
            <a:ext cx="1304470" cy="2426375"/>
            <a:chOff x="5452152" y="1890087"/>
            <a:chExt cx="1304470" cy="2426375"/>
          </a:xfrm>
        </p:grpSpPr>
        <p:grpSp>
          <p:nvGrpSpPr>
            <p:cNvPr id="319" name="Google Shape;319;p20"/>
            <p:cNvGrpSpPr/>
            <p:nvPr/>
          </p:nvGrpSpPr>
          <p:grpSpPr>
            <a:xfrm>
              <a:off x="5452152" y="2763572"/>
              <a:ext cx="1304470" cy="1552890"/>
              <a:chOff x="5452152" y="2763572"/>
              <a:chExt cx="1304470" cy="1552890"/>
            </a:xfrm>
          </p:grpSpPr>
          <p:grpSp>
            <p:nvGrpSpPr>
              <p:cNvPr id="320" name="Google Shape;320;p20"/>
              <p:cNvGrpSpPr/>
              <p:nvPr/>
            </p:nvGrpSpPr>
            <p:grpSpPr>
              <a:xfrm>
                <a:off x="5452152" y="2763572"/>
                <a:ext cx="1304470" cy="1552890"/>
                <a:chOff x="5960996" y="3267114"/>
                <a:chExt cx="1304470" cy="1559509"/>
              </a:xfrm>
            </p:grpSpPr>
            <p:sp>
              <p:nvSpPr>
                <p:cNvPr id="321" name="Google Shape;321;p20"/>
                <p:cNvSpPr/>
                <p:nvPr/>
              </p:nvSpPr>
              <p:spPr>
                <a:xfrm rot="10800000" flipH="1">
                  <a:off x="5960996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3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20"/>
                <p:cNvSpPr/>
                <p:nvPr/>
              </p:nvSpPr>
              <p:spPr>
                <a:xfrm>
                  <a:off x="6312532" y="4240732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6A798A"/>
                    </a:gs>
                    <a:gs pos="50000">
                      <a:srgbClr val="54677D"/>
                    </a:gs>
                    <a:gs pos="100000">
                      <a:srgbClr val="485A6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20"/>
              <p:cNvSpPr/>
              <p:nvPr/>
            </p:nvSpPr>
            <p:spPr>
              <a:xfrm>
                <a:off x="5981437" y="3879214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7272" y="103638"/>
                    </a:moveTo>
                    <a:lnTo>
                      <a:pt x="81816" y="103638"/>
                    </a:lnTo>
                    <a:lnTo>
                      <a:pt x="81816" y="109088"/>
                    </a:lnTo>
                    <a:lnTo>
                      <a:pt x="87272" y="109088"/>
                    </a:lnTo>
                    <a:cubicBezTo>
                      <a:pt x="87272" y="109088"/>
                      <a:pt x="87272" y="103638"/>
                      <a:pt x="87272" y="103638"/>
                    </a:cubicBezTo>
                    <a:close/>
                    <a:moveTo>
                      <a:pt x="87272" y="81816"/>
                    </a:moveTo>
                    <a:lnTo>
                      <a:pt x="81816" y="81816"/>
                    </a:lnTo>
                    <a:lnTo>
                      <a:pt x="81816" y="87272"/>
                    </a:lnTo>
                    <a:lnTo>
                      <a:pt x="87272" y="87272"/>
                    </a:lnTo>
                    <a:cubicBezTo>
                      <a:pt x="87272" y="87272"/>
                      <a:pt x="87272" y="81816"/>
                      <a:pt x="87272" y="81816"/>
                    </a:cubicBezTo>
                    <a:close/>
                    <a:moveTo>
                      <a:pt x="81816" y="60000"/>
                    </a:moveTo>
                    <a:lnTo>
                      <a:pt x="87272" y="60000"/>
                    </a:lnTo>
                    <a:lnTo>
                      <a:pt x="87272" y="54544"/>
                    </a:lnTo>
                    <a:lnTo>
                      <a:pt x="81816" y="54544"/>
                    </a:lnTo>
                    <a:cubicBezTo>
                      <a:pt x="81816" y="54544"/>
                      <a:pt x="81816" y="60000"/>
                      <a:pt x="81816" y="60000"/>
                    </a:cubicBezTo>
                    <a:close/>
                    <a:moveTo>
                      <a:pt x="87272" y="92727"/>
                    </a:moveTo>
                    <a:lnTo>
                      <a:pt x="81816" y="92727"/>
                    </a:lnTo>
                    <a:lnTo>
                      <a:pt x="81816" y="98183"/>
                    </a:lnTo>
                    <a:lnTo>
                      <a:pt x="87272" y="98183"/>
                    </a:lnTo>
                    <a:cubicBezTo>
                      <a:pt x="87272" y="98183"/>
                      <a:pt x="87272" y="92727"/>
                      <a:pt x="87272" y="92727"/>
                    </a:cubicBezTo>
                    <a:close/>
                    <a:moveTo>
                      <a:pt x="81816" y="49088"/>
                    </a:moveTo>
                    <a:lnTo>
                      <a:pt x="87272" y="49088"/>
                    </a:lnTo>
                    <a:lnTo>
                      <a:pt x="87272" y="43638"/>
                    </a:lnTo>
                    <a:lnTo>
                      <a:pt x="81816" y="43638"/>
                    </a:lnTo>
                    <a:cubicBezTo>
                      <a:pt x="81816" y="43638"/>
                      <a:pt x="81816" y="49088"/>
                      <a:pt x="81816" y="49088"/>
                    </a:cubicBezTo>
                    <a:close/>
                    <a:moveTo>
                      <a:pt x="109088" y="0"/>
                    </a:moveTo>
                    <a:lnTo>
                      <a:pt x="32727" y="0"/>
                    </a:lnTo>
                    <a:cubicBezTo>
                      <a:pt x="26700" y="0"/>
                      <a:pt x="21816" y="4883"/>
                      <a:pt x="21816" y="10911"/>
                    </a:cubicBezTo>
                    <a:lnTo>
                      <a:pt x="21816" y="13638"/>
                    </a:lnTo>
                    <a:cubicBezTo>
                      <a:pt x="21816" y="15144"/>
                      <a:pt x="23038" y="16361"/>
                      <a:pt x="24544" y="16361"/>
                    </a:cubicBezTo>
                    <a:cubicBezTo>
                      <a:pt x="26055" y="16361"/>
                      <a:pt x="27272" y="15144"/>
                      <a:pt x="27272" y="13638"/>
                    </a:cubicBezTo>
                    <a:lnTo>
                      <a:pt x="27272" y="10911"/>
                    </a:lnTo>
                    <a:cubicBezTo>
                      <a:pt x="27272" y="7900"/>
                      <a:pt x="29716" y="5455"/>
                      <a:pt x="32727" y="5455"/>
                    </a:cubicBezTo>
                    <a:lnTo>
                      <a:pt x="109088" y="5455"/>
                    </a:lnTo>
                    <a:cubicBezTo>
                      <a:pt x="112100" y="5455"/>
                      <a:pt x="114544" y="7900"/>
                      <a:pt x="114544" y="10911"/>
                    </a:cubicBezTo>
                    <a:lnTo>
                      <a:pt x="114544" y="87272"/>
                    </a:lnTo>
                    <a:cubicBezTo>
                      <a:pt x="114544" y="90283"/>
                      <a:pt x="112100" y="92727"/>
                      <a:pt x="109088" y="92727"/>
                    </a:cubicBezTo>
                    <a:lnTo>
                      <a:pt x="106361" y="92727"/>
                    </a:lnTo>
                    <a:cubicBezTo>
                      <a:pt x="104855" y="92727"/>
                      <a:pt x="103638" y="93950"/>
                      <a:pt x="103638" y="95455"/>
                    </a:cubicBezTo>
                    <a:cubicBezTo>
                      <a:pt x="103638" y="96961"/>
                      <a:pt x="104855" y="98183"/>
                      <a:pt x="106361" y="98183"/>
                    </a:cubicBezTo>
                    <a:lnTo>
                      <a:pt x="109088" y="98183"/>
                    </a:lnTo>
                    <a:cubicBezTo>
                      <a:pt x="115116" y="98183"/>
                      <a:pt x="120000" y="93300"/>
                      <a:pt x="120000" y="87272"/>
                    </a:cubicBezTo>
                    <a:lnTo>
                      <a:pt x="120000" y="10911"/>
                    </a:lnTo>
                    <a:cubicBezTo>
                      <a:pt x="120000" y="4883"/>
                      <a:pt x="115116" y="0"/>
                      <a:pt x="109088" y="0"/>
                    </a:cubicBezTo>
                    <a:moveTo>
                      <a:pt x="81816" y="38183"/>
                    </a:moveTo>
                    <a:lnTo>
                      <a:pt x="87272" y="38183"/>
                    </a:lnTo>
                    <a:lnTo>
                      <a:pt x="87272" y="32727"/>
                    </a:lnTo>
                    <a:lnTo>
                      <a:pt x="81816" y="32727"/>
                    </a:lnTo>
                    <a:cubicBezTo>
                      <a:pt x="81816" y="32727"/>
                      <a:pt x="81816" y="38183"/>
                      <a:pt x="81816" y="38183"/>
                    </a:cubicBezTo>
                    <a:close/>
                    <a:moveTo>
                      <a:pt x="92727" y="68183"/>
                    </a:moveTo>
                    <a:lnTo>
                      <a:pt x="76361" y="68183"/>
                    </a:lnTo>
                    <a:lnTo>
                      <a:pt x="76361" y="27272"/>
                    </a:lnTo>
                    <a:lnTo>
                      <a:pt x="87272" y="27272"/>
                    </a:lnTo>
                    <a:cubicBezTo>
                      <a:pt x="90283" y="27272"/>
                      <a:pt x="92727" y="29716"/>
                      <a:pt x="92727" y="32727"/>
                    </a:cubicBezTo>
                    <a:cubicBezTo>
                      <a:pt x="92727" y="32727"/>
                      <a:pt x="92727" y="68183"/>
                      <a:pt x="92727" y="68183"/>
                    </a:cubicBezTo>
                    <a:close/>
                    <a:moveTo>
                      <a:pt x="92727" y="109088"/>
                    </a:moveTo>
                    <a:cubicBezTo>
                      <a:pt x="92727" y="112100"/>
                      <a:pt x="90283" y="114544"/>
                      <a:pt x="87272" y="114544"/>
                    </a:cubicBezTo>
                    <a:lnTo>
                      <a:pt x="76361" y="114544"/>
                    </a:lnTo>
                    <a:lnTo>
                      <a:pt x="76361" y="73638"/>
                    </a:lnTo>
                    <a:lnTo>
                      <a:pt x="92727" y="73638"/>
                    </a:lnTo>
                    <a:cubicBezTo>
                      <a:pt x="92727" y="73638"/>
                      <a:pt x="92727" y="109088"/>
                      <a:pt x="92727" y="109088"/>
                    </a:cubicBezTo>
                    <a:close/>
                    <a:moveTo>
                      <a:pt x="70911" y="68183"/>
                    </a:moveTo>
                    <a:lnTo>
                      <a:pt x="27272" y="68183"/>
                    </a:lnTo>
                    <a:lnTo>
                      <a:pt x="27272" y="27272"/>
                    </a:lnTo>
                    <a:lnTo>
                      <a:pt x="70911" y="27272"/>
                    </a:lnTo>
                    <a:cubicBezTo>
                      <a:pt x="70911" y="27272"/>
                      <a:pt x="70911" y="68183"/>
                      <a:pt x="70911" y="68183"/>
                    </a:cubicBezTo>
                    <a:close/>
                    <a:moveTo>
                      <a:pt x="70911" y="114544"/>
                    </a:moveTo>
                    <a:lnTo>
                      <a:pt x="27272" y="114544"/>
                    </a:lnTo>
                    <a:lnTo>
                      <a:pt x="27272" y="73638"/>
                    </a:lnTo>
                    <a:lnTo>
                      <a:pt x="70911" y="73638"/>
                    </a:lnTo>
                    <a:cubicBezTo>
                      <a:pt x="70911" y="73638"/>
                      <a:pt x="70911" y="114544"/>
                      <a:pt x="70911" y="114544"/>
                    </a:cubicBezTo>
                    <a:close/>
                    <a:moveTo>
                      <a:pt x="21816" y="68183"/>
                    </a:moveTo>
                    <a:lnTo>
                      <a:pt x="5455" y="68183"/>
                    </a:lnTo>
                    <a:lnTo>
                      <a:pt x="5455" y="32727"/>
                    </a:lnTo>
                    <a:cubicBezTo>
                      <a:pt x="5455" y="29716"/>
                      <a:pt x="7900" y="27272"/>
                      <a:pt x="10911" y="27272"/>
                    </a:cubicBezTo>
                    <a:lnTo>
                      <a:pt x="21816" y="27272"/>
                    </a:lnTo>
                    <a:cubicBezTo>
                      <a:pt x="21816" y="27272"/>
                      <a:pt x="21816" y="68183"/>
                      <a:pt x="21816" y="68183"/>
                    </a:cubicBezTo>
                    <a:close/>
                    <a:moveTo>
                      <a:pt x="21816" y="114544"/>
                    </a:moveTo>
                    <a:lnTo>
                      <a:pt x="10911" y="114544"/>
                    </a:lnTo>
                    <a:cubicBezTo>
                      <a:pt x="7900" y="114544"/>
                      <a:pt x="5455" y="112100"/>
                      <a:pt x="5455" y="109088"/>
                    </a:cubicBezTo>
                    <a:lnTo>
                      <a:pt x="5455" y="73638"/>
                    </a:lnTo>
                    <a:lnTo>
                      <a:pt x="21816" y="73638"/>
                    </a:lnTo>
                    <a:cubicBezTo>
                      <a:pt x="21816" y="73638"/>
                      <a:pt x="21816" y="114544"/>
                      <a:pt x="21816" y="114544"/>
                    </a:cubicBezTo>
                    <a:close/>
                    <a:moveTo>
                      <a:pt x="87272" y="21816"/>
                    </a:moveTo>
                    <a:lnTo>
                      <a:pt x="10911" y="21816"/>
                    </a:lnTo>
                    <a:cubicBezTo>
                      <a:pt x="4883" y="21816"/>
                      <a:pt x="0" y="26700"/>
                      <a:pt x="0" y="32727"/>
                    </a:cubicBezTo>
                    <a:lnTo>
                      <a:pt x="0" y="109088"/>
                    </a:lnTo>
                    <a:cubicBezTo>
                      <a:pt x="0" y="115116"/>
                      <a:pt x="4883" y="120000"/>
                      <a:pt x="10911" y="120000"/>
                    </a:cubicBezTo>
                    <a:lnTo>
                      <a:pt x="87272" y="120000"/>
                    </a:lnTo>
                    <a:cubicBezTo>
                      <a:pt x="93300" y="120000"/>
                      <a:pt x="98183" y="115116"/>
                      <a:pt x="98183" y="109088"/>
                    </a:cubicBezTo>
                    <a:lnTo>
                      <a:pt x="98183" y="32727"/>
                    </a:lnTo>
                    <a:cubicBezTo>
                      <a:pt x="98183" y="26700"/>
                      <a:pt x="93300" y="21816"/>
                      <a:pt x="87272" y="21816"/>
                    </a:cubicBezTo>
                    <a:moveTo>
                      <a:pt x="10911" y="49088"/>
                    </a:moveTo>
                    <a:lnTo>
                      <a:pt x="16361" y="49088"/>
                    </a:lnTo>
                    <a:lnTo>
                      <a:pt x="16361" y="43638"/>
                    </a:lnTo>
                    <a:lnTo>
                      <a:pt x="10911" y="43638"/>
                    </a:lnTo>
                    <a:cubicBezTo>
                      <a:pt x="10911" y="43638"/>
                      <a:pt x="10911" y="49088"/>
                      <a:pt x="10911" y="49088"/>
                    </a:cubicBezTo>
                    <a:close/>
                    <a:moveTo>
                      <a:pt x="10911" y="60000"/>
                    </a:moveTo>
                    <a:lnTo>
                      <a:pt x="16361" y="60000"/>
                    </a:lnTo>
                    <a:lnTo>
                      <a:pt x="16361" y="54544"/>
                    </a:lnTo>
                    <a:lnTo>
                      <a:pt x="10911" y="54544"/>
                    </a:lnTo>
                    <a:cubicBezTo>
                      <a:pt x="10911" y="54544"/>
                      <a:pt x="10911" y="60000"/>
                      <a:pt x="10911" y="60000"/>
                    </a:cubicBezTo>
                    <a:close/>
                    <a:moveTo>
                      <a:pt x="16361" y="92727"/>
                    </a:moveTo>
                    <a:lnTo>
                      <a:pt x="10911" y="92727"/>
                    </a:lnTo>
                    <a:lnTo>
                      <a:pt x="10911" y="98183"/>
                    </a:lnTo>
                    <a:lnTo>
                      <a:pt x="16361" y="98183"/>
                    </a:lnTo>
                    <a:cubicBezTo>
                      <a:pt x="16361" y="98183"/>
                      <a:pt x="16361" y="92727"/>
                      <a:pt x="16361" y="92727"/>
                    </a:cubicBezTo>
                    <a:close/>
                    <a:moveTo>
                      <a:pt x="10911" y="38183"/>
                    </a:moveTo>
                    <a:lnTo>
                      <a:pt x="16361" y="38183"/>
                    </a:lnTo>
                    <a:lnTo>
                      <a:pt x="16361" y="32727"/>
                    </a:lnTo>
                    <a:lnTo>
                      <a:pt x="10911" y="32727"/>
                    </a:lnTo>
                    <a:cubicBezTo>
                      <a:pt x="10911" y="32727"/>
                      <a:pt x="10911" y="38183"/>
                      <a:pt x="10911" y="38183"/>
                    </a:cubicBezTo>
                    <a:close/>
                    <a:moveTo>
                      <a:pt x="16361" y="81816"/>
                    </a:moveTo>
                    <a:lnTo>
                      <a:pt x="10911" y="81816"/>
                    </a:lnTo>
                    <a:lnTo>
                      <a:pt x="10911" y="87272"/>
                    </a:lnTo>
                    <a:lnTo>
                      <a:pt x="16361" y="87272"/>
                    </a:lnTo>
                    <a:cubicBezTo>
                      <a:pt x="16361" y="87272"/>
                      <a:pt x="16361" y="81816"/>
                      <a:pt x="16361" y="81816"/>
                    </a:cubicBezTo>
                    <a:close/>
                    <a:moveTo>
                      <a:pt x="16361" y="103638"/>
                    </a:moveTo>
                    <a:lnTo>
                      <a:pt x="10911" y="103638"/>
                    </a:lnTo>
                    <a:lnTo>
                      <a:pt x="10911" y="109088"/>
                    </a:lnTo>
                    <a:lnTo>
                      <a:pt x="16361" y="109088"/>
                    </a:lnTo>
                    <a:cubicBezTo>
                      <a:pt x="16361" y="109088"/>
                      <a:pt x="16361" y="103638"/>
                      <a:pt x="16361" y="1036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24" name="Google Shape;324;p20"/>
            <p:cNvGrpSpPr/>
            <p:nvPr/>
          </p:nvGrpSpPr>
          <p:grpSpPr>
            <a:xfrm>
              <a:off x="5556109" y="1890087"/>
              <a:ext cx="1136271" cy="1246506"/>
              <a:chOff x="627304" y="1987183"/>
              <a:chExt cx="1594615" cy="1749317"/>
            </a:xfrm>
          </p:grpSpPr>
          <p:sp>
            <p:nvSpPr>
              <p:cNvPr id="325" name="Google Shape;325;p20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404E5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3A3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8" name="Google Shape;328;p20"/>
          <p:cNvGrpSpPr/>
          <p:nvPr/>
        </p:nvGrpSpPr>
        <p:grpSpPr>
          <a:xfrm>
            <a:off x="7695802" y="2917613"/>
            <a:ext cx="1304470" cy="2434590"/>
            <a:chOff x="7521759" y="1890087"/>
            <a:chExt cx="1304470" cy="2434590"/>
          </a:xfrm>
        </p:grpSpPr>
        <p:grpSp>
          <p:nvGrpSpPr>
            <p:cNvPr id="329" name="Google Shape;329;p20"/>
            <p:cNvGrpSpPr/>
            <p:nvPr/>
          </p:nvGrpSpPr>
          <p:grpSpPr>
            <a:xfrm>
              <a:off x="7521759" y="2766893"/>
              <a:ext cx="1304470" cy="1557784"/>
              <a:chOff x="7521759" y="2766893"/>
              <a:chExt cx="1304470" cy="1557784"/>
            </a:xfrm>
          </p:grpSpPr>
          <p:grpSp>
            <p:nvGrpSpPr>
              <p:cNvPr id="330" name="Google Shape;330;p20"/>
              <p:cNvGrpSpPr/>
              <p:nvPr/>
            </p:nvGrpSpPr>
            <p:grpSpPr>
              <a:xfrm>
                <a:off x="7521759" y="2766893"/>
                <a:ext cx="1304470" cy="1557784"/>
                <a:chOff x="7980910" y="3267114"/>
                <a:chExt cx="1304470" cy="1557784"/>
              </a:xfrm>
            </p:grpSpPr>
            <p:sp>
              <p:nvSpPr>
                <p:cNvPr id="331" name="Google Shape;331;p20"/>
                <p:cNvSpPr/>
                <p:nvPr/>
              </p:nvSpPr>
              <p:spPr>
                <a:xfrm rot="10800000" flipH="1">
                  <a:off x="7980910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4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20"/>
                <p:cNvSpPr/>
                <p:nvPr/>
              </p:nvSpPr>
              <p:spPr>
                <a:xfrm>
                  <a:off x="8347954" y="42390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E697B"/>
                    </a:gs>
                    <a:gs pos="50000">
                      <a:srgbClr val="42536A"/>
                    </a:gs>
                    <a:gs pos="100000">
                      <a:srgbClr val="38495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3" name="Google Shape;333;p20"/>
              <p:cNvSpPr/>
              <p:nvPr/>
            </p:nvSpPr>
            <p:spPr>
              <a:xfrm>
                <a:off x="8050613" y="3892069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4544" y="16361"/>
                    </a:moveTo>
                    <a:lnTo>
                      <a:pt x="5455" y="16361"/>
                    </a:lnTo>
                    <a:lnTo>
                      <a:pt x="5455" y="10911"/>
                    </a:lnTo>
                    <a:lnTo>
                      <a:pt x="114544" y="10911"/>
                    </a:lnTo>
                    <a:cubicBezTo>
                      <a:pt x="114544" y="10911"/>
                      <a:pt x="114544" y="16361"/>
                      <a:pt x="114544" y="16361"/>
                    </a:cubicBezTo>
                    <a:close/>
                    <a:moveTo>
                      <a:pt x="109088" y="87272"/>
                    </a:moveTo>
                    <a:lnTo>
                      <a:pt x="10911" y="87272"/>
                    </a:lnTo>
                    <a:lnTo>
                      <a:pt x="10911" y="21816"/>
                    </a:lnTo>
                    <a:lnTo>
                      <a:pt x="109088" y="21816"/>
                    </a:lnTo>
                    <a:cubicBezTo>
                      <a:pt x="109088" y="21816"/>
                      <a:pt x="109088" y="87272"/>
                      <a:pt x="109088" y="87272"/>
                    </a:cubicBezTo>
                    <a:close/>
                    <a:moveTo>
                      <a:pt x="114544" y="5455"/>
                    </a:moveTo>
                    <a:lnTo>
                      <a:pt x="65455" y="5455"/>
                    </a:lnTo>
                    <a:cubicBezTo>
                      <a:pt x="65455" y="2444"/>
                      <a:pt x="63011" y="0"/>
                      <a:pt x="60000" y="0"/>
                    </a:cubicBezTo>
                    <a:cubicBezTo>
                      <a:pt x="56983" y="0"/>
                      <a:pt x="54544" y="2444"/>
                      <a:pt x="54544" y="5455"/>
                    </a:cubicBezTo>
                    <a:lnTo>
                      <a:pt x="5455" y="5455"/>
                    </a:lnTo>
                    <a:cubicBezTo>
                      <a:pt x="2438" y="5455"/>
                      <a:pt x="0" y="7900"/>
                      <a:pt x="0" y="10911"/>
                    </a:cubicBezTo>
                    <a:lnTo>
                      <a:pt x="0" y="16361"/>
                    </a:lnTo>
                    <a:cubicBezTo>
                      <a:pt x="0" y="19377"/>
                      <a:pt x="2438" y="21816"/>
                      <a:pt x="5455" y="21816"/>
                    </a:cubicBezTo>
                    <a:lnTo>
                      <a:pt x="5455" y="87272"/>
                    </a:lnTo>
                    <a:cubicBezTo>
                      <a:pt x="5455" y="90288"/>
                      <a:pt x="7894" y="92727"/>
                      <a:pt x="10911" y="92727"/>
                    </a:cubicBezTo>
                    <a:lnTo>
                      <a:pt x="57272" y="92727"/>
                    </a:lnTo>
                    <a:lnTo>
                      <a:pt x="57272" y="99777"/>
                    </a:lnTo>
                    <a:lnTo>
                      <a:pt x="41705" y="115344"/>
                    </a:lnTo>
                    <a:cubicBezTo>
                      <a:pt x="41216" y="115838"/>
                      <a:pt x="40911" y="116522"/>
                      <a:pt x="40911" y="117272"/>
                    </a:cubicBezTo>
                    <a:cubicBezTo>
                      <a:pt x="40911" y="118777"/>
                      <a:pt x="42127" y="120000"/>
                      <a:pt x="43638" y="120000"/>
                    </a:cubicBezTo>
                    <a:cubicBezTo>
                      <a:pt x="44388" y="120000"/>
                      <a:pt x="45072" y="119694"/>
                      <a:pt x="45566" y="119200"/>
                    </a:cubicBezTo>
                    <a:lnTo>
                      <a:pt x="60000" y="104766"/>
                    </a:lnTo>
                    <a:lnTo>
                      <a:pt x="74433" y="119200"/>
                    </a:lnTo>
                    <a:cubicBezTo>
                      <a:pt x="74933" y="119694"/>
                      <a:pt x="75611" y="120000"/>
                      <a:pt x="76361" y="120000"/>
                    </a:cubicBezTo>
                    <a:cubicBezTo>
                      <a:pt x="77872" y="120000"/>
                      <a:pt x="79088" y="118777"/>
                      <a:pt x="79088" y="117272"/>
                    </a:cubicBezTo>
                    <a:cubicBezTo>
                      <a:pt x="79088" y="116522"/>
                      <a:pt x="78788" y="115838"/>
                      <a:pt x="78294" y="115344"/>
                    </a:cubicBezTo>
                    <a:lnTo>
                      <a:pt x="62727" y="99777"/>
                    </a:lnTo>
                    <a:lnTo>
                      <a:pt x="62727" y="92727"/>
                    </a:lnTo>
                    <a:lnTo>
                      <a:pt x="109088" y="92727"/>
                    </a:lnTo>
                    <a:cubicBezTo>
                      <a:pt x="112100" y="92727"/>
                      <a:pt x="114544" y="90288"/>
                      <a:pt x="114544" y="87272"/>
                    </a:cubicBezTo>
                    <a:lnTo>
                      <a:pt x="114544" y="21816"/>
                    </a:lnTo>
                    <a:cubicBezTo>
                      <a:pt x="117555" y="21816"/>
                      <a:pt x="120000" y="19377"/>
                      <a:pt x="120000" y="16361"/>
                    </a:cubicBezTo>
                    <a:lnTo>
                      <a:pt x="120000" y="10911"/>
                    </a:lnTo>
                    <a:cubicBezTo>
                      <a:pt x="120000" y="7900"/>
                      <a:pt x="117555" y="5455"/>
                      <a:pt x="114544" y="5455"/>
                    </a:cubicBezTo>
                    <a:moveTo>
                      <a:pt x="90000" y="32727"/>
                    </a:moveTo>
                    <a:cubicBezTo>
                      <a:pt x="91505" y="32727"/>
                      <a:pt x="92727" y="33950"/>
                      <a:pt x="92727" y="35455"/>
                    </a:cubicBezTo>
                    <a:cubicBezTo>
                      <a:pt x="92727" y="36961"/>
                      <a:pt x="91505" y="38183"/>
                      <a:pt x="90000" y="38183"/>
                    </a:cubicBezTo>
                    <a:cubicBezTo>
                      <a:pt x="88494" y="38183"/>
                      <a:pt x="87272" y="36961"/>
                      <a:pt x="87272" y="35455"/>
                    </a:cubicBezTo>
                    <a:cubicBezTo>
                      <a:pt x="87272" y="33950"/>
                      <a:pt x="88494" y="32727"/>
                      <a:pt x="90000" y="32727"/>
                    </a:cubicBezTo>
                    <a:moveTo>
                      <a:pt x="90000" y="43638"/>
                    </a:moveTo>
                    <a:cubicBezTo>
                      <a:pt x="94516" y="43638"/>
                      <a:pt x="98183" y="39977"/>
                      <a:pt x="98183" y="35455"/>
                    </a:cubicBezTo>
                    <a:cubicBezTo>
                      <a:pt x="98183" y="30938"/>
                      <a:pt x="94516" y="27272"/>
                      <a:pt x="90000" y="27272"/>
                    </a:cubicBezTo>
                    <a:cubicBezTo>
                      <a:pt x="85483" y="27272"/>
                      <a:pt x="81816" y="30938"/>
                      <a:pt x="81816" y="35455"/>
                    </a:cubicBezTo>
                    <a:cubicBezTo>
                      <a:pt x="81816" y="39977"/>
                      <a:pt x="85483" y="43638"/>
                      <a:pt x="90000" y="43638"/>
                    </a:cubicBezTo>
                    <a:moveTo>
                      <a:pt x="46788" y="45194"/>
                    </a:moveTo>
                    <a:lnTo>
                      <a:pt x="66255" y="64655"/>
                    </a:lnTo>
                    <a:cubicBezTo>
                      <a:pt x="66750" y="65150"/>
                      <a:pt x="67433" y="65455"/>
                      <a:pt x="68183" y="65455"/>
                    </a:cubicBezTo>
                    <a:cubicBezTo>
                      <a:pt x="68933" y="65455"/>
                      <a:pt x="69616" y="65150"/>
                      <a:pt x="70111" y="64655"/>
                    </a:cubicBezTo>
                    <a:lnTo>
                      <a:pt x="78794" y="55972"/>
                    </a:lnTo>
                    <a:lnTo>
                      <a:pt x="90000" y="70911"/>
                    </a:lnTo>
                    <a:lnTo>
                      <a:pt x="29644" y="70911"/>
                    </a:lnTo>
                    <a:cubicBezTo>
                      <a:pt x="29644" y="70911"/>
                      <a:pt x="46788" y="45194"/>
                      <a:pt x="46788" y="45194"/>
                    </a:cubicBezTo>
                    <a:close/>
                    <a:moveTo>
                      <a:pt x="24544" y="76361"/>
                    </a:moveTo>
                    <a:lnTo>
                      <a:pt x="95455" y="76361"/>
                    </a:lnTo>
                    <a:cubicBezTo>
                      <a:pt x="96961" y="76361"/>
                      <a:pt x="98183" y="75144"/>
                      <a:pt x="98183" y="73638"/>
                    </a:cubicBezTo>
                    <a:cubicBezTo>
                      <a:pt x="98183" y="73022"/>
                      <a:pt x="97944" y="72483"/>
                      <a:pt x="97600" y="72027"/>
                    </a:cubicBezTo>
                    <a:lnTo>
                      <a:pt x="97638" y="72000"/>
                    </a:lnTo>
                    <a:lnTo>
                      <a:pt x="81272" y="50183"/>
                    </a:lnTo>
                    <a:lnTo>
                      <a:pt x="81233" y="50211"/>
                    </a:lnTo>
                    <a:cubicBezTo>
                      <a:pt x="80738" y="49550"/>
                      <a:pt x="79983" y="49088"/>
                      <a:pt x="79088" y="49088"/>
                    </a:cubicBezTo>
                    <a:cubicBezTo>
                      <a:pt x="78338" y="49088"/>
                      <a:pt x="77655" y="49394"/>
                      <a:pt x="77161" y="49888"/>
                    </a:cubicBezTo>
                    <a:lnTo>
                      <a:pt x="68183" y="58872"/>
                    </a:lnTo>
                    <a:lnTo>
                      <a:pt x="48294" y="38983"/>
                    </a:lnTo>
                    <a:cubicBezTo>
                      <a:pt x="47800" y="38488"/>
                      <a:pt x="47116" y="38183"/>
                      <a:pt x="46361" y="38183"/>
                    </a:cubicBezTo>
                    <a:cubicBezTo>
                      <a:pt x="45416" y="38183"/>
                      <a:pt x="44627" y="38694"/>
                      <a:pt x="44138" y="39427"/>
                    </a:cubicBezTo>
                    <a:lnTo>
                      <a:pt x="44094" y="39394"/>
                    </a:lnTo>
                    <a:lnTo>
                      <a:pt x="22277" y="72122"/>
                    </a:lnTo>
                    <a:lnTo>
                      <a:pt x="22316" y="72155"/>
                    </a:lnTo>
                    <a:cubicBezTo>
                      <a:pt x="22027" y="72588"/>
                      <a:pt x="21816" y="73077"/>
                      <a:pt x="21816" y="73638"/>
                    </a:cubicBezTo>
                    <a:cubicBezTo>
                      <a:pt x="21816" y="75144"/>
                      <a:pt x="23038" y="76361"/>
                      <a:pt x="24544" y="7636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34" name="Google Shape;334;p20"/>
            <p:cNvGrpSpPr/>
            <p:nvPr/>
          </p:nvGrpSpPr>
          <p:grpSpPr>
            <a:xfrm>
              <a:off x="7622141" y="1890087"/>
              <a:ext cx="1136271" cy="1246506"/>
              <a:chOff x="627304" y="1987183"/>
              <a:chExt cx="1594615" cy="1749317"/>
            </a:xfrm>
          </p:grpSpPr>
          <p:sp>
            <p:nvSpPr>
              <p:cNvPr id="335" name="Google Shape;335;p20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0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8" name="Google Shape;338;p20"/>
          <p:cNvGrpSpPr/>
          <p:nvPr/>
        </p:nvGrpSpPr>
        <p:grpSpPr>
          <a:xfrm>
            <a:off x="10039725" y="2881865"/>
            <a:ext cx="1304470" cy="2435707"/>
            <a:chOff x="9646841" y="1888970"/>
            <a:chExt cx="1304470" cy="2435707"/>
          </a:xfrm>
        </p:grpSpPr>
        <p:grpSp>
          <p:nvGrpSpPr>
            <p:cNvPr id="339" name="Google Shape;339;p20"/>
            <p:cNvGrpSpPr/>
            <p:nvPr/>
          </p:nvGrpSpPr>
          <p:grpSpPr>
            <a:xfrm>
              <a:off x="9646841" y="2766893"/>
              <a:ext cx="1304470" cy="1557784"/>
              <a:chOff x="9646841" y="2766893"/>
              <a:chExt cx="1304470" cy="1557784"/>
            </a:xfrm>
          </p:grpSpPr>
          <p:grpSp>
            <p:nvGrpSpPr>
              <p:cNvPr id="340" name="Google Shape;340;p20"/>
              <p:cNvGrpSpPr/>
              <p:nvPr/>
            </p:nvGrpSpPr>
            <p:grpSpPr>
              <a:xfrm>
                <a:off x="9646841" y="2766893"/>
                <a:ext cx="1304470" cy="1557784"/>
                <a:chOff x="9539460" y="3267114"/>
                <a:chExt cx="1304470" cy="1557784"/>
              </a:xfrm>
            </p:grpSpPr>
            <p:sp>
              <p:nvSpPr>
                <p:cNvPr id="341" name="Google Shape;341;p20"/>
                <p:cNvSpPr/>
                <p:nvPr/>
              </p:nvSpPr>
              <p:spPr>
                <a:xfrm rot="10800000" flipH="1">
                  <a:off x="9539460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2" name="Google Shape;342;p20"/>
                <p:cNvSpPr/>
                <p:nvPr/>
              </p:nvSpPr>
              <p:spPr>
                <a:xfrm>
                  <a:off x="9904781" y="42390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4AC990"/>
                    </a:gs>
                    <a:gs pos="50000">
                      <a:srgbClr val="12C884"/>
                    </a:gs>
                    <a:gs pos="100000">
                      <a:srgbClr val="08B8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43" name="Google Shape;343;p20"/>
              <p:cNvSpPr/>
              <p:nvPr/>
            </p:nvSpPr>
            <p:spPr>
              <a:xfrm>
                <a:off x="10159411" y="3879214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3072" y="62383"/>
                    </a:moveTo>
                    <a:lnTo>
                      <a:pt x="113088" y="62411"/>
                    </a:lnTo>
                    <a:lnTo>
                      <a:pt x="61272" y="89683"/>
                    </a:lnTo>
                    <a:lnTo>
                      <a:pt x="61255" y="89655"/>
                    </a:lnTo>
                    <a:cubicBezTo>
                      <a:pt x="60872" y="89855"/>
                      <a:pt x="60461" y="90000"/>
                      <a:pt x="60000" y="90000"/>
                    </a:cubicBezTo>
                    <a:cubicBezTo>
                      <a:pt x="59538" y="90000"/>
                      <a:pt x="59127" y="89855"/>
                      <a:pt x="58744" y="89655"/>
                    </a:cubicBezTo>
                    <a:lnTo>
                      <a:pt x="58727" y="89683"/>
                    </a:lnTo>
                    <a:lnTo>
                      <a:pt x="6911" y="62411"/>
                    </a:lnTo>
                    <a:lnTo>
                      <a:pt x="6927" y="62383"/>
                    </a:lnTo>
                    <a:cubicBezTo>
                      <a:pt x="6061" y="61927"/>
                      <a:pt x="5455" y="61044"/>
                      <a:pt x="5455" y="60000"/>
                    </a:cubicBezTo>
                    <a:cubicBezTo>
                      <a:pt x="5455" y="58955"/>
                      <a:pt x="6061" y="58072"/>
                      <a:pt x="6927" y="57616"/>
                    </a:cubicBezTo>
                    <a:lnTo>
                      <a:pt x="6911" y="57588"/>
                    </a:lnTo>
                    <a:lnTo>
                      <a:pt x="19788" y="50811"/>
                    </a:lnTo>
                    <a:lnTo>
                      <a:pt x="56183" y="69966"/>
                    </a:lnTo>
                    <a:lnTo>
                      <a:pt x="56205" y="69933"/>
                    </a:lnTo>
                    <a:cubicBezTo>
                      <a:pt x="57344" y="70538"/>
                      <a:pt x="58622" y="70911"/>
                      <a:pt x="60000" y="70911"/>
                    </a:cubicBezTo>
                    <a:cubicBezTo>
                      <a:pt x="61377" y="70911"/>
                      <a:pt x="62655" y="70538"/>
                      <a:pt x="63794" y="69933"/>
                    </a:cubicBezTo>
                    <a:lnTo>
                      <a:pt x="63811" y="69966"/>
                    </a:lnTo>
                    <a:lnTo>
                      <a:pt x="100211" y="50811"/>
                    </a:lnTo>
                    <a:lnTo>
                      <a:pt x="113088" y="57588"/>
                    </a:lnTo>
                    <a:lnTo>
                      <a:pt x="113072" y="57616"/>
                    </a:lnTo>
                    <a:cubicBezTo>
                      <a:pt x="113938" y="58072"/>
                      <a:pt x="114544" y="58955"/>
                      <a:pt x="114544" y="60000"/>
                    </a:cubicBezTo>
                    <a:cubicBezTo>
                      <a:pt x="114544" y="61044"/>
                      <a:pt x="113938" y="61927"/>
                      <a:pt x="113072" y="62383"/>
                    </a:cubicBezTo>
                    <a:moveTo>
                      <a:pt x="113088" y="82133"/>
                    </a:moveTo>
                    <a:lnTo>
                      <a:pt x="113072" y="82166"/>
                    </a:lnTo>
                    <a:cubicBezTo>
                      <a:pt x="113938" y="82622"/>
                      <a:pt x="114544" y="83500"/>
                      <a:pt x="114544" y="84544"/>
                    </a:cubicBezTo>
                    <a:cubicBezTo>
                      <a:pt x="114544" y="85594"/>
                      <a:pt x="113938" y="86472"/>
                      <a:pt x="113072" y="86927"/>
                    </a:cubicBezTo>
                    <a:lnTo>
                      <a:pt x="113088" y="86961"/>
                    </a:lnTo>
                    <a:lnTo>
                      <a:pt x="61272" y="114233"/>
                    </a:lnTo>
                    <a:lnTo>
                      <a:pt x="61255" y="114200"/>
                    </a:lnTo>
                    <a:cubicBezTo>
                      <a:pt x="60872" y="114400"/>
                      <a:pt x="60461" y="114544"/>
                      <a:pt x="60000" y="114544"/>
                    </a:cubicBezTo>
                    <a:cubicBezTo>
                      <a:pt x="59538" y="114544"/>
                      <a:pt x="59127" y="114400"/>
                      <a:pt x="58744" y="114200"/>
                    </a:cubicBezTo>
                    <a:lnTo>
                      <a:pt x="58727" y="114233"/>
                    </a:lnTo>
                    <a:lnTo>
                      <a:pt x="6911" y="86961"/>
                    </a:lnTo>
                    <a:lnTo>
                      <a:pt x="6927" y="86927"/>
                    </a:lnTo>
                    <a:cubicBezTo>
                      <a:pt x="6061" y="86472"/>
                      <a:pt x="5455" y="85594"/>
                      <a:pt x="5455" y="84544"/>
                    </a:cubicBezTo>
                    <a:cubicBezTo>
                      <a:pt x="5455" y="83500"/>
                      <a:pt x="6061" y="82622"/>
                      <a:pt x="6927" y="82166"/>
                    </a:cubicBezTo>
                    <a:lnTo>
                      <a:pt x="6911" y="82133"/>
                    </a:lnTo>
                    <a:lnTo>
                      <a:pt x="19788" y="75355"/>
                    </a:lnTo>
                    <a:lnTo>
                      <a:pt x="56183" y="94511"/>
                    </a:lnTo>
                    <a:lnTo>
                      <a:pt x="56205" y="94477"/>
                    </a:lnTo>
                    <a:cubicBezTo>
                      <a:pt x="57344" y="95083"/>
                      <a:pt x="58622" y="95455"/>
                      <a:pt x="60000" y="95455"/>
                    </a:cubicBezTo>
                    <a:cubicBezTo>
                      <a:pt x="61377" y="95455"/>
                      <a:pt x="62655" y="95083"/>
                      <a:pt x="63794" y="94477"/>
                    </a:cubicBezTo>
                    <a:lnTo>
                      <a:pt x="63811" y="94511"/>
                    </a:lnTo>
                    <a:lnTo>
                      <a:pt x="100211" y="75355"/>
                    </a:lnTo>
                    <a:cubicBezTo>
                      <a:pt x="100211" y="75355"/>
                      <a:pt x="113088" y="82133"/>
                      <a:pt x="113088" y="82133"/>
                    </a:cubicBezTo>
                    <a:close/>
                    <a:moveTo>
                      <a:pt x="6911" y="37866"/>
                    </a:moveTo>
                    <a:lnTo>
                      <a:pt x="6927" y="37838"/>
                    </a:lnTo>
                    <a:cubicBezTo>
                      <a:pt x="6061" y="37377"/>
                      <a:pt x="5455" y="36500"/>
                      <a:pt x="5455" y="35455"/>
                    </a:cubicBezTo>
                    <a:cubicBezTo>
                      <a:pt x="5455" y="34411"/>
                      <a:pt x="6061" y="33527"/>
                      <a:pt x="6927" y="33072"/>
                    </a:cubicBezTo>
                    <a:lnTo>
                      <a:pt x="6911" y="33038"/>
                    </a:lnTo>
                    <a:lnTo>
                      <a:pt x="58727" y="5766"/>
                    </a:lnTo>
                    <a:lnTo>
                      <a:pt x="58744" y="5800"/>
                    </a:lnTo>
                    <a:cubicBezTo>
                      <a:pt x="59127" y="5600"/>
                      <a:pt x="59538" y="5455"/>
                      <a:pt x="60000" y="5455"/>
                    </a:cubicBezTo>
                    <a:cubicBezTo>
                      <a:pt x="60461" y="5455"/>
                      <a:pt x="60872" y="5600"/>
                      <a:pt x="61255" y="5800"/>
                    </a:cubicBezTo>
                    <a:lnTo>
                      <a:pt x="61272" y="5766"/>
                    </a:lnTo>
                    <a:lnTo>
                      <a:pt x="113088" y="33038"/>
                    </a:lnTo>
                    <a:lnTo>
                      <a:pt x="113072" y="33072"/>
                    </a:lnTo>
                    <a:cubicBezTo>
                      <a:pt x="113938" y="33527"/>
                      <a:pt x="114544" y="34411"/>
                      <a:pt x="114544" y="35455"/>
                    </a:cubicBezTo>
                    <a:cubicBezTo>
                      <a:pt x="114544" y="36500"/>
                      <a:pt x="113938" y="37377"/>
                      <a:pt x="113072" y="37838"/>
                    </a:cubicBezTo>
                    <a:lnTo>
                      <a:pt x="113088" y="37866"/>
                    </a:lnTo>
                    <a:lnTo>
                      <a:pt x="61272" y="65138"/>
                    </a:lnTo>
                    <a:lnTo>
                      <a:pt x="61255" y="65111"/>
                    </a:lnTo>
                    <a:cubicBezTo>
                      <a:pt x="60872" y="65311"/>
                      <a:pt x="60461" y="65455"/>
                      <a:pt x="60000" y="65455"/>
                    </a:cubicBezTo>
                    <a:cubicBezTo>
                      <a:pt x="59538" y="65455"/>
                      <a:pt x="59127" y="65311"/>
                      <a:pt x="58744" y="65111"/>
                    </a:cubicBezTo>
                    <a:lnTo>
                      <a:pt x="58727" y="65138"/>
                    </a:lnTo>
                    <a:cubicBezTo>
                      <a:pt x="58727" y="65138"/>
                      <a:pt x="6911" y="37866"/>
                      <a:pt x="6911" y="37866"/>
                    </a:cubicBezTo>
                    <a:close/>
                    <a:moveTo>
                      <a:pt x="120000" y="60000"/>
                    </a:moveTo>
                    <a:cubicBezTo>
                      <a:pt x="120000" y="56855"/>
                      <a:pt x="118211" y="54161"/>
                      <a:pt x="115611" y="52794"/>
                    </a:cubicBezTo>
                    <a:lnTo>
                      <a:pt x="115627" y="52761"/>
                    </a:lnTo>
                    <a:lnTo>
                      <a:pt x="106066" y="47727"/>
                    </a:lnTo>
                    <a:lnTo>
                      <a:pt x="115627" y="42694"/>
                    </a:lnTo>
                    <a:lnTo>
                      <a:pt x="115611" y="42661"/>
                    </a:lnTo>
                    <a:cubicBezTo>
                      <a:pt x="118211" y="41294"/>
                      <a:pt x="120000" y="38600"/>
                      <a:pt x="120000" y="35455"/>
                    </a:cubicBezTo>
                    <a:cubicBezTo>
                      <a:pt x="120000" y="32311"/>
                      <a:pt x="118211" y="29616"/>
                      <a:pt x="115611" y="28250"/>
                    </a:cubicBezTo>
                    <a:lnTo>
                      <a:pt x="115627" y="28216"/>
                    </a:lnTo>
                    <a:lnTo>
                      <a:pt x="63811" y="944"/>
                    </a:lnTo>
                    <a:lnTo>
                      <a:pt x="63794" y="972"/>
                    </a:lnTo>
                    <a:cubicBezTo>
                      <a:pt x="62655" y="372"/>
                      <a:pt x="61377" y="0"/>
                      <a:pt x="60000" y="0"/>
                    </a:cubicBezTo>
                    <a:cubicBezTo>
                      <a:pt x="58622" y="0"/>
                      <a:pt x="57344" y="372"/>
                      <a:pt x="56205" y="972"/>
                    </a:cubicBezTo>
                    <a:lnTo>
                      <a:pt x="56183" y="944"/>
                    </a:lnTo>
                    <a:lnTo>
                      <a:pt x="4366" y="28216"/>
                    </a:lnTo>
                    <a:lnTo>
                      <a:pt x="4388" y="28250"/>
                    </a:lnTo>
                    <a:cubicBezTo>
                      <a:pt x="1788" y="29616"/>
                      <a:pt x="0" y="32311"/>
                      <a:pt x="0" y="35455"/>
                    </a:cubicBezTo>
                    <a:cubicBezTo>
                      <a:pt x="0" y="38600"/>
                      <a:pt x="1788" y="41294"/>
                      <a:pt x="4388" y="42661"/>
                    </a:cubicBezTo>
                    <a:lnTo>
                      <a:pt x="4366" y="42694"/>
                    </a:lnTo>
                    <a:lnTo>
                      <a:pt x="13933" y="47727"/>
                    </a:lnTo>
                    <a:lnTo>
                      <a:pt x="4366" y="52761"/>
                    </a:lnTo>
                    <a:lnTo>
                      <a:pt x="4388" y="52794"/>
                    </a:lnTo>
                    <a:cubicBezTo>
                      <a:pt x="1788" y="54161"/>
                      <a:pt x="0" y="56855"/>
                      <a:pt x="0" y="60000"/>
                    </a:cubicBezTo>
                    <a:cubicBezTo>
                      <a:pt x="0" y="63144"/>
                      <a:pt x="1788" y="65838"/>
                      <a:pt x="4388" y="67205"/>
                    </a:cubicBezTo>
                    <a:lnTo>
                      <a:pt x="4366" y="67238"/>
                    </a:lnTo>
                    <a:lnTo>
                      <a:pt x="13933" y="72272"/>
                    </a:lnTo>
                    <a:lnTo>
                      <a:pt x="4366" y="77305"/>
                    </a:lnTo>
                    <a:lnTo>
                      <a:pt x="4388" y="77338"/>
                    </a:lnTo>
                    <a:cubicBezTo>
                      <a:pt x="1788" y="78705"/>
                      <a:pt x="0" y="81400"/>
                      <a:pt x="0" y="84544"/>
                    </a:cubicBezTo>
                    <a:cubicBezTo>
                      <a:pt x="0" y="87688"/>
                      <a:pt x="1788" y="90383"/>
                      <a:pt x="4388" y="91750"/>
                    </a:cubicBezTo>
                    <a:lnTo>
                      <a:pt x="4366" y="91783"/>
                    </a:lnTo>
                    <a:lnTo>
                      <a:pt x="56183" y="119055"/>
                    </a:lnTo>
                    <a:lnTo>
                      <a:pt x="56205" y="119027"/>
                    </a:lnTo>
                    <a:cubicBezTo>
                      <a:pt x="57344" y="119627"/>
                      <a:pt x="58622" y="120000"/>
                      <a:pt x="60000" y="120000"/>
                    </a:cubicBezTo>
                    <a:cubicBezTo>
                      <a:pt x="61377" y="120000"/>
                      <a:pt x="62655" y="119627"/>
                      <a:pt x="63794" y="119027"/>
                    </a:cubicBezTo>
                    <a:lnTo>
                      <a:pt x="63811" y="119055"/>
                    </a:lnTo>
                    <a:lnTo>
                      <a:pt x="115627" y="91783"/>
                    </a:lnTo>
                    <a:lnTo>
                      <a:pt x="115611" y="91750"/>
                    </a:lnTo>
                    <a:cubicBezTo>
                      <a:pt x="118211" y="90383"/>
                      <a:pt x="120000" y="87688"/>
                      <a:pt x="120000" y="84544"/>
                    </a:cubicBezTo>
                    <a:cubicBezTo>
                      <a:pt x="120000" y="81400"/>
                      <a:pt x="118211" y="78705"/>
                      <a:pt x="115611" y="77338"/>
                    </a:cubicBezTo>
                    <a:lnTo>
                      <a:pt x="115627" y="77305"/>
                    </a:lnTo>
                    <a:lnTo>
                      <a:pt x="106066" y="72272"/>
                    </a:lnTo>
                    <a:lnTo>
                      <a:pt x="115627" y="67238"/>
                    </a:lnTo>
                    <a:lnTo>
                      <a:pt x="115611" y="67205"/>
                    </a:lnTo>
                    <a:cubicBezTo>
                      <a:pt x="118211" y="65838"/>
                      <a:pt x="120000" y="63144"/>
                      <a:pt x="120000" y="6000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44" name="Google Shape;344;p20"/>
            <p:cNvGrpSpPr/>
            <p:nvPr/>
          </p:nvGrpSpPr>
          <p:grpSpPr>
            <a:xfrm>
              <a:off x="9755990" y="1888970"/>
              <a:ext cx="1136271" cy="1246506"/>
              <a:chOff x="627304" y="1987183"/>
              <a:chExt cx="1594615" cy="1749317"/>
            </a:xfrm>
          </p:grpSpPr>
          <p:sp>
            <p:nvSpPr>
              <p:cNvPr id="345" name="Google Shape;345;p20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1490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65E9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48" name="Google Shape;348;p20"/>
          <p:cNvSpPr txBox="1">
            <a:spLocks noGrp="1"/>
          </p:cNvSpPr>
          <p:nvPr>
            <p:ph type="body" idx="1"/>
          </p:nvPr>
        </p:nvSpPr>
        <p:spPr>
          <a:xfrm>
            <a:off x="868842" y="5707711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9" name="Google Shape;349;p20"/>
          <p:cNvSpPr txBox="1">
            <a:spLocks noGrp="1"/>
          </p:cNvSpPr>
          <p:nvPr>
            <p:ph type="body" idx="2"/>
          </p:nvPr>
        </p:nvSpPr>
        <p:spPr>
          <a:xfrm>
            <a:off x="3081061" y="5721632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0" name="Google Shape;350;p20"/>
          <p:cNvSpPr txBox="1">
            <a:spLocks noGrp="1"/>
          </p:cNvSpPr>
          <p:nvPr>
            <p:ph type="body" idx="3"/>
          </p:nvPr>
        </p:nvSpPr>
        <p:spPr>
          <a:xfrm>
            <a:off x="5293281" y="5707711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1" name="Google Shape;351;p20"/>
          <p:cNvSpPr txBox="1">
            <a:spLocks noGrp="1"/>
          </p:cNvSpPr>
          <p:nvPr>
            <p:ph type="body" idx="4"/>
          </p:nvPr>
        </p:nvSpPr>
        <p:spPr>
          <a:xfrm>
            <a:off x="7412699" y="5707711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2" name="Google Shape;352;p20"/>
          <p:cNvSpPr txBox="1">
            <a:spLocks noGrp="1"/>
          </p:cNvSpPr>
          <p:nvPr>
            <p:ph type="body" idx="5"/>
          </p:nvPr>
        </p:nvSpPr>
        <p:spPr>
          <a:xfrm>
            <a:off x="9532117" y="5707711"/>
            <a:ext cx="1899629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body" idx="6"/>
          </p:nvPr>
        </p:nvSpPr>
        <p:spPr>
          <a:xfrm>
            <a:off x="514350" y="1304995"/>
            <a:ext cx="10273812" cy="1453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38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⇥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838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↳"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838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→"/>
              <a:defRPr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838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→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838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quared-Infographic">
  <p:cSld name="1_Squared-Infographic"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56" name="Google Shape;356;p21"/>
          <p:cNvGrpSpPr/>
          <p:nvPr/>
        </p:nvGrpSpPr>
        <p:grpSpPr>
          <a:xfrm>
            <a:off x="0" y="3998260"/>
            <a:ext cx="12192001" cy="126791"/>
            <a:chOff x="1751419" y="4036682"/>
            <a:chExt cx="9944457" cy="50961"/>
          </a:xfrm>
        </p:grpSpPr>
        <p:sp>
          <p:nvSpPr>
            <p:cNvPr id="357" name="Google Shape;357;p21"/>
            <p:cNvSpPr/>
            <p:nvPr/>
          </p:nvSpPr>
          <p:spPr>
            <a:xfrm>
              <a:off x="3040807" y="4036682"/>
              <a:ext cx="1683494" cy="50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4724303" y="4036682"/>
              <a:ext cx="1715155" cy="5096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6435557" y="4036682"/>
              <a:ext cx="1661571" cy="5096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8087642" y="4036682"/>
              <a:ext cx="1720740" cy="5096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1751419" y="4036682"/>
              <a:ext cx="1289385" cy="5096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2" name="Google Shape;362;p21"/>
            <p:cNvSpPr/>
            <p:nvPr/>
          </p:nvSpPr>
          <p:spPr>
            <a:xfrm>
              <a:off x="9808382" y="4036682"/>
              <a:ext cx="1887494" cy="5096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1217471" y="1893408"/>
            <a:ext cx="1304470" cy="2431269"/>
            <a:chOff x="1217471" y="1893408"/>
            <a:chExt cx="1304470" cy="2431269"/>
          </a:xfrm>
        </p:grpSpPr>
        <p:grpSp>
          <p:nvGrpSpPr>
            <p:cNvPr id="364" name="Google Shape;364;p21"/>
            <p:cNvGrpSpPr/>
            <p:nvPr/>
          </p:nvGrpSpPr>
          <p:grpSpPr>
            <a:xfrm>
              <a:off x="1217471" y="2766893"/>
              <a:ext cx="1304470" cy="1557784"/>
              <a:chOff x="1217471" y="2766893"/>
              <a:chExt cx="1304470" cy="1557784"/>
            </a:xfrm>
          </p:grpSpPr>
          <p:grpSp>
            <p:nvGrpSpPr>
              <p:cNvPr id="365" name="Google Shape;365;p21"/>
              <p:cNvGrpSpPr/>
              <p:nvPr/>
            </p:nvGrpSpPr>
            <p:grpSpPr>
              <a:xfrm>
                <a:off x="1217471" y="2766893"/>
                <a:ext cx="1304470" cy="1557784"/>
                <a:chOff x="1199541" y="3267114"/>
                <a:chExt cx="1304470" cy="1557784"/>
              </a:xfrm>
            </p:grpSpPr>
            <p:sp>
              <p:nvSpPr>
                <p:cNvPr id="366" name="Google Shape;366;p21"/>
                <p:cNvSpPr/>
                <p:nvPr/>
              </p:nvSpPr>
              <p:spPr>
                <a:xfrm rot="10800000" flipH="1">
                  <a:off x="1199541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1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7" name="Google Shape;367;p21"/>
                <p:cNvSpPr/>
                <p:nvPr/>
              </p:nvSpPr>
              <p:spPr>
                <a:xfrm>
                  <a:off x="1540736" y="42390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4AC990"/>
                    </a:gs>
                    <a:gs pos="50000">
                      <a:srgbClr val="12C884"/>
                    </a:gs>
                    <a:gs pos="100000">
                      <a:srgbClr val="08B8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68" name="Google Shape;368;p21"/>
              <p:cNvSpPr/>
              <p:nvPr/>
            </p:nvSpPr>
            <p:spPr>
              <a:xfrm>
                <a:off x="1718423" y="3882698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7116" y="71977"/>
                    </a:moveTo>
                    <a:cubicBezTo>
                      <a:pt x="94833" y="68100"/>
                      <a:pt x="92088" y="64072"/>
                      <a:pt x="88950" y="59972"/>
                    </a:cubicBezTo>
                    <a:cubicBezTo>
                      <a:pt x="92072" y="55905"/>
                      <a:pt x="94844" y="51883"/>
                      <a:pt x="97116" y="48022"/>
                    </a:cubicBezTo>
                    <a:cubicBezTo>
                      <a:pt x="107833" y="51005"/>
                      <a:pt x="114544" y="55266"/>
                      <a:pt x="114544" y="60000"/>
                    </a:cubicBezTo>
                    <a:cubicBezTo>
                      <a:pt x="114544" y="64733"/>
                      <a:pt x="107833" y="68994"/>
                      <a:pt x="97116" y="71977"/>
                    </a:cubicBezTo>
                    <a:moveTo>
                      <a:pt x="98566" y="98572"/>
                    </a:moveTo>
                    <a:cubicBezTo>
                      <a:pt x="95222" y="101916"/>
                      <a:pt x="87444" y="100155"/>
                      <a:pt x="77755" y="94694"/>
                    </a:cubicBezTo>
                    <a:cubicBezTo>
                      <a:pt x="78877" y="90338"/>
                      <a:pt x="79805" y="85588"/>
                      <a:pt x="80483" y="80488"/>
                    </a:cubicBezTo>
                    <a:cubicBezTo>
                      <a:pt x="85583" y="79811"/>
                      <a:pt x="90338" y="78877"/>
                      <a:pt x="94688" y="77755"/>
                    </a:cubicBezTo>
                    <a:cubicBezTo>
                      <a:pt x="100155" y="87444"/>
                      <a:pt x="101916" y="95222"/>
                      <a:pt x="98566" y="98572"/>
                    </a:cubicBezTo>
                    <a:moveTo>
                      <a:pt x="85577" y="64227"/>
                    </a:moveTo>
                    <a:cubicBezTo>
                      <a:pt x="87983" y="67327"/>
                      <a:pt x="90105" y="70344"/>
                      <a:pt x="91966" y="73250"/>
                    </a:cubicBezTo>
                    <a:cubicBezTo>
                      <a:pt x="88611" y="73983"/>
                      <a:pt x="84972" y="74605"/>
                      <a:pt x="81094" y="75094"/>
                    </a:cubicBezTo>
                    <a:cubicBezTo>
                      <a:pt x="81283" y="73083"/>
                      <a:pt x="81416" y="71022"/>
                      <a:pt x="81538" y="68938"/>
                    </a:cubicBezTo>
                    <a:cubicBezTo>
                      <a:pt x="82944" y="67372"/>
                      <a:pt x="84277" y="65800"/>
                      <a:pt x="85577" y="64227"/>
                    </a:cubicBezTo>
                    <a:moveTo>
                      <a:pt x="85566" y="55733"/>
                    </a:moveTo>
                    <a:cubicBezTo>
                      <a:pt x="84277" y="54177"/>
                      <a:pt x="82933" y="52616"/>
                      <a:pt x="81538" y="51061"/>
                    </a:cubicBezTo>
                    <a:cubicBezTo>
                      <a:pt x="81416" y="48983"/>
                      <a:pt x="81283" y="46916"/>
                      <a:pt x="81094" y="44911"/>
                    </a:cubicBezTo>
                    <a:cubicBezTo>
                      <a:pt x="84972" y="45394"/>
                      <a:pt x="88611" y="46016"/>
                      <a:pt x="91966" y="46750"/>
                    </a:cubicBezTo>
                    <a:cubicBezTo>
                      <a:pt x="90116" y="49638"/>
                      <a:pt x="87955" y="52655"/>
                      <a:pt x="85566" y="55733"/>
                    </a:cubicBezTo>
                    <a:moveTo>
                      <a:pt x="98566" y="21427"/>
                    </a:moveTo>
                    <a:cubicBezTo>
                      <a:pt x="101916" y="24777"/>
                      <a:pt x="100155" y="32555"/>
                      <a:pt x="94688" y="42244"/>
                    </a:cubicBezTo>
                    <a:cubicBezTo>
                      <a:pt x="90338" y="41122"/>
                      <a:pt x="85583" y="40188"/>
                      <a:pt x="80483" y="39511"/>
                    </a:cubicBezTo>
                    <a:cubicBezTo>
                      <a:pt x="79805" y="34411"/>
                      <a:pt x="78877" y="29661"/>
                      <a:pt x="77755" y="25305"/>
                    </a:cubicBezTo>
                    <a:cubicBezTo>
                      <a:pt x="87444" y="19844"/>
                      <a:pt x="95222" y="18083"/>
                      <a:pt x="98566" y="21427"/>
                    </a:cubicBezTo>
                    <a:moveTo>
                      <a:pt x="76211" y="66733"/>
                    </a:moveTo>
                    <a:cubicBezTo>
                      <a:pt x="74711" y="68350"/>
                      <a:pt x="73177" y="69961"/>
                      <a:pt x="71566" y="71572"/>
                    </a:cubicBezTo>
                    <a:cubicBezTo>
                      <a:pt x="69961" y="73177"/>
                      <a:pt x="68350" y="74716"/>
                      <a:pt x="66733" y="76216"/>
                    </a:cubicBezTo>
                    <a:cubicBezTo>
                      <a:pt x="64522" y="76294"/>
                      <a:pt x="62288" y="76361"/>
                      <a:pt x="60000" y="76361"/>
                    </a:cubicBezTo>
                    <a:cubicBezTo>
                      <a:pt x="57705" y="76361"/>
                      <a:pt x="55472" y="76294"/>
                      <a:pt x="53261" y="76216"/>
                    </a:cubicBezTo>
                    <a:cubicBezTo>
                      <a:pt x="51650" y="74716"/>
                      <a:pt x="50033" y="73177"/>
                      <a:pt x="48427" y="71572"/>
                    </a:cubicBezTo>
                    <a:cubicBezTo>
                      <a:pt x="46822" y="69961"/>
                      <a:pt x="45288" y="68350"/>
                      <a:pt x="43783" y="66733"/>
                    </a:cubicBezTo>
                    <a:cubicBezTo>
                      <a:pt x="43700" y="64522"/>
                      <a:pt x="43638" y="62288"/>
                      <a:pt x="43638" y="60000"/>
                    </a:cubicBezTo>
                    <a:cubicBezTo>
                      <a:pt x="43638" y="57711"/>
                      <a:pt x="43700" y="55477"/>
                      <a:pt x="43783" y="53261"/>
                    </a:cubicBezTo>
                    <a:cubicBezTo>
                      <a:pt x="45288" y="51650"/>
                      <a:pt x="46822" y="50038"/>
                      <a:pt x="48427" y="48427"/>
                    </a:cubicBezTo>
                    <a:cubicBezTo>
                      <a:pt x="50033" y="46822"/>
                      <a:pt x="51650" y="45283"/>
                      <a:pt x="53261" y="43783"/>
                    </a:cubicBezTo>
                    <a:cubicBezTo>
                      <a:pt x="55472" y="43705"/>
                      <a:pt x="57705" y="43638"/>
                      <a:pt x="60000" y="43638"/>
                    </a:cubicBezTo>
                    <a:cubicBezTo>
                      <a:pt x="62288" y="43638"/>
                      <a:pt x="64522" y="43705"/>
                      <a:pt x="66733" y="43783"/>
                    </a:cubicBezTo>
                    <a:cubicBezTo>
                      <a:pt x="68350" y="45283"/>
                      <a:pt x="69961" y="46822"/>
                      <a:pt x="71566" y="48427"/>
                    </a:cubicBezTo>
                    <a:cubicBezTo>
                      <a:pt x="73177" y="50038"/>
                      <a:pt x="74711" y="51650"/>
                      <a:pt x="76211" y="53261"/>
                    </a:cubicBezTo>
                    <a:cubicBezTo>
                      <a:pt x="76294" y="55477"/>
                      <a:pt x="76361" y="57711"/>
                      <a:pt x="76361" y="60000"/>
                    </a:cubicBezTo>
                    <a:cubicBezTo>
                      <a:pt x="76361" y="62288"/>
                      <a:pt x="76294" y="64522"/>
                      <a:pt x="76211" y="66733"/>
                    </a:cubicBezTo>
                    <a:moveTo>
                      <a:pt x="73250" y="91972"/>
                    </a:moveTo>
                    <a:cubicBezTo>
                      <a:pt x="70344" y="90105"/>
                      <a:pt x="67333" y="87983"/>
                      <a:pt x="64227" y="85577"/>
                    </a:cubicBezTo>
                    <a:cubicBezTo>
                      <a:pt x="65800" y="84277"/>
                      <a:pt x="67372" y="82950"/>
                      <a:pt x="68938" y="81538"/>
                    </a:cubicBezTo>
                    <a:cubicBezTo>
                      <a:pt x="71016" y="81416"/>
                      <a:pt x="73083" y="81283"/>
                      <a:pt x="75094" y="81094"/>
                    </a:cubicBezTo>
                    <a:cubicBezTo>
                      <a:pt x="74605" y="84972"/>
                      <a:pt x="73977" y="88611"/>
                      <a:pt x="73250" y="91972"/>
                    </a:cubicBezTo>
                    <a:moveTo>
                      <a:pt x="60000" y="114544"/>
                    </a:moveTo>
                    <a:cubicBezTo>
                      <a:pt x="55266" y="114544"/>
                      <a:pt x="51005" y="107833"/>
                      <a:pt x="48016" y="97116"/>
                    </a:cubicBezTo>
                    <a:cubicBezTo>
                      <a:pt x="51883" y="94844"/>
                      <a:pt x="55900" y="92072"/>
                      <a:pt x="59972" y="88950"/>
                    </a:cubicBezTo>
                    <a:cubicBezTo>
                      <a:pt x="64066" y="92088"/>
                      <a:pt x="68100" y="94833"/>
                      <a:pt x="71983" y="97116"/>
                    </a:cubicBezTo>
                    <a:cubicBezTo>
                      <a:pt x="68994" y="107833"/>
                      <a:pt x="64733" y="114544"/>
                      <a:pt x="60000" y="114544"/>
                    </a:cubicBezTo>
                    <a:moveTo>
                      <a:pt x="44905" y="81094"/>
                    </a:moveTo>
                    <a:cubicBezTo>
                      <a:pt x="46916" y="81283"/>
                      <a:pt x="48977" y="81416"/>
                      <a:pt x="51055" y="81538"/>
                    </a:cubicBezTo>
                    <a:cubicBezTo>
                      <a:pt x="52616" y="82938"/>
                      <a:pt x="54172" y="84277"/>
                      <a:pt x="55733" y="85572"/>
                    </a:cubicBezTo>
                    <a:cubicBezTo>
                      <a:pt x="52655" y="87955"/>
                      <a:pt x="49638" y="90116"/>
                      <a:pt x="46750" y="91972"/>
                    </a:cubicBezTo>
                    <a:cubicBezTo>
                      <a:pt x="46016" y="88611"/>
                      <a:pt x="45394" y="84972"/>
                      <a:pt x="44905" y="81094"/>
                    </a:cubicBezTo>
                    <a:moveTo>
                      <a:pt x="46750" y="28027"/>
                    </a:moveTo>
                    <a:cubicBezTo>
                      <a:pt x="49655" y="29894"/>
                      <a:pt x="52666" y="32011"/>
                      <a:pt x="55766" y="34422"/>
                    </a:cubicBezTo>
                    <a:cubicBezTo>
                      <a:pt x="54200" y="35722"/>
                      <a:pt x="52627" y="37055"/>
                      <a:pt x="51055" y="38466"/>
                    </a:cubicBezTo>
                    <a:cubicBezTo>
                      <a:pt x="48977" y="38583"/>
                      <a:pt x="46916" y="38716"/>
                      <a:pt x="44905" y="38905"/>
                    </a:cubicBezTo>
                    <a:cubicBezTo>
                      <a:pt x="45394" y="35027"/>
                      <a:pt x="46016" y="31388"/>
                      <a:pt x="46750" y="28027"/>
                    </a:cubicBezTo>
                    <a:moveTo>
                      <a:pt x="60000" y="5455"/>
                    </a:moveTo>
                    <a:cubicBezTo>
                      <a:pt x="64733" y="5455"/>
                      <a:pt x="68994" y="12172"/>
                      <a:pt x="71983" y="22883"/>
                    </a:cubicBezTo>
                    <a:cubicBezTo>
                      <a:pt x="68116" y="25155"/>
                      <a:pt x="64094" y="27927"/>
                      <a:pt x="60022" y="31050"/>
                    </a:cubicBezTo>
                    <a:cubicBezTo>
                      <a:pt x="55927" y="27911"/>
                      <a:pt x="51894" y="25166"/>
                      <a:pt x="48016" y="22883"/>
                    </a:cubicBezTo>
                    <a:cubicBezTo>
                      <a:pt x="51005" y="12172"/>
                      <a:pt x="55266" y="5455"/>
                      <a:pt x="60000" y="5455"/>
                    </a:cubicBezTo>
                    <a:moveTo>
                      <a:pt x="75094" y="38905"/>
                    </a:moveTo>
                    <a:cubicBezTo>
                      <a:pt x="73083" y="38716"/>
                      <a:pt x="71016" y="38583"/>
                      <a:pt x="68938" y="38466"/>
                    </a:cubicBezTo>
                    <a:cubicBezTo>
                      <a:pt x="67383" y="37061"/>
                      <a:pt x="65822" y="35722"/>
                      <a:pt x="64266" y="34433"/>
                    </a:cubicBezTo>
                    <a:cubicBezTo>
                      <a:pt x="67344" y="32044"/>
                      <a:pt x="70361" y="29883"/>
                      <a:pt x="73250" y="28027"/>
                    </a:cubicBezTo>
                    <a:cubicBezTo>
                      <a:pt x="73977" y="31388"/>
                      <a:pt x="74605" y="35027"/>
                      <a:pt x="75094" y="38905"/>
                    </a:cubicBezTo>
                    <a:moveTo>
                      <a:pt x="39511" y="39511"/>
                    </a:moveTo>
                    <a:cubicBezTo>
                      <a:pt x="34411" y="40188"/>
                      <a:pt x="29661" y="41122"/>
                      <a:pt x="25305" y="42244"/>
                    </a:cubicBezTo>
                    <a:cubicBezTo>
                      <a:pt x="19844" y="32555"/>
                      <a:pt x="18083" y="24777"/>
                      <a:pt x="21433" y="21427"/>
                    </a:cubicBezTo>
                    <a:cubicBezTo>
                      <a:pt x="24777" y="18083"/>
                      <a:pt x="32555" y="19844"/>
                      <a:pt x="42244" y="25305"/>
                    </a:cubicBezTo>
                    <a:cubicBezTo>
                      <a:pt x="41122" y="29661"/>
                      <a:pt x="40188" y="34411"/>
                      <a:pt x="39511" y="39511"/>
                    </a:cubicBezTo>
                    <a:moveTo>
                      <a:pt x="21433" y="98572"/>
                    </a:moveTo>
                    <a:cubicBezTo>
                      <a:pt x="18083" y="95222"/>
                      <a:pt x="19844" y="87444"/>
                      <a:pt x="25305" y="77755"/>
                    </a:cubicBezTo>
                    <a:cubicBezTo>
                      <a:pt x="29661" y="78877"/>
                      <a:pt x="34411" y="79811"/>
                      <a:pt x="39511" y="80488"/>
                    </a:cubicBezTo>
                    <a:cubicBezTo>
                      <a:pt x="40188" y="85588"/>
                      <a:pt x="41122" y="90338"/>
                      <a:pt x="42244" y="94694"/>
                    </a:cubicBezTo>
                    <a:cubicBezTo>
                      <a:pt x="32555" y="100155"/>
                      <a:pt x="24777" y="101916"/>
                      <a:pt x="21433" y="98572"/>
                    </a:cubicBezTo>
                    <a:moveTo>
                      <a:pt x="38905" y="75094"/>
                    </a:moveTo>
                    <a:cubicBezTo>
                      <a:pt x="35027" y="74605"/>
                      <a:pt x="31388" y="73983"/>
                      <a:pt x="28027" y="73250"/>
                    </a:cubicBezTo>
                    <a:cubicBezTo>
                      <a:pt x="29883" y="70361"/>
                      <a:pt x="32044" y="67344"/>
                      <a:pt x="34427" y="64266"/>
                    </a:cubicBezTo>
                    <a:cubicBezTo>
                      <a:pt x="35716" y="65822"/>
                      <a:pt x="37061" y="67383"/>
                      <a:pt x="38461" y="68938"/>
                    </a:cubicBezTo>
                    <a:cubicBezTo>
                      <a:pt x="38577" y="71022"/>
                      <a:pt x="38711" y="73083"/>
                      <a:pt x="38905" y="75094"/>
                    </a:cubicBezTo>
                    <a:moveTo>
                      <a:pt x="38461" y="51061"/>
                    </a:moveTo>
                    <a:cubicBezTo>
                      <a:pt x="37050" y="52627"/>
                      <a:pt x="35716" y="54200"/>
                      <a:pt x="34422" y="55772"/>
                    </a:cubicBezTo>
                    <a:cubicBezTo>
                      <a:pt x="32016" y="52672"/>
                      <a:pt x="29894" y="49655"/>
                      <a:pt x="28027" y="46750"/>
                    </a:cubicBezTo>
                    <a:cubicBezTo>
                      <a:pt x="31388" y="46016"/>
                      <a:pt x="35027" y="45394"/>
                      <a:pt x="38905" y="44911"/>
                    </a:cubicBezTo>
                    <a:cubicBezTo>
                      <a:pt x="38711" y="46916"/>
                      <a:pt x="38577" y="48977"/>
                      <a:pt x="38461" y="51061"/>
                    </a:cubicBezTo>
                    <a:moveTo>
                      <a:pt x="5455" y="60000"/>
                    </a:moveTo>
                    <a:cubicBezTo>
                      <a:pt x="5455" y="55266"/>
                      <a:pt x="12166" y="51005"/>
                      <a:pt x="22883" y="48022"/>
                    </a:cubicBezTo>
                    <a:cubicBezTo>
                      <a:pt x="25166" y="51900"/>
                      <a:pt x="27905" y="55927"/>
                      <a:pt x="31044" y="60027"/>
                    </a:cubicBezTo>
                    <a:cubicBezTo>
                      <a:pt x="27927" y="64094"/>
                      <a:pt x="25155" y="68122"/>
                      <a:pt x="22883" y="71977"/>
                    </a:cubicBezTo>
                    <a:cubicBezTo>
                      <a:pt x="12166" y="68994"/>
                      <a:pt x="5455" y="64733"/>
                      <a:pt x="5455" y="60000"/>
                    </a:cubicBezTo>
                    <a:moveTo>
                      <a:pt x="120000" y="60000"/>
                    </a:moveTo>
                    <a:cubicBezTo>
                      <a:pt x="120000" y="53466"/>
                      <a:pt x="112072" y="47616"/>
                      <a:pt x="99544" y="43627"/>
                    </a:cubicBezTo>
                    <a:cubicBezTo>
                      <a:pt x="105566" y="31944"/>
                      <a:pt x="107050" y="22194"/>
                      <a:pt x="102427" y="17572"/>
                    </a:cubicBezTo>
                    <a:cubicBezTo>
                      <a:pt x="97805" y="12955"/>
                      <a:pt x="88055" y="14433"/>
                      <a:pt x="76377" y="20455"/>
                    </a:cubicBezTo>
                    <a:cubicBezTo>
                      <a:pt x="72383" y="7927"/>
                      <a:pt x="66533" y="0"/>
                      <a:pt x="60000" y="0"/>
                    </a:cubicBezTo>
                    <a:cubicBezTo>
                      <a:pt x="53461" y="0"/>
                      <a:pt x="47616" y="7927"/>
                      <a:pt x="43622" y="20455"/>
                    </a:cubicBezTo>
                    <a:cubicBezTo>
                      <a:pt x="31944" y="14433"/>
                      <a:pt x="22194" y="12955"/>
                      <a:pt x="17572" y="17572"/>
                    </a:cubicBezTo>
                    <a:cubicBezTo>
                      <a:pt x="12950" y="22194"/>
                      <a:pt x="14433" y="31944"/>
                      <a:pt x="20455" y="43627"/>
                    </a:cubicBezTo>
                    <a:cubicBezTo>
                      <a:pt x="7922" y="47616"/>
                      <a:pt x="0" y="53466"/>
                      <a:pt x="0" y="60000"/>
                    </a:cubicBezTo>
                    <a:cubicBezTo>
                      <a:pt x="0" y="66533"/>
                      <a:pt x="7922" y="72383"/>
                      <a:pt x="20455" y="76377"/>
                    </a:cubicBezTo>
                    <a:cubicBezTo>
                      <a:pt x="14433" y="88061"/>
                      <a:pt x="12950" y="97805"/>
                      <a:pt x="17572" y="102427"/>
                    </a:cubicBezTo>
                    <a:cubicBezTo>
                      <a:pt x="22194" y="107044"/>
                      <a:pt x="31944" y="105566"/>
                      <a:pt x="43622" y="99544"/>
                    </a:cubicBezTo>
                    <a:cubicBezTo>
                      <a:pt x="47616" y="112072"/>
                      <a:pt x="53461" y="120000"/>
                      <a:pt x="60000" y="120000"/>
                    </a:cubicBezTo>
                    <a:cubicBezTo>
                      <a:pt x="66533" y="120000"/>
                      <a:pt x="72383" y="112072"/>
                      <a:pt x="76377" y="99544"/>
                    </a:cubicBezTo>
                    <a:cubicBezTo>
                      <a:pt x="88055" y="105566"/>
                      <a:pt x="97805" y="107044"/>
                      <a:pt x="102427" y="102427"/>
                    </a:cubicBezTo>
                    <a:cubicBezTo>
                      <a:pt x="107050" y="97805"/>
                      <a:pt x="105566" y="88061"/>
                      <a:pt x="99544" y="76377"/>
                    </a:cubicBezTo>
                    <a:cubicBezTo>
                      <a:pt x="112072" y="72383"/>
                      <a:pt x="120000" y="66533"/>
                      <a:pt x="120000" y="60000"/>
                    </a:cubicBezTo>
                    <a:moveTo>
                      <a:pt x="60000" y="54544"/>
                    </a:moveTo>
                    <a:cubicBezTo>
                      <a:pt x="56988" y="54544"/>
                      <a:pt x="54544" y="56988"/>
                      <a:pt x="54544" y="60000"/>
                    </a:cubicBezTo>
                    <a:cubicBezTo>
                      <a:pt x="54544" y="63011"/>
                      <a:pt x="56988" y="65455"/>
                      <a:pt x="60000" y="65455"/>
                    </a:cubicBezTo>
                    <a:cubicBezTo>
                      <a:pt x="63011" y="65455"/>
                      <a:pt x="65455" y="63011"/>
                      <a:pt x="65455" y="60000"/>
                    </a:cubicBezTo>
                    <a:cubicBezTo>
                      <a:pt x="65455" y="56988"/>
                      <a:pt x="63011" y="54544"/>
                      <a:pt x="60000" y="5454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69" name="Google Shape;369;p21"/>
            <p:cNvGrpSpPr/>
            <p:nvPr/>
          </p:nvGrpSpPr>
          <p:grpSpPr>
            <a:xfrm>
              <a:off x="1289951" y="1893408"/>
              <a:ext cx="1136271" cy="1246506"/>
              <a:chOff x="627304" y="1987183"/>
              <a:chExt cx="1594615" cy="1749317"/>
            </a:xfrm>
          </p:grpSpPr>
          <p:sp>
            <p:nvSpPr>
              <p:cNvPr id="370" name="Google Shape;370;p21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1490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1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65E9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1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3" name="Google Shape;373;p21"/>
          <p:cNvGrpSpPr/>
          <p:nvPr/>
        </p:nvGrpSpPr>
        <p:grpSpPr>
          <a:xfrm>
            <a:off x="3286748" y="1893408"/>
            <a:ext cx="1304470" cy="2483739"/>
            <a:chOff x="3326504" y="1893408"/>
            <a:chExt cx="1304470" cy="2483739"/>
          </a:xfrm>
        </p:grpSpPr>
        <p:grpSp>
          <p:nvGrpSpPr>
            <p:cNvPr id="374" name="Google Shape;374;p21"/>
            <p:cNvGrpSpPr/>
            <p:nvPr/>
          </p:nvGrpSpPr>
          <p:grpSpPr>
            <a:xfrm>
              <a:off x="3326504" y="2772528"/>
              <a:ext cx="1304470" cy="1604619"/>
              <a:chOff x="3326504" y="2772528"/>
              <a:chExt cx="1304470" cy="1604619"/>
            </a:xfrm>
          </p:grpSpPr>
          <p:grpSp>
            <p:nvGrpSpPr>
              <p:cNvPr id="375" name="Google Shape;375;p21"/>
              <p:cNvGrpSpPr/>
              <p:nvPr/>
            </p:nvGrpSpPr>
            <p:grpSpPr>
              <a:xfrm>
                <a:off x="3326504" y="2772528"/>
                <a:ext cx="1304470" cy="1604619"/>
                <a:chOff x="3269602" y="3277053"/>
                <a:chExt cx="1304470" cy="1593145"/>
              </a:xfrm>
            </p:grpSpPr>
            <p:sp>
              <p:nvSpPr>
                <p:cNvPr id="376" name="Google Shape;376;p21"/>
                <p:cNvSpPr/>
                <p:nvPr/>
              </p:nvSpPr>
              <p:spPr>
                <a:xfrm rot="10800000" flipH="1">
                  <a:off x="3269602" y="3277053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2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21"/>
                <p:cNvSpPr/>
                <p:nvPr/>
              </p:nvSpPr>
              <p:spPr>
                <a:xfrm>
                  <a:off x="3621767" y="42843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4AC990"/>
                    </a:gs>
                    <a:gs pos="50000">
                      <a:srgbClr val="12C884"/>
                    </a:gs>
                    <a:gs pos="100000">
                      <a:srgbClr val="08B8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8" name="Google Shape;378;p21"/>
              <p:cNvSpPr/>
              <p:nvPr/>
            </p:nvSpPr>
            <p:spPr>
              <a:xfrm>
                <a:off x="3839076" y="3922923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14544"/>
                    </a:moveTo>
                    <a:cubicBezTo>
                      <a:pt x="29872" y="114544"/>
                      <a:pt x="5455" y="90127"/>
                      <a:pt x="5455" y="60000"/>
                    </a:cubicBezTo>
                    <a:cubicBezTo>
                      <a:pt x="5455" y="29872"/>
                      <a:pt x="29872" y="5455"/>
                      <a:pt x="60000" y="5455"/>
                    </a:cubicBezTo>
                    <a:cubicBezTo>
                      <a:pt x="90127" y="5455"/>
                      <a:pt x="114544" y="29872"/>
                      <a:pt x="114544" y="60000"/>
                    </a:cubicBezTo>
                    <a:cubicBezTo>
                      <a:pt x="114544" y="90127"/>
                      <a:pt x="90127" y="114544"/>
                      <a:pt x="60000" y="114544"/>
                    </a:cubicBezTo>
                    <a:moveTo>
                      <a:pt x="101555" y="103216"/>
                    </a:moveTo>
                    <a:cubicBezTo>
                      <a:pt x="112905" y="92300"/>
                      <a:pt x="120000" y="76994"/>
                      <a:pt x="120000" y="60000"/>
                    </a:cubicBezTo>
                    <a:cubicBezTo>
                      <a:pt x="120000" y="26861"/>
                      <a:pt x="93133" y="0"/>
                      <a:pt x="60000" y="0"/>
                    </a:cubicBezTo>
                    <a:cubicBezTo>
                      <a:pt x="26866" y="0"/>
                      <a:pt x="0" y="26861"/>
                      <a:pt x="0" y="60000"/>
                    </a:cubicBezTo>
                    <a:cubicBezTo>
                      <a:pt x="0" y="76994"/>
                      <a:pt x="7094" y="92300"/>
                      <a:pt x="18444" y="103216"/>
                    </a:cubicBezTo>
                    <a:lnTo>
                      <a:pt x="11705" y="115344"/>
                    </a:lnTo>
                    <a:cubicBezTo>
                      <a:pt x="11216" y="115838"/>
                      <a:pt x="10911" y="116522"/>
                      <a:pt x="10911" y="117272"/>
                    </a:cubicBezTo>
                    <a:cubicBezTo>
                      <a:pt x="10911" y="118777"/>
                      <a:pt x="12133" y="120000"/>
                      <a:pt x="13638" y="120000"/>
                    </a:cubicBezTo>
                    <a:cubicBezTo>
                      <a:pt x="14388" y="120000"/>
                      <a:pt x="15072" y="119694"/>
                      <a:pt x="15566" y="119200"/>
                    </a:cubicBezTo>
                    <a:cubicBezTo>
                      <a:pt x="15877" y="118888"/>
                      <a:pt x="16077" y="118483"/>
                      <a:pt x="16205" y="118044"/>
                    </a:cubicBezTo>
                    <a:lnTo>
                      <a:pt x="22466" y="106772"/>
                    </a:lnTo>
                    <a:cubicBezTo>
                      <a:pt x="32750" y="115033"/>
                      <a:pt x="45788" y="120000"/>
                      <a:pt x="60000" y="120000"/>
                    </a:cubicBezTo>
                    <a:cubicBezTo>
                      <a:pt x="74211" y="120000"/>
                      <a:pt x="87250" y="115033"/>
                      <a:pt x="97527" y="106772"/>
                    </a:cubicBezTo>
                    <a:lnTo>
                      <a:pt x="103794" y="118044"/>
                    </a:lnTo>
                    <a:cubicBezTo>
                      <a:pt x="104127" y="119166"/>
                      <a:pt x="105127" y="120000"/>
                      <a:pt x="106361" y="120000"/>
                    </a:cubicBezTo>
                    <a:cubicBezTo>
                      <a:pt x="107866" y="120000"/>
                      <a:pt x="109088" y="118777"/>
                      <a:pt x="109088" y="117272"/>
                    </a:cubicBezTo>
                    <a:cubicBezTo>
                      <a:pt x="109088" y="116522"/>
                      <a:pt x="108783" y="115838"/>
                      <a:pt x="108294" y="115344"/>
                    </a:cubicBezTo>
                    <a:cubicBezTo>
                      <a:pt x="108294" y="115344"/>
                      <a:pt x="101555" y="103216"/>
                      <a:pt x="101555" y="103216"/>
                    </a:cubicBezTo>
                    <a:close/>
                    <a:moveTo>
                      <a:pt x="60000" y="92727"/>
                    </a:moveTo>
                    <a:cubicBezTo>
                      <a:pt x="41927" y="92727"/>
                      <a:pt x="27272" y="78072"/>
                      <a:pt x="27272" y="60000"/>
                    </a:cubicBezTo>
                    <a:cubicBezTo>
                      <a:pt x="27272" y="41927"/>
                      <a:pt x="41927" y="27272"/>
                      <a:pt x="60000" y="27272"/>
                    </a:cubicBezTo>
                    <a:cubicBezTo>
                      <a:pt x="78072" y="27272"/>
                      <a:pt x="92727" y="41927"/>
                      <a:pt x="92727" y="60000"/>
                    </a:cubicBezTo>
                    <a:cubicBezTo>
                      <a:pt x="92727" y="78072"/>
                      <a:pt x="78072" y="92727"/>
                      <a:pt x="60000" y="92727"/>
                    </a:cubicBezTo>
                    <a:moveTo>
                      <a:pt x="60000" y="21816"/>
                    </a:moveTo>
                    <a:cubicBezTo>
                      <a:pt x="38911" y="21816"/>
                      <a:pt x="21816" y="38911"/>
                      <a:pt x="21816" y="60000"/>
                    </a:cubicBezTo>
                    <a:cubicBezTo>
                      <a:pt x="21816" y="81088"/>
                      <a:pt x="38911" y="98183"/>
                      <a:pt x="60000" y="98183"/>
                    </a:cubicBezTo>
                    <a:cubicBezTo>
                      <a:pt x="81088" y="98183"/>
                      <a:pt x="98183" y="81088"/>
                      <a:pt x="98183" y="60000"/>
                    </a:cubicBezTo>
                    <a:cubicBezTo>
                      <a:pt x="98183" y="38911"/>
                      <a:pt x="81088" y="21816"/>
                      <a:pt x="60000" y="21816"/>
                    </a:cubicBezTo>
                    <a:moveTo>
                      <a:pt x="60000" y="70911"/>
                    </a:moveTo>
                    <a:cubicBezTo>
                      <a:pt x="53977" y="70911"/>
                      <a:pt x="49088" y="66022"/>
                      <a:pt x="49088" y="60000"/>
                    </a:cubicBezTo>
                    <a:cubicBezTo>
                      <a:pt x="49088" y="53977"/>
                      <a:pt x="53977" y="49088"/>
                      <a:pt x="60000" y="49088"/>
                    </a:cubicBezTo>
                    <a:cubicBezTo>
                      <a:pt x="66022" y="49088"/>
                      <a:pt x="70911" y="53977"/>
                      <a:pt x="70911" y="60000"/>
                    </a:cubicBezTo>
                    <a:cubicBezTo>
                      <a:pt x="70911" y="66022"/>
                      <a:pt x="66022" y="70911"/>
                      <a:pt x="60000" y="70911"/>
                    </a:cubicBezTo>
                    <a:moveTo>
                      <a:pt x="60000" y="43638"/>
                    </a:moveTo>
                    <a:cubicBezTo>
                      <a:pt x="50961" y="43638"/>
                      <a:pt x="43638" y="50961"/>
                      <a:pt x="43638" y="60000"/>
                    </a:cubicBezTo>
                    <a:cubicBezTo>
                      <a:pt x="43638" y="69038"/>
                      <a:pt x="50961" y="76361"/>
                      <a:pt x="60000" y="76361"/>
                    </a:cubicBezTo>
                    <a:cubicBezTo>
                      <a:pt x="69038" y="76361"/>
                      <a:pt x="76361" y="69038"/>
                      <a:pt x="76361" y="60000"/>
                    </a:cubicBezTo>
                    <a:cubicBezTo>
                      <a:pt x="76361" y="50961"/>
                      <a:pt x="69038" y="43638"/>
                      <a:pt x="60000" y="436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79" name="Google Shape;379;p21"/>
            <p:cNvGrpSpPr/>
            <p:nvPr/>
          </p:nvGrpSpPr>
          <p:grpSpPr>
            <a:xfrm>
              <a:off x="3410604" y="1893408"/>
              <a:ext cx="1136271" cy="1246506"/>
              <a:chOff x="627304" y="1987183"/>
              <a:chExt cx="1594615" cy="1749317"/>
            </a:xfrm>
          </p:grpSpPr>
          <p:sp>
            <p:nvSpPr>
              <p:cNvPr id="380" name="Google Shape;380;p21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1490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21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65E9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3" name="Google Shape;383;p21"/>
          <p:cNvGrpSpPr/>
          <p:nvPr/>
        </p:nvGrpSpPr>
        <p:grpSpPr>
          <a:xfrm>
            <a:off x="5362701" y="1890087"/>
            <a:ext cx="1304470" cy="2426375"/>
            <a:chOff x="5452152" y="1890087"/>
            <a:chExt cx="1304470" cy="2426375"/>
          </a:xfrm>
        </p:grpSpPr>
        <p:grpSp>
          <p:nvGrpSpPr>
            <p:cNvPr id="384" name="Google Shape;384;p21"/>
            <p:cNvGrpSpPr/>
            <p:nvPr/>
          </p:nvGrpSpPr>
          <p:grpSpPr>
            <a:xfrm>
              <a:off x="5452152" y="2763572"/>
              <a:ext cx="1304470" cy="1552890"/>
              <a:chOff x="5452152" y="2763572"/>
              <a:chExt cx="1304470" cy="1552890"/>
            </a:xfrm>
          </p:grpSpPr>
          <p:grpSp>
            <p:nvGrpSpPr>
              <p:cNvPr id="385" name="Google Shape;385;p21"/>
              <p:cNvGrpSpPr/>
              <p:nvPr/>
            </p:nvGrpSpPr>
            <p:grpSpPr>
              <a:xfrm>
                <a:off x="5452152" y="2763572"/>
                <a:ext cx="1304470" cy="1552890"/>
                <a:chOff x="5960996" y="3267114"/>
                <a:chExt cx="1304470" cy="1559509"/>
              </a:xfrm>
            </p:grpSpPr>
            <p:sp>
              <p:nvSpPr>
                <p:cNvPr id="386" name="Google Shape;386;p21"/>
                <p:cNvSpPr/>
                <p:nvPr/>
              </p:nvSpPr>
              <p:spPr>
                <a:xfrm rot="10800000" flipH="1">
                  <a:off x="5960996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3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7" name="Google Shape;387;p21"/>
                <p:cNvSpPr/>
                <p:nvPr/>
              </p:nvSpPr>
              <p:spPr>
                <a:xfrm>
                  <a:off x="6312532" y="4240732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6A798A"/>
                    </a:gs>
                    <a:gs pos="50000">
                      <a:srgbClr val="54677D"/>
                    </a:gs>
                    <a:gs pos="100000">
                      <a:srgbClr val="485A6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8" name="Google Shape;388;p21"/>
              <p:cNvSpPr/>
              <p:nvPr/>
            </p:nvSpPr>
            <p:spPr>
              <a:xfrm>
                <a:off x="5981437" y="3879214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7272" y="103638"/>
                    </a:moveTo>
                    <a:lnTo>
                      <a:pt x="81816" y="103638"/>
                    </a:lnTo>
                    <a:lnTo>
                      <a:pt x="81816" y="109088"/>
                    </a:lnTo>
                    <a:lnTo>
                      <a:pt x="87272" y="109088"/>
                    </a:lnTo>
                    <a:cubicBezTo>
                      <a:pt x="87272" y="109088"/>
                      <a:pt x="87272" y="103638"/>
                      <a:pt x="87272" y="103638"/>
                    </a:cubicBezTo>
                    <a:close/>
                    <a:moveTo>
                      <a:pt x="87272" y="81816"/>
                    </a:moveTo>
                    <a:lnTo>
                      <a:pt x="81816" y="81816"/>
                    </a:lnTo>
                    <a:lnTo>
                      <a:pt x="81816" y="87272"/>
                    </a:lnTo>
                    <a:lnTo>
                      <a:pt x="87272" y="87272"/>
                    </a:lnTo>
                    <a:cubicBezTo>
                      <a:pt x="87272" y="87272"/>
                      <a:pt x="87272" y="81816"/>
                      <a:pt x="87272" y="81816"/>
                    </a:cubicBezTo>
                    <a:close/>
                    <a:moveTo>
                      <a:pt x="81816" y="60000"/>
                    </a:moveTo>
                    <a:lnTo>
                      <a:pt x="87272" y="60000"/>
                    </a:lnTo>
                    <a:lnTo>
                      <a:pt x="87272" y="54544"/>
                    </a:lnTo>
                    <a:lnTo>
                      <a:pt x="81816" y="54544"/>
                    </a:lnTo>
                    <a:cubicBezTo>
                      <a:pt x="81816" y="54544"/>
                      <a:pt x="81816" y="60000"/>
                      <a:pt x="81816" y="60000"/>
                    </a:cubicBezTo>
                    <a:close/>
                    <a:moveTo>
                      <a:pt x="87272" y="92727"/>
                    </a:moveTo>
                    <a:lnTo>
                      <a:pt x="81816" y="92727"/>
                    </a:lnTo>
                    <a:lnTo>
                      <a:pt x="81816" y="98183"/>
                    </a:lnTo>
                    <a:lnTo>
                      <a:pt x="87272" y="98183"/>
                    </a:lnTo>
                    <a:cubicBezTo>
                      <a:pt x="87272" y="98183"/>
                      <a:pt x="87272" y="92727"/>
                      <a:pt x="87272" y="92727"/>
                    </a:cubicBezTo>
                    <a:close/>
                    <a:moveTo>
                      <a:pt x="81816" y="49088"/>
                    </a:moveTo>
                    <a:lnTo>
                      <a:pt x="87272" y="49088"/>
                    </a:lnTo>
                    <a:lnTo>
                      <a:pt x="87272" y="43638"/>
                    </a:lnTo>
                    <a:lnTo>
                      <a:pt x="81816" y="43638"/>
                    </a:lnTo>
                    <a:cubicBezTo>
                      <a:pt x="81816" y="43638"/>
                      <a:pt x="81816" y="49088"/>
                      <a:pt x="81816" y="49088"/>
                    </a:cubicBezTo>
                    <a:close/>
                    <a:moveTo>
                      <a:pt x="109088" y="0"/>
                    </a:moveTo>
                    <a:lnTo>
                      <a:pt x="32727" y="0"/>
                    </a:lnTo>
                    <a:cubicBezTo>
                      <a:pt x="26700" y="0"/>
                      <a:pt x="21816" y="4883"/>
                      <a:pt x="21816" y="10911"/>
                    </a:cubicBezTo>
                    <a:lnTo>
                      <a:pt x="21816" y="13638"/>
                    </a:lnTo>
                    <a:cubicBezTo>
                      <a:pt x="21816" y="15144"/>
                      <a:pt x="23038" y="16361"/>
                      <a:pt x="24544" y="16361"/>
                    </a:cubicBezTo>
                    <a:cubicBezTo>
                      <a:pt x="26055" y="16361"/>
                      <a:pt x="27272" y="15144"/>
                      <a:pt x="27272" y="13638"/>
                    </a:cubicBezTo>
                    <a:lnTo>
                      <a:pt x="27272" y="10911"/>
                    </a:lnTo>
                    <a:cubicBezTo>
                      <a:pt x="27272" y="7900"/>
                      <a:pt x="29716" y="5455"/>
                      <a:pt x="32727" y="5455"/>
                    </a:cubicBezTo>
                    <a:lnTo>
                      <a:pt x="109088" y="5455"/>
                    </a:lnTo>
                    <a:cubicBezTo>
                      <a:pt x="112100" y="5455"/>
                      <a:pt x="114544" y="7900"/>
                      <a:pt x="114544" y="10911"/>
                    </a:cubicBezTo>
                    <a:lnTo>
                      <a:pt x="114544" y="87272"/>
                    </a:lnTo>
                    <a:cubicBezTo>
                      <a:pt x="114544" y="90283"/>
                      <a:pt x="112100" y="92727"/>
                      <a:pt x="109088" y="92727"/>
                    </a:cubicBezTo>
                    <a:lnTo>
                      <a:pt x="106361" y="92727"/>
                    </a:lnTo>
                    <a:cubicBezTo>
                      <a:pt x="104855" y="92727"/>
                      <a:pt x="103638" y="93950"/>
                      <a:pt x="103638" y="95455"/>
                    </a:cubicBezTo>
                    <a:cubicBezTo>
                      <a:pt x="103638" y="96961"/>
                      <a:pt x="104855" y="98183"/>
                      <a:pt x="106361" y="98183"/>
                    </a:cubicBezTo>
                    <a:lnTo>
                      <a:pt x="109088" y="98183"/>
                    </a:lnTo>
                    <a:cubicBezTo>
                      <a:pt x="115116" y="98183"/>
                      <a:pt x="120000" y="93300"/>
                      <a:pt x="120000" y="87272"/>
                    </a:cubicBezTo>
                    <a:lnTo>
                      <a:pt x="120000" y="10911"/>
                    </a:lnTo>
                    <a:cubicBezTo>
                      <a:pt x="120000" y="4883"/>
                      <a:pt x="115116" y="0"/>
                      <a:pt x="109088" y="0"/>
                    </a:cubicBezTo>
                    <a:moveTo>
                      <a:pt x="81816" y="38183"/>
                    </a:moveTo>
                    <a:lnTo>
                      <a:pt x="87272" y="38183"/>
                    </a:lnTo>
                    <a:lnTo>
                      <a:pt x="87272" y="32727"/>
                    </a:lnTo>
                    <a:lnTo>
                      <a:pt x="81816" y="32727"/>
                    </a:lnTo>
                    <a:cubicBezTo>
                      <a:pt x="81816" y="32727"/>
                      <a:pt x="81816" y="38183"/>
                      <a:pt x="81816" y="38183"/>
                    </a:cubicBezTo>
                    <a:close/>
                    <a:moveTo>
                      <a:pt x="92727" y="68183"/>
                    </a:moveTo>
                    <a:lnTo>
                      <a:pt x="76361" y="68183"/>
                    </a:lnTo>
                    <a:lnTo>
                      <a:pt x="76361" y="27272"/>
                    </a:lnTo>
                    <a:lnTo>
                      <a:pt x="87272" y="27272"/>
                    </a:lnTo>
                    <a:cubicBezTo>
                      <a:pt x="90283" y="27272"/>
                      <a:pt x="92727" y="29716"/>
                      <a:pt x="92727" y="32727"/>
                    </a:cubicBezTo>
                    <a:cubicBezTo>
                      <a:pt x="92727" y="32727"/>
                      <a:pt x="92727" y="68183"/>
                      <a:pt x="92727" y="68183"/>
                    </a:cubicBezTo>
                    <a:close/>
                    <a:moveTo>
                      <a:pt x="92727" y="109088"/>
                    </a:moveTo>
                    <a:cubicBezTo>
                      <a:pt x="92727" y="112100"/>
                      <a:pt x="90283" y="114544"/>
                      <a:pt x="87272" y="114544"/>
                    </a:cubicBezTo>
                    <a:lnTo>
                      <a:pt x="76361" y="114544"/>
                    </a:lnTo>
                    <a:lnTo>
                      <a:pt x="76361" y="73638"/>
                    </a:lnTo>
                    <a:lnTo>
                      <a:pt x="92727" y="73638"/>
                    </a:lnTo>
                    <a:cubicBezTo>
                      <a:pt x="92727" y="73638"/>
                      <a:pt x="92727" y="109088"/>
                      <a:pt x="92727" y="109088"/>
                    </a:cubicBezTo>
                    <a:close/>
                    <a:moveTo>
                      <a:pt x="70911" y="68183"/>
                    </a:moveTo>
                    <a:lnTo>
                      <a:pt x="27272" y="68183"/>
                    </a:lnTo>
                    <a:lnTo>
                      <a:pt x="27272" y="27272"/>
                    </a:lnTo>
                    <a:lnTo>
                      <a:pt x="70911" y="27272"/>
                    </a:lnTo>
                    <a:cubicBezTo>
                      <a:pt x="70911" y="27272"/>
                      <a:pt x="70911" y="68183"/>
                      <a:pt x="70911" y="68183"/>
                    </a:cubicBezTo>
                    <a:close/>
                    <a:moveTo>
                      <a:pt x="70911" y="114544"/>
                    </a:moveTo>
                    <a:lnTo>
                      <a:pt x="27272" y="114544"/>
                    </a:lnTo>
                    <a:lnTo>
                      <a:pt x="27272" y="73638"/>
                    </a:lnTo>
                    <a:lnTo>
                      <a:pt x="70911" y="73638"/>
                    </a:lnTo>
                    <a:cubicBezTo>
                      <a:pt x="70911" y="73638"/>
                      <a:pt x="70911" y="114544"/>
                      <a:pt x="70911" y="114544"/>
                    </a:cubicBezTo>
                    <a:close/>
                    <a:moveTo>
                      <a:pt x="21816" y="68183"/>
                    </a:moveTo>
                    <a:lnTo>
                      <a:pt x="5455" y="68183"/>
                    </a:lnTo>
                    <a:lnTo>
                      <a:pt x="5455" y="32727"/>
                    </a:lnTo>
                    <a:cubicBezTo>
                      <a:pt x="5455" y="29716"/>
                      <a:pt x="7900" y="27272"/>
                      <a:pt x="10911" y="27272"/>
                    </a:cubicBezTo>
                    <a:lnTo>
                      <a:pt x="21816" y="27272"/>
                    </a:lnTo>
                    <a:cubicBezTo>
                      <a:pt x="21816" y="27272"/>
                      <a:pt x="21816" y="68183"/>
                      <a:pt x="21816" y="68183"/>
                    </a:cubicBezTo>
                    <a:close/>
                    <a:moveTo>
                      <a:pt x="21816" y="114544"/>
                    </a:moveTo>
                    <a:lnTo>
                      <a:pt x="10911" y="114544"/>
                    </a:lnTo>
                    <a:cubicBezTo>
                      <a:pt x="7900" y="114544"/>
                      <a:pt x="5455" y="112100"/>
                      <a:pt x="5455" y="109088"/>
                    </a:cubicBezTo>
                    <a:lnTo>
                      <a:pt x="5455" y="73638"/>
                    </a:lnTo>
                    <a:lnTo>
                      <a:pt x="21816" y="73638"/>
                    </a:lnTo>
                    <a:cubicBezTo>
                      <a:pt x="21816" y="73638"/>
                      <a:pt x="21816" y="114544"/>
                      <a:pt x="21816" y="114544"/>
                    </a:cubicBezTo>
                    <a:close/>
                    <a:moveTo>
                      <a:pt x="87272" y="21816"/>
                    </a:moveTo>
                    <a:lnTo>
                      <a:pt x="10911" y="21816"/>
                    </a:lnTo>
                    <a:cubicBezTo>
                      <a:pt x="4883" y="21816"/>
                      <a:pt x="0" y="26700"/>
                      <a:pt x="0" y="32727"/>
                    </a:cubicBezTo>
                    <a:lnTo>
                      <a:pt x="0" y="109088"/>
                    </a:lnTo>
                    <a:cubicBezTo>
                      <a:pt x="0" y="115116"/>
                      <a:pt x="4883" y="120000"/>
                      <a:pt x="10911" y="120000"/>
                    </a:cubicBezTo>
                    <a:lnTo>
                      <a:pt x="87272" y="120000"/>
                    </a:lnTo>
                    <a:cubicBezTo>
                      <a:pt x="93300" y="120000"/>
                      <a:pt x="98183" y="115116"/>
                      <a:pt x="98183" y="109088"/>
                    </a:cubicBezTo>
                    <a:lnTo>
                      <a:pt x="98183" y="32727"/>
                    </a:lnTo>
                    <a:cubicBezTo>
                      <a:pt x="98183" y="26700"/>
                      <a:pt x="93300" y="21816"/>
                      <a:pt x="87272" y="21816"/>
                    </a:cubicBezTo>
                    <a:moveTo>
                      <a:pt x="10911" y="49088"/>
                    </a:moveTo>
                    <a:lnTo>
                      <a:pt x="16361" y="49088"/>
                    </a:lnTo>
                    <a:lnTo>
                      <a:pt x="16361" y="43638"/>
                    </a:lnTo>
                    <a:lnTo>
                      <a:pt x="10911" y="43638"/>
                    </a:lnTo>
                    <a:cubicBezTo>
                      <a:pt x="10911" y="43638"/>
                      <a:pt x="10911" y="49088"/>
                      <a:pt x="10911" y="49088"/>
                    </a:cubicBezTo>
                    <a:close/>
                    <a:moveTo>
                      <a:pt x="10911" y="60000"/>
                    </a:moveTo>
                    <a:lnTo>
                      <a:pt x="16361" y="60000"/>
                    </a:lnTo>
                    <a:lnTo>
                      <a:pt x="16361" y="54544"/>
                    </a:lnTo>
                    <a:lnTo>
                      <a:pt x="10911" y="54544"/>
                    </a:lnTo>
                    <a:cubicBezTo>
                      <a:pt x="10911" y="54544"/>
                      <a:pt x="10911" y="60000"/>
                      <a:pt x="10911" y="60000"/>
                    </a:cubicBezTo>
                    <a:close/>
                    <a:moveTo>
                      <a:pt x="16361" y="92727"/>
                    </a:moveTo>
                    <a:lnTo>
                      <a:pt x="10911" y="92727"/>
                    </a:lnTo>
                    <a:lnTo>
                      <a:pt x="10911" y="98183"/>
                    </a:lnTo>
                    <a:lnTo>
                      <a:pt x="16361" y="98183"/>
                    </a:lnTo>
                    <a:cubicBezTo>
                      <a:pt x="16361" y="98183"/>
                      <a:pt x="16361" y="92727"/>
                      <a:pt x="16361" y="92727"/>
                    </a:cubicBezTo>
                    <a:close/>
                    <a:moveTo>
                      <a:pt x="10911" y="38183"/>
                    </a:moveTo>
                    <a:lnTo>
                      <a:pt x="16361" y="38183"/>
                    </a:lnTo>
                    <a:lnTo>
                      <a:pt x="16361" y="32727"/>
                    </a:lnTo>
                    <a:lnTo>
                      <a:pt x="10911" y="32727"/>
                    </a:lnTo>
                    <a:cubicBezTo>
                      <a:pt x="10911" y="32727"/>
                      <a:pt x="10911" y="38183"/>
                      <a:pt x="10911" y="38183"/>
                    </a:cubicBezTo>
                    <a:close/>
                    <a:moveTo>
                      <a:pt x="16361" y="81816"/>
                    </a:moveTo>
                    <a:lnTo>
                      <a:pt x="10911" y="81816"/>
                    </a:lnTo>
                    <a:lnTo>
                      <a:pt x="10911" y="87272"/>
                    </a:lnTo>
                    <a:lnTo>
                      <a:pt x="16361" y="87272"/>
                    </a:lnTo>
                    <a:cubicBezTo>
                      <a:pt x="16361" y="87272"/>
                      <a:pt x="16361" y="81816"/>
                      <a:pt x="16361" y="81816"/>
                    </a:cubicBezTo>
                    <a:close/>
                    <a:moveTo>
                      <a:pt x="16361" y="103638"/>
                    </a:moveTo>
                    <a:lnTo>
                      <a:pt x="10911" y="103638"/>
                    </a:lnTo>
                    <a:lnTo>
                      <a:pt x="10911" y="109088"/>
                    </a:lnTo>
                    <a:lnTo>
                      <a:pt x="16361" y="109088"/>
                    </a:lnTo>
                    <a:cubicBezTo>
                      <a:pt x="16361" y="109088"/>
                      <a:pt x="16361" y="103638"/>
                      <a:pt x="16361" y="1036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89" name="Google Shape;389;p21"/>
            <p:cNvGrpSpPr/>
            <p:nvPr/>
          </p:nvGrpSpPr>
          <p:grpSpPr>
            <a:xfrm>
              <a:off x="5556109" y="1890087"/>
              <a:ext cx="1136271" cy="1246506"/>
              <a:chOff x="627304" y="1987183"/>
              <a:chExt cx="1594615" cy="1749317"/>
            </a:xfrm>
          </p:grpSpPr>
          <p:sp>
            <p:nvSpPr>
              <p:cNvPr id="390" name="Google Shape;390;p21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404E5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21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93A3B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21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3" name="Google Shape;393;p21"/>
          <p:cNvGrpSpPr/>
          <p:nvPr/>
        </p:nvGrpSpPr>
        <p:grpSpPr>
          <a:xfrm>
            <a:off x="7392552" y="1890087"/>
            <a:ext cx="1304470" cy="2434590"/>
            <a:chOff x="7521759" y="1890087"/>
            <a:chExt cx="1304470" cy="2434590"/>
          </a:xfrm>
        </p:grpSpPr>
        <p:grpSp>
          <p:nvGrpSpPr>
            <p:cNvPr id="394" name="Google Shape;394;p21"/>
            <p:cNvGrpSpPr/>
            <p:nvPr/>
          </p:nvGrpSpPr>
          <p:grpSpPr>
            <a:xfrm>
              <a:off x="7521759" y="2766893"/>
              <a:ext cx="1304470" cy="1557784"/>
              <a:chOff x="7521759" y="2766893"/>
              <a:chExt cx="1304470" cy="1557784"/>
            </a:xfrm>
          </p:grpSpPr>
          <p:grpSp>
            <p:nvGrpSpPr>
              <p:cNvPr id="395" name="Google Shape;395;p21"/>
              <p:cNvGrpSpPr/>
              <p:nvPr/>
            </p:nvGrpSpPr>
            <p:grpSpPr>
              <a:xfrm>
                <a:off x="7521759" y="2766893"/>
                <a:ext cx="1304470" cy="1557784"/>
                <a:chOff x="7980910" y="3267114"/>
                <a:chExt cx="1304470" cy="1557784"/>
              </a:xfrm>
            </p:grpSpPr>
            <p:sp>
              <p:nvSpPr>
                <p:cNvPr id="396" name="Google Shape;396;p21"/>
                <p:cNvSpPr/>
                <p:nvPr/>
              </p:nvSpPr>
              <p:spPr>
                <a:xfrm rot="10800000" flipH="1">
                  <a:off x="7980910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4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7" name="Google Shape;397;p21"/>
                <p:cNvSpPr/>
                <p:nvPr/>
              </p:nvSpPr>
              <p:spPr>
                <a:xfrm>
                  <a:off x="8347954" y="42390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5E697B"/>
                    </a:gs>
                    <a:gs pos="50000">
                      <a:srgbClr val="42536A"/>
                    </a:gs>
                    <a:gs pos="100000">
                      <a:srgbClr val="38495F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98" name="Google Shape;398;p21"/>
              <p:cNvSpPr/>
              <p:nvPr/>
            </p:nvSpPr>
            <p:spPr>
              <a:xfrm>
                <a:off x="8050613" y="3892069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4544" y="16361"/>
                    </a:moveTo>
                    <a:lnTo>
                      <a:pt x="5455" y="16361"/>
                    </a:lnTo>
                    <a:lnTo>
                      <a:pt x="5455" y="10911"/>
                    </a:lnTo>
                    <a:lnTo>
                      <a:pt x="114544" y="10911"/>
                    </a:lnTo>
                    <a:cubicBezTo>
                      <a:pt x="114544" y="10911"/>
                      <a:pt x="114544" y="16361"/>
                      <a:pt x="114544" y="16361"/>
                    </a:cubicBezTo>
                    <a:close/>
                    <a:moveTo>
                      <a:pt x="109088" y="87272"/>
                    </a:moveTo>
                    <a:lnTo>
                      <a:pt x="10911" y="87272"/>
                    </a:lnTo>
                    <a:lnTo>
                      <a:pt x="10911" y="21816"/>
                    </a:lnTo>
                    <a:lnTo>
                      <a:pt x="109088" y="21816"/>
                    </a:lnTo>
                    <a:cubicBezTo>
                      <a:pt x="109088" y="21816"/>
                      <a:pt x="109088" y="87272"/>
                      <a:pt x="109088" y="87272"/>
                    </a:cubicBezTo>
                    <a:close/>
                    <a:moveTo>
                      <a:pt x="114544" y="5455"/>
                    </a:moveTo>
                    <a:lnTo>
                      <a:pt x="65455" y="5455"/>
                    </a:lnTo>
                    <a:cubicBezTo>
                      <a:pt x="65455" y="2444"/>
                      <a:pt x="63011" y="0"/>
                      <a:pt x="60000" y="0"/>
                    </a:cubicBezTo>
                    <a:cubicBezTo>
                      <a:pt x="56983" y="0"/>
                      <a:pt x="54544" y="2444"/>
                      <a:pt x="54544" y="5455"/>
                    </a:cubicBezTo>
                    <a:lnTo>
                      <a:pt x="5455" y="5455"/>
                    </a:lnTo>
                    <a:cubicBezTo>
                      <a:pt x="2438" y="5455"/>
                      <a:pt x="0" y="7900"/>
                      <a:pt x="0" y="10911"/>
                    </a:cubicBezTo>
                    <a:lnTo>
                      <a:pt x="0" y="16361"/>
                    </a:lnTo>
                    <a:cubicBezTo>
                      <a:pt x="0" y="19377"/>
                      <a:pt x="2438" y="21816"/>
                      <a:pt x="5455" y="21816"/>
                    </a:cubicBezTo>
                    <a:lnTo>
                      <a:pt x="5455" y="87272"/>
                    </a:lnTo>
                    <a:cubicBezTo>
                      <a:pt x="5455" y="90288"/>
                      <a:pt x="7894" y="92727"/>
                      <a:pt x="10911" y="92727"/>
                    </a:cubicBezTo>
                    <a:lnTo>
                      <a:pt x="57272" y="92727"/>
                    </a:lnTo>
                    <a:lnTo>
                      <a:pt x="57272" y="99777"/>
                    </a:lnTo>
                    <a:lnTo>
                      <a:pt x="41705" y="115344"/>
                    </a:lnTo>
                    <a:cubicBezTo>
                      <a:pt x="41216" y="115838"/>
                      <a:pt x="40911" y="116522"/>
                      <a:pt x="40911" y="117272"/>
                    </a:cubicBezTo>
                    <a:cubicBezTo>
                      <a:pt x="40911" y="118777"/>
                      <a:pt x="42127" y="120000"/>
                      <a:pt x="43638" y="120000"/>
                    </a:cubicBezTo>
                    <a:cubicBezTo>
                      <a:pt x="44388" y="120000"/>
                      <a:pt x="45072" y="119694"/>
                      <a:pt x="45566" y="119200"/>
                    </a:cubicBezTo>
                    <a:lnTo>
                      <a:pt x="60000" y="104766"/>
                    </a:lnTo>
                    <a:lnTo>
                      <a:pt x="74433" y="119200"/>
                    </a:lnTo>
                    <a:cubicBezTo>
                      <a:pt x="74933" y="119694"/>
                      <a:pt x="75611" y="120000"/>
                      <a:pt x="76361" y="120000"/>
                    </a:cubicBezTo>
                    <a:cubicBezTo>
                      <a:pt x="77872" y="120000"/>
                      <a:pt x="79088" y="118777"/>
                      <a:pt x="79088" y="117272"/>
                    </a:cubicBezTo>
                    <a:cubicBezTo>
                      <a:pt x="79088" y="116522"/>
                      <a:pt x="78788" y="115838"/>
                      <a:pt x="78294" y="115344"/>
                    </a:cubicBezTo>
                    <a:lnTo>
                      <a:pt x="62727" y="99777"/>
                    </a:lnTo>
                    <a:lnTo>
                      <a:pt x="62727" y="92727"/>
                    </a:lnTo>
                    <a:lnTo>
                      <a:pt x="109088" y="92727"/>
                    </a:lnTo>
                    <a:cubicBezTo>
                      <a:pt x="112100" y="92727"/>
                      <a:pt x="114544" y="90288"/>
                      <a:pt x="114544" y="87272"/>
                    </a:cubicBezTo>
                    <a:lnTo>
                      <a:pt x="114544" y="21816"/>
                    </a:lnTo>
                    <a:cubicBezTo>
                      <a:pt x="117555" y="21816"/>
                      <a:pt x="120000" y="19377"/>
                      <a:pt x="120000" y="16361"/>
                    </a:cubicBezTo>
                    <a:lnTo>
                      <a:pt x="120000" y="10911"/>
                    </a:lnTo>
                    <a:cubicBezTo>
                      <a:pt x="120000" y="7900"/>
                      <a:pt x="117555" y="5455"/>
                      <a:pt x="114544" y="5455"/>
                    </a:cubicBezTo>
                    <a:moveTo>
                      <a:pt x="90000" y="32727"/>
                    </a:moveTo>
                    <a:cubicBezTo>
                      <a:pt x="91505" y="32727"/>
                      <a:pt x="92727" y="33950"/>
                      <a:pt x="92727" y="35455"/>
                    </a:cubicBezTo>
                    <a:cubicBezTo>
                      <a:pt x="92727" y="36961"/>
                      <a:pt x="91505" y="38183"/>
                      <a:pt x="90000" y="38183"/>
                    </a:cubicBezTo>
                    <a:cubicBezTo>
                      <a:pt x="88494" y="38183"/>
                      <a:pt x="87272" y="36961"/>
                      <a:pt x="87272" y="35455"/>
                    </a:cubicBezTo>
                    <a:cubicBezTo>
                      <a:pt x="87272" y="33950"/>
                      <a:pt x="88494" y="32727"/>
                      <a:pt x="90000" y="32727"/>
                    </a:cubicBezTo>
                    <a:moveTo>
                      <a:pt x="90000" y="43638"/>
                    </a:moveTo>
                    <a:cubicBezTo>
                      <a:pt x="94516" y="43638"/>
                      <a:pt x="98183" y="39977"/>
                      <a:pt x="98183" y="35455"/>
                    </a:cubicBezTo>
                    <a:cubicBezTo>
                      <a:pt x="98183" y="30938"/>
                      <a:pt x="94516" y="27272"/>
                      <a:pt x="90000" y="27272"/>
                    </a:cubicBezTo>
                    <a:cubicBezTo>
                      <a:pt x="85483" y="27272"/>
                      <a:pt x="81816" y="30938"/>
                      <a:pt x="81816" y="35455"/>
                    </a:cubicBezTo>
                    <a:cubicBezTo>
                      <a:pt x="81816" y="39977"/>
                      <a:pt x="85483" y="43638"/>
                      <a:pt x="90000" y="43638"/>
                    </a:cubicBezTo>
                    <a:moveTo>
                      <a:pt x="46788" y="45194"/>
                    </a:moveTo>
                    <a:lnTo>
                      <a:pt x="66255" y="64655"/>
                    </a:lnTo>
                    <a:cubicBezTo>
                      <a:pt x="66750" y="65150"/>
                      <a:pt x="67433" y="65455"/>
                      <a:pt x="68183" y="65455"/>
                    </a:cubicBezTo>
                    <a:cubicBezTo>
                      <a:pt x="68933" y="65455"/>
                      <a:pt x="69616" y="65150"/>
                      <a:pt x="70111" y="64655"/>
                    </a:cubicBezTo>
                    <a:lnTo>
                      <a:pt x="78794" y="55972"/>
                    </a:lnTo>
                    <a:lnTo>
                      <a:pt x="90000" y="70911"/>
                    </a:lnTo>
                    <a:lnTo>
                      <a:pt x="29644" y="70911"/>
                    </a:lnTo>
                    <a:cubicBezTo>
                      <a:pt x="29644" y="70911"/>
                      <a:pt x="46788" y="45194"/>
                      <a:pt x="46788" y="45194"/>
                    </a:cubicBezTo>
                    <a:close/>
                    <a:moveTo>
                      <a:pt x="24544" y="76361"/>
                    </a:moveTo>
                    <a:lnTo>
                      <a:pt x="95455" y="76361"/>
                    </a:lnTo>
                    <a:cubicBezTo>
                      <a:pt x="96961" y="76361"/>
                      <a:pt x="98183" y="75144"/>
                      <a:pt x="98183" y="73638"/>
                    </a:cubicBezTo>
                    <a:cubicBezTo>
                      <a:pt x="98183" y="73022"/>
                      <a:pt x="97944" y="72483"/>
                      <a:pt x="97600" y="72027"/>
                    </a:cubicBezTo>
                    <a:lnTo>
                      <a:pt x="97638" y="72000"/>
                    </a:lnTo>
                    <a:lnTo>
                      <a:pt x="81272" y="50183"/>
                    </a:lnTo>
                    <a:lnTo>
                      <a:pt x="81233" y="50211"/>
                    </a:lnTo>
                    <a:cubicBezTo>
                      <a:pt x="80738" y="49550"/>
                      <a:pt x="79983" y="49088"/>
                      <a:pt x="79088" y="49088"/>
                    </a:cubicBezTo>
                    <a:cubicBezTo>
                      <a:pt x="78338" y="49088"/>
                      <a:pt x="77655" y="49394"/>
                      <a:pt x="77161" y="49888"/>
                    </a:cubicBezTo>
                    <a:lnTo>
                      <a:pt x="68183" y="58872"/>
                    </a:lnTo>
                    <a:lnTo>
                      <a:pt x="48294" y="38983"/>
                    </a:lnTo>
                    <a:cubicBezTo>
                      <a:pt x="47800" y="38488"/>
                      <a:pt x="47116" y="38183"/>
                      <a:pt x="46361" y="38183"/>
                    </a:cubicBezTo>
                    <a:cubicBezTo>
                      <a:pt x="45416" y="38183"/>
                      <a:pt x="44627" y="38694"/>
                      <a:pt x="44138" y="39427"/>
                    </a:cubicBezTo>
                    <a:lnTo>
                      <a:pt x="44094" y="39394"/>
                    </a:lnTo>
                    <a:lnTo>
                      <a:pt x="22277" y="72122"/>
                    </a:lnTo>
                    <a:lnTo>
                      <a:pt x="22316" y="72155"/>
                    </a:lnTo>
                    <a:cubicBezTo>
                      <a:pt x="22027" y="72588"/>
                      <a:pt x="21816" y="73077"/>
                      <a:pt x="21816" y="73638"/>
                    </a:cubicBezTo>
                    <a:cubicBezTo>
                      <a:pt x="21816" y="75144"/>
                      <a:pt x="23038" y="76361"/>
                      <a:pt x="24544" y="7636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399" name="Google Shape;399;p21"/>
            <p:cNvGrpSpPr/>
            <p:nvPr/>
          </p:nvGrpSpPr>
          <p:grpSpPr>
            <a:xfrm>
              <a:off x="7622141" y="1890087"/>
              <a:ext cx="1136271" cy="1246506"/>
              <a:chOff x="627304" y="1987183"/>
              <a:chExt cx="1594615" cy="1749317"/>
            </a:xfrm>
          </p:grpSpPr>
          <p:sp>
            <p:nvSpPr>
              <p:cNvPr id="400" name="Google Shape;400;p21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323F4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21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8296B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1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03" name="Google Shape;403;p21"/>
          <p:cNvGrpSpPr/>
          <p:nvPr/>
        </p:nvGrpSpPr>
        <p:grpSpPr>
          <a:xfrm>
            <a:off x="9507695" y="1888970"/>
            <a:ext cx="1304470" cy="2435707"/>
            <a:chOff x="9646841" y="1888970"/>
            <a:chExt cx="1304470" cy="2435707"/>
          </a:xfrm>
        </p:grpSpPr>
        <p:grpSp>
          <p:nvGrpSpPr>
            <p:cNvPr id="404" name="Google Shape;404;p21"/>
            <p:cNvGrpSpPr/>
            <p:nvPr/>
          </p:nvGrpSpPr>
          <p:grpSpPr>
            <a:xfrm>
              <a:off x="9646841" y="2766893"/>
              <a:ext cx="1304470" cy="1557784"/>
              <a:chOff x="9646841" y="2766893"/>
              <a:chExt cx="1304470" cy="1557784"/>
            </a:xfrm>
          </p:grpSpPr>
          <p:grpSp>
            <p:nvGrpSpPr>
              <p:cNvPr id="405" name="Google Shape;405;p21"/>
              <p:cNvGrpSpPr/>
              <p:nvPr/>
            </p:nvGrpSpPr>
            <p:grpSpPr>
              <a:xfrm>
                <a:off x="9646841" y="2766893"/>
                <a:ext cx="1304470" cy="1557784"/>
                <a:chOff x="9539460" y="3267114"/>
                <a:chExt cx="1304470" cy="1557784"/>
              </a:xfrm>
            </p:grpSpPr>
            <p:sp>
              <p:nvSpPr>
                <p:cNvPr id="406" name="Google Shape;406;p21"/>
                <p:cNvSpPr/>
                <p:nvPr/>
              </p:nvSpPr>
              <p:spPr>
                <a:xfrm rot="10800000" flipH="1">
                  <a:off x="9539460" y="3267114"/>
                  <a:ext cx="1304470" cy="1020141"/>
                </a:xfrm>
                <a:prstGeom prst="triangle">
                  <a:avLst>
                    <a:gd name="adj" fmla="val 50000"/>
                  </a:avLst>
                </a:prstGeom>
                <a:gradFill>
                  <a:gsLst>
                    <a:gs pos="0">
                      <a:schemeClr val="accent5"/>
                    </a:gs>
                    <a:gs pos="100000">
                      <a:srgbClr val="DDD9C3">
                        <a:alpha val="0"/>
                      </a:srgbClr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21"/>
                <p:cNvSpPr/>
                <p:nvPr/>
              </p:nvSpPr>
              <p:spPr>
                <a:xfrm>
                  <a:off x="9904781" y="4239007"/>
                  <a:ext cx="585891" cy="585891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4AC990"/>
                    </a:gs>
                    <a:gs pos="50000">
                      <a:srgbClr val="12C884"/>
                    </a:gs>
                    <a:gs pos="100000">
                      <a:srgbClr val="08B876"/>
                    </a:gs>
                  </a:gsLst>
                  <a:lin ang="5400000" scaled="0"/>
                </a:gra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8" name="Google Shape;408;p21"/>
              <p:cNvSpPr/>
              <p:nvPr/>
            </p:nvSpPr>
            <p:spPr>
              <a:xfrm>
                <a:off x="10159411" y="3879214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3072" y="62383"/>
                    </a:moveTo>
                    <a:lnTo>
                      <a:pt x="113088" y="62411"/>
                    </a:lnTo>
                    <a:lnTo>
                      <a:pt x="61272" y="89683"/>
                    </a:lnTo>
                    <a:lnTo>
                      <a:pt x="61255" y="89655"/>
                    </a:lnTo>
                    <a:cubicBezTo>
                      <a:pt x="60872" y="89855"/>
                      <a:pt x="60461" y="90000"/>
                      <a:pt x="60000" y="90000"/>
                    </a:cubicBezTo>
                    <a:cubicBezTo>
                      <a:pt x="59538" y="90000"/>
                      <a:pt x="59127" y="89855"/>
                      <a:pt x="58744" y="89655"/>
                    </a:cubicBezTo>
                    <a:lnTo>
                      <a:pt x="58727" y="89683"/>
                    </a:lnTo>
                    <a:lnTo>
                      <a:pt x="6911" y="62411"/>
                    </a:lnTo>
                    <a:lnTo>
                      <a:pt x="6927" y="62383"/>
                    </a:lnTo>
                    <a:cubicBezTo>
                      <a:pt x="6061" y="61927"/>
                      <a:pt x="5455" y="61044"/>
                      <a:pt x="5455" y="60000"/>
                    </a:cubicBezTo>
                    <a:cubicBezTo>
                      <a:pt x="5455" y="58955"/>
                      <a:pt x="6061" y="58072"/>
                      <a:pt x="6927" y="57616"/>
                    </a:cubicBezTo>
                    <a:lnTo>
                      <a:pt x="6911" y="57588"/>
                    </a:lnTo>
                    <a:lnTo>
                      <a:pt x="19788" y="50811"/>
                    </a:lnTo>
                    <a:lnTo>
                      <a:pt x="56183" y="69966"/>
                    </a:lnTo>
                    <a:lnTo>
                      <a:pt x="56205" y="69933"/>
                    </a:lnTo>
                    <a:cubicBezTo>
                      <a:pt x="57344" y="70538"/>
                      <a:pt x="58622" y="70911"/>
                      <a:pt x="60000" y="70911"/>
                    </a:cubicBezTo>
                    <a:cubicBezTo>
                      <a:pt x="61377" y="70911"/>
                      <a:pt x="62655" y="70538"/>
                      <a:pt x="63794" y="69933"/>
                    </a:cubicBezTo>
                    <a:lnTo>
                      <a:pt x="63811" y="69966"/>
                    </a:lnTo>
                    <a:lnTo>
                      <a:pt x="100211" y="50811"/>
                    </a:lnTo>
                    <a:lnTo>
                      <a:pt x="113088" y="57588"/>
                    </a:lnTo>
                    <a:lnTo>
                      <a:pt x="113072" y="57616"/>
                    </a:lnTo>
                    <a:cubicBezTo>
                      <a:pt x="113938" y="58072"/>
                      <a:pt x="114544" y="58955"/>
                      <a:pt x="114544" y="60000"/>
                    </a:cubicBezTo>
                    <a:cubicBezTo>
                      <a:pt x="114544" y="61044"/>
                      <a:pt x="113938" y="61927"/>
                      <a:pt x="113072" y="62383"/>
                    </a:cubicBezTo>
                    <a:moveTo>
                      <a:pt x="113088" y="82133"/>
                    </a:moveTo>
                    <a:lnTo>
                      <a:pt x="113072" y="82166"/>
                    </a:lnTo>
                    <a:cubicBezTo>
                      <a:pt x="113938" y="82622"/>
                      <a:pt x="114544" y="83500"/>
                      <a:pt x="114544" y="84544"/>
                    </a:cubicBezTo>
                    <a:cubicBezTo>
                      <a:pt x="114544" y="85594"/>
                      <a:pt x="113938" y="86472"/>
                      <a:pt x="113072" y="86927"/>
                    </a:cubicBezTo>
                    <a:lnTo>
                      <a:pt x="113088" y="86961"/>
                    </a:lnTo>
                    <a:lnTo>
                      <a:pt x="61272" y="114233"/>
                    </a:lnTo>
                    <a:lnTo>
                      <a:pt x="61255" y="114200"/>
                    </a:lnTo>
                    <a:cubicBezTo>
                      <a:pt x="60872" y="114400"/>
                      <a:pt x="60461" y="114544"/>
                      <a:pt x="60000" y="114544"/>
                    </a:cubicBezTo>
                    <a:cubicBezTo>
                      <a:pt x="59538" y="114544"/>
                      <a:pt x="59127" y="114400"/>
                      <a:pt x="58744" y="114200"/>
                    </a:cubicBezTo>
                    <a:lnTo>
                      <a:pt x="58727" y="114233"/>
                    </a:lnTo>
                    <a:lnTo>
                      <a:pt x="6911" y="86961"/>
                    </a:lnTo>
                    <a:lnTo>
                      <a:pt x="6927" y="86927"/>
                    </a:lnTo>
                    <a:cubicBezTo>
                      <a:pt x="6061" y="86472"/>
                      <a:pt x="5455" y="85594"/>
                      <a:pt x="5455" y="84544"/>
                    </a:cubicBezTo>
                    <a:cubicBezTo>
                      <a:pt x="5455" y="83500"/>
                      <a:pt x="6061" y="82622"/>
                      <a:pt x="6927" y="82166"/>
                    </a:cubicBezTo>
                    <a:lnTo>
                      <a:pt x="6911" y="82133"/>
                    </a:lnTo>
                    <a:lnTo>
                      <a:pt x="19788" y="75355"/>
                    </a:lnTo>
                    <a:lnTo>
                      <a:pt x="56183" y="94511"/>
                    </a:lnTo>
                    <a:lnTo>
                      <a:pt x="56205" y="94477"/>
                    </a:lnTo>
                    <a:cubicBezTo>
                      <a:pt x="57344" y="95083"/>
                      <a:pt x="58622" y="95455"/>
                      <a:pt x="60000" y="95455"/>
                    </a:cubicBezTo>
                    <a:cubicBezTo>
                      <a:pt x="61377" y="95455"/>
                      <a:pt x="62655" y="95083"/>
                      <a:pt x="63794" y="94477"/>
                    </a:cubicBezTo>
                    <a:lnTo>
                      <a:pt x="63811" y="94511"/>
                    </a:lnTo>
                    <a:lnTo>
                      <a:pt x="100211" y="75355"/>
                    </a:lnTo>
                    <a:cubicBezTo>
                      <a:pt x="100211" y="75355"/>
                      <a:pt x="113088" y="82133"/>
                      <a:pt x="113088" y="82133"/>
                    </a:cubicBezTo>
                    <a:close/>
                    <a:moveTo>
                      <a:pt x="6911" y="37866"/>
                    </a:moveTo>
                    <a:lnTo>
                      <a:pt x="6927" y="37838"/>
                    </a:lnTo>
                    <a:cubicBezTo>
                      <a:pt x="6061" y="37377"/>
                      <a:pt x="5455" y="36500"/>
                      <a:pt x="5455" y="35455"/>
                    </a:cubicBezTo>
                    <a:cubicBezTo>
                      <a:pt x="5455" y="34411"/>
                      <a:pt x="6061" y="33527"/>
                      <a:pt x="6927" y="33072"/>
                    </a:cubicBezTo>
                    <a:lnTo>
                      <a:pt x="6911" y="33038"/>
                    </a:lnTo>
                    <a:lnTo>
                      <a:pt x="58727" y="5766"/>
                    </a:lnTo>
                    <a:lnTo>
                      <a:pt x="58744" y="5800"/>
                    </a:lnTo>
                    <a:cubicBezTo>
                      <a:pt x="59127" y="5600"/>
                      <a:pt x="59538" y="5455"/>
                      <a:pt x="60000" y="5455"/>
                    </a:cubicBezTo>
                    <a:cubicBezTo>
                      <a:pt x="60461" y="5455"/>
                      <a:pt x="60872" y="5600"/>
                      <a:pt x="61255" y="5800"/>
                    </a:cubicBezTo>
                    <a:lnTo>
                      <a:pt x="61272" y="5766"/>
                    </a:lnTo>
                    <a:lnTo>
                      <a:pt x="113088" y="33038"/>
                    </a:lnTo>
                    <a:lnTo>
                      <a:pt x="113072" y="33072"/>
                    </a:lnTo>
                    <a:cubicBezTo>
                      <a:pt x="113938" y="33527"/>
                      <a:pt x="114544" y="34411"/>
                      <a:pt x="114544" y="35455"/>
                    </a:cubicBezTo>
                    <a:cubicBezTo>
                      <a:pt x="114544" y="36500"/>
                      <a:pt x="113938" y="37377"/>
                      <a:pt x="113072" y="37838"/>
                    </a:cubicBezTo>
                    <a:lnTo>
                      <a:pt x="113088" y="37866"/>
                    </a:lnTo>
                    <a:lnTo>
                      <a:pt x="61272" y="65138"/>
                    </a:lnTo>
                    <a:lnTo>
                      <a:pt x="61255" y="65111"/>
                    </a:lnTo>
                    <a:cubicBezTo>
                      <a:pt x="60872" y="65311"/>
                      <a:pt x="60461" y="65455"/>
                      <a:pt x="60000" y="65455"/>
                    </a:cubicBezTo>
                    <a:cubicBezTo>
                      <a:pt x="59538" y="65455"/>
                      <a:pt x="59127" y="65311"/>
                      <a:pt x="58744" y="65111"/>
                    </a:cubicBezTo>
                    <a:lnTo>
                      <a:pt x="58727" y="65138"/>
                    </a:lnTo>
                    <a:cubicBezTo>
                      <a:pt x="58727" y="65138"/>
                      <a:pt x="6911" y="37866"/>
                      <a:pt x="6911" y="37866"/>
                    </a:cubicBezTo>
                    <a:close/>
                    <a:moveTo>
                      <a:pt x="120000" y="60000"/>
                    </a:moveTo>
                    <a:cubicBezTo>
                      <a:pt x="120000" y="56855"/>
                      <a:pt x="118211" y="54161"/>
                      <a:pt x="115611" y="52794"/>
                    </a:cubicBezTo>
                    <a:lnTo>
                      <a:pt x="115627" y="52761"/>
                    </a:lnTo>
                    <a:lnTo>
                      <a:pt x="106066" y="47727"/>
                    </a:lnTo>
                    <a:lnTo>
                      <a:pt x="115627" y="42694"/>
                    </a:lnTo>
                    <a:lnTo>
                      <a:pt x="115611" y="42661"/>
                    </a:lnTo>
                    <a:cubicBezTo>
                      <a:pt x="118211" y="41294"/>
                      <a:pt x="120000" y="38600"/>
                      <a:pt x="120000" y="35455"/>
                    </a:cubicBezTo>
                    <a:cubicBezTo>
                      <a:pt x="120000" y="32311"/>
                      <a:pt x="118211" y="29616"/>
                      <a:pt x="115611" y="28250"/>
                    </a:cubicBezTo>
                    <a:lnTo>
                      <a:pt x="115627" y="28216"/>
                    </a:lnTo>
                    <a:lnTo>
                      <a:pt x="63811" y="944"/>
                    </a:lnTo>
                    <a:lnTo>
                      <a:pt x="63794" y="972"/>
                    </a:lnTo>
                    <a:cubicBezTo>
                      <a:pt x="62655" y="372"/>
                      <a:pt x="61377" y="0"/>
                      <a:pt x="60000" y="0"/>
                    </a:cubicBezTo>
                    <a:cubicBezTo>
                      <a:pt x="58622" y="0"/>
                      <a:pt x="57344" y="372"/>
                      <a:pt x="56205" y="972"/>
                    </a:cubicBezTo>
                    <a:lnTo>
                      <a:pt x="56183" y="944"/>
                    </a:lnTo>
                    <a:lnTo>
                      <a:pt x="4366" y="28216"/>
                    </a:lnTo>
                    <a:lnTo>
                      <a:pt x="4388" y="28250"/>
                    </a:lnTo>
                    <a:cubicBezTo>
                      <a:pt x="1788" y="29616"/>
                      <a:pt x="0" y="32311"/>
                      <a:pt x="0" y="35455"/>
                    </a:cubicBezTo>
                    <a:cubicBezTo>
                      <a:pt x="0" y="38600"/>
                      <a:pt x="1788" y="41294"/>
                      <a:pt x="4388" y="42661"/>
                    </a:cubicBezTo>
                    <a:lnTo>
                      <a:pt x="4366" y="42694"/>
                    </a:lnTo>
                    <a:lnTo>
                      <a:pt x="13933" y="47727"/>
                    </a:lnTo>
                    <a:lnTo>
                      <a:pt x="4366" y="52761"/>
                    </a:lnTo>
                    <a:lnTo>
                      <a:pt x="4388" y="52794"/>
                    </a:lnTo>
                    <a:cubicBezTo>
                      <a:pt x="1788" y="54161"/>
                      <a:pt x="0" y="56855"/>
                      <a:pt x="0" y="60000"/>
                    </a:cubicBezTo>
                    <a:cubicBezTo>
                      <a:pt x="0" y="63144"/>
                      <a:pt x="1788" y="65838"/>
                      <a:pt x="4388" y="67205"/>
                    </a:cubicBezTo>
                    <a:lnTo>
                      <a:pt x="4366" y="67238"/>
                    </a:lnTo>
                    <a:lnTo>
                      <a:pt x="13933" y="72272"/>
                    </a:lnTo>
                    <a:lnTo>
                      <a:pt x="4366" y="77305"/>
                    </a:lnTo>
                    <a:lnTo>
                      <a:pt x="4388" y="77338"/>
                    </a:lnTo>
                    <a:cubicBezTo>
                      <a:pt x="1788" y="78705"/>
                      <a:pt x="0" y="81400"/>
                      <a:pt x="0" y="84544"/>
                    </a:cubicBezTo>
                    <a:cubicBezTo>
                      <a:pt x="0" y="87688"/>
                      <a:pt x="1788" y="90383"/>
                      <a:pt x="4388" y="91750"/>
                    </a:cubicBezTo>
                    <a:lnTo>
                      <a:pt x="4366" y="91783"/>
                    </a:lnTo>
                    <a:lnTo>
                      <a:pt x="56183" y="119055"/>
                    </a:lnTo>
                    <a:lnTo>
                      <a:pt x="56205" y="119027"/>
                    </a:lnTo>
                    <a:cubicBezTo>
                      <a:pt x="57344" y="119627"/>
                      <a:pt x="58622" y="120000"/>
                      <a:pt x="60000" y="120000"/>
                    </a:cubicBezTo>
                    <a:cubicBezTo>
                      <a:pt x="61377" y="120000"/>
                      <a:pt x="62655" y="119627"/>
                      <a:pt x="63794" y="119027"/>
                    </a:cubicBezTo>
                    <a:lnTo>
                      <a:pt x="63811" y="119055"/>
                    </a:lnTo>
                    <a:lnTo>
                      <a:pt x="115627" y="91783"/>
                    </a:lnTo>
                    <a:lnTo>
                      <a:pt x="115611" y="91750"/>
                    </a:lnTo>
                    <a:cubicBezTo>
                      <a:pt x="118211" y="90383"/>
                      <a:pt x="120000" y="87688"/>
                      <a:pt x="120000" y="84544"/>
                    </a:cubicBezTo>
                    <a:cubicBezTo>
                      <a:pt x="120000" y="81400"/>
                      <a:pt x="118211" y="78705"/>
                      <a:pt x="115611" y="77338"/>
                    </a:cubicBezTo>
                    <a:lnTo>
                      <a:pt x="115627" y="77305"/>
                    </a:lnTo>
                    <a:lnTo>
                      <a:pt x="106066" y="72272"/>
                    </a:lnTo>
                    <a:lnTo>
                      <a:pt x="115627" y="67238"/>
                    </a:lnTo>
                    <a:lnTo>
                      <a:pt x="115611" y="67205"/>
                    </a:lnTo>
                    <a:cubicBezTo>
                      <a:pt x="118211" y="65838"/>
                      <a:pt x="120000" y="63144"/>
                      <a:pt x="120000" y="6000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409" name="Google Shape;409;p21"/>
            <p:cNvGrpSpPr/>
            <p:nvPr/>
          </p:nvGrpSpPr>
          <p:grpSpPr>
            <a:xfrm>
              <a:off x="9755990" y="1888970"/>
              <a:ext cx="1136271" cy="1246506"/>
              <a:chOff x="627304" y="1987183"/>
              <a:chExt cx="1594615" cy="1749317"/>
            </a:xfrm>
          </p:grpSpPr>
          <p:sp>
            <p:nvSpPr>
              <p:cNvPr id="410" name="Google Shape;410;p21"/>
              <p:cNvSpPr/>
              <p:nvPr/>
            </p:nvSpPr>
            <p:spPr>
              <a:xfrm>
                <a:off x="1424612" y="2476575"/>
                <a:ext cx="797307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73388"/>
                    </a:lnTo>
                    <a:lnTo>
                      <a:pt x="447" y="120000"/>
                    </a:lnTo>
                    <a:lnTo>
                      <a:pt x="0" y="46894"/>
                    </a:lnTo>
                    <a:lnTo>
                      <a:pt x="120000" y="0"/>
                    </a:lnTo>
                    <a:lnTo>
                      <a:pt x="120000" y="0"/>
                    </a:lnTo>
                    <a:close/>
                  </a:path>
                </a:pathLst>
              </a:custGeom>
              <a:solidFill>
                <a:srgbClr val="1490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1"/>
              <p:cNvSpPr/>
              <p:nvPr/>
            </p:nvSpPr>
            <p:spPr>
              <a:xfrm>
                <a:off x="627304" y="2476575"/>
                <a:ext cx="800283" cy="125992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120000"/>
                    </a:moveTo>
                    <a:lnTo>
                      <a:pt x="119553" y="46894"/>
                    </a:lnTo>
                    <a:lnTo>
                      <a:pt x="0" y="0"/>
                    </a:lnTo>
                    <a:lnTo>
                      <a:pt x="446" y="73388"/>
                    </a:lnTo>
                    <a:lnTo>
                      <a:pt x="120000" y="120000"/>
                    </a:lnTo>
                    <a:lnTo>
                      <a:pt x="120000" y="120000"/>
                    </a:lnTo>
                    <a:close/>
                  </a:path>
                </a:pathLst>
              </a:custGeom>
              <a:solidFill>
                <a:srgbClr val="65E9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21"/>
              <p:cNvSpPr/>
              <p:nvPr/>
            </p:nvSpPr>
            <p:spPr>
              <a:xfrm>
                <a:off x="627304" y="1987183"/>
                <a:ext cx="1594614" cy="98176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20000"/>
                    </a:moveTo>
                    <a:lnTo>
                      <a:pt x="120000" y="59818"/>
                    </a:lnTo>
                    <a:lnTo>
                      <a:pt x="60000" y="0"/>
                    </a:lnTo>
                    <a:lnTo>
                      <a:pt x="0" y="59818"/>
                    </a:lnTo>
                    <a:lnTo>
                      <a:pt x="60000" y="120000"/>
                    </a:lnTo>
                    <a:lnTo>
                      <a:pt x="60000" y="1200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3" name="Google Shape;413;p21"/>
          <p:cNvSpPr txBox="1">
            <a:spLocks noGrp="1"/>
          </p:cNvSpPr>
          <p:nvPr>
            <p:ph type="body" idx="1"/>
          </p:nvPr>
        </p:nvSpPr>
        <p:spPr>
          <a:xfrm>
            <a:off x="858786" y="5139521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4" name="Google Shape;414;p21"/>
          <p:cNvSpPr txBox="1">
            <a:spLocks noGrp="1"/>
          </p:cNvSpPr>
          <p:nvPr>
            <p:ph type="body" idx="2"/>
          </p:nvPr>
        </p:nvSpPr>
        <p:spPr>
          <a:xfrm>
            <a:off x="868842" y="4680185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5" name="Google Shape;415;p21"/>
          <p:cNvSpPr txBox="1">
            <a:spLocks noGrp="1"/>
          </p:cNvSpPr>
          <p:nvPr>
            <p:ph type="body" idx="3"/>
          </p:nvPr>
        </p:nvSpPr>
        <p:spPr>
          <a:xfrm>
            <a:off x="3213620" y="5139521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body" idx="4"/>
          </p:nvPr>
        </p:nvSpPr>
        <p:spPr>
          <a:xfrm>
            <a:off x="3223676" y="4680185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body" idx="5"/>
          </p:nvPr>
        </p:nvSpPr>
        <p:spPr>
          <a:xfrm>
            <a:off x="5283225" y="5139521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body" idx="6"/>
          </p:nvPr>
        </p:nvSpPr>
        <p:spPr>
          <a:xfrm>
            <a:off x="5293281" y="4680185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body" idx="7"/>
          </p:nvPr>
        </p:nvSpPr>
        <p:spPr>
          <a:xfrm>
            <a:off x="7402643" y="5139521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body" idx="8"/>
          </p:nvPr>
        </p:nvSpPr>
        <p:spPr>
          <a:xfrm>
            <a:off x="7412699" y="4680185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body" idx="9"/>
          </p:nvPr>
        </p:nvSpPr>
        <p:spPr>
          <a:xfrm>
            <a:off x="9688643" y="5139521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body" idx="13"/>
          </p:nvPr>
        </p:nvSpPr>
        <p:spPr>
          <a:xfrm>
            <a:off x="9698699" y="4680185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-Infographic">
  <p:cSld name="Process-Infographic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2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635766" y="3114234"/>
            <a:ext cx="2437586" cy="11887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rgbClr val="656D78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2"/>
          <p:cNvSpPr/>
          <p:nvPr/>
        </p:nvSpPr>
        <p:spPr>
          <a:xfrm>
            <a:off x="4880760" y="3114234"/>
            <a:ext cx="2437586" cy="11887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rgbClr val="656D78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2"/>
          <p:cNvSpPr/>
          <p:nvPr/>
        </p:nvSpPr>
        <p:spPr>
          <a:xfrm rot="10800000" flipH="1">
            <a:off x="2754593" y="1925514"/>
            <a:ext cx="2437586" cy="11887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rgbClr val="656D78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9133090" y="3114234"/>
            <a:ext cx="2437586" cy="11887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rgbClr val="656D78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2"/>
          <p:cNvSpPr/>
          <p:nvPr/>
        </p:nvSpPr>
        <p:spPr>
          <a:xfrm rot="10800000" flipH="1">
            <a:off x="7006925" y="1925514"/>
            <a:ext cx="2437586" cy="11887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rgbClr val="656D78">
              <a:alpha val="2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2"/>
          <p:cNvSpPr/>
          <p:nvPr/>
        </p:nvSpPr>
        <p:spPr>
          <a:xfrm>
            <a:off x="2754593" y="3114234"/>
            <a:ext cx="2437586" cy="11887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2"/>
          <p:cNvSpPr/>
          <p:nvPr/>
        </p:nvSpPr>
        <p:spPr>
          <a:xfrm rot="10800000" flipH="1">
            <a:off x="628427" y="1925514"/>
            <a:ext cx="2437586" cy="11887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22"/>
          <p:cNvSpPr/>
          <p:nvPr/>
        </p:nvSpPr>
        <p:spPr>
          <a:xfrm>
            <a:off x="7006925" y="3114234"/>
            <a:ext cx="2437586" cy="11887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2"/>
          <p:cNvSpPr/>
          <p:nvPr/>
        </p:nvSpPr>
        <p:spPr>
          <a:xfrm rot="10800000" flipH="1">
            <a:off x="4880760" y="1925514"/>
            <a:ext cx="2437586" cy="11887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2"/>
          <p:cNvSpPr/>
          <p:nvPr/>
        </p:nvSpPr>
        <p:spPr>
          <a:xfrm rot="10800000" flipH="1">
            <a:off x="9133090" y="1925514"/>
            <a:ext cx="2437586" cy="118871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5114" y="0"/>
                </a:lnTo>
                <a:lnTo>
                  <a:pt x="15333" y="8702"/>
                </a:lnTo>
                <a:cubicBezTo>
                  <a:pt x="17632" y="54168"/>
                  <a:pt x="36752" y="89647"/>
                  <a:pt x="59999" y="89647"/>
                </a:cubicBezTo>
                <a:cubicBezTo>
                  <a:pt x="83247" y="89647"/>
                  <a:pt x="102367" y="54168"/>
                  <a:pt x="104666" y="8702"/>
                </a:cubicBezTo>
                <a:lnTo>
                  <a:pt x="104885" y="0"/>
                </a:lnTo>
                <a:lnTo>
                  <a:pt x="120000" y="0"/>
                </a:lnTo>
                <a:lnTo>
                  <a:pt x="119703" y="11806"/>
                </a:lnTo>
                <a:cubicBezTo>
                  <a:pt x="116629" y="72576"/>
                  <a:pt x="91072" y="120000"/>
                  <a:pt x="59999" y="120000"/>
                </a:cubicBezTo>
                <a:cubicBezTo>
                  <a:pt x="28927" y="120000"/>
                  <a:pt x="3370" y="72576"/>
                  <a:pt x="296" y="1180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2"/>
          <p:cNvSpPr/>
          <p:nvPr/>
        </p:nvSpPr>
        <p:spPr>
          <a:xfrm>
            <a:off x="662131" y="4762328"/>
            <a:ext cx="179999" cy="179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22"/>
          <p:cNvSpPr/>
          <p:nvPr/>
        </p:nvSpPr>
        <p:spPr>
          <a:xfrm>
            <a:off x="2947441" y="4756135"/>
            <a:ext cx="179999" cy="1799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22"/>
          <p:cNvSpPr/>
          <p:nvPr/>
        </p:nvSpPr>
        <p:spPr>
          <a:xfrm>
            <a:off x="7158061" y="4749373"/>
            <a:ext cx="179999" cy="17999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22"/>
          <p:cNvSpPr/>
          <p:nvPr/>
        </p:nvSpPr>
        <p:spPr>
          <a:xfrm>
            <a:off x="9436042" y="4749944"/>
            <a:ext cx="179999" cy="1799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22"/>
          <p:cNvSpPr/>
          <p:nvPr/>
        </p:nvSpPr>
        <p:spPr>
          <a:xfrm>
            <a:off x="5052751" y="4749944"/>
            <a:ext cx="179999" cy="17999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22"/>
          <p:cNvSpPr txBox="1">
            <a:spLocks noGrp="1"/>
          </p:cNvSpPr>
          <p:nvPr>
            <p:ph type="body" idx="1"/>
          </p:nvPr>
        </p:nvSpPr>
        <p:spPr>
          <a:xfrm>
            <a:off x="858786" y="5139521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1" name="Google Shape;441;p22"/>
          <p:cNvSpPr txBox="1">
            <a:spLocks noGrp="1"/>
          </p:cNvSpPr>
          <p:nvPr>
            <p:ph type="body" idx="2"/>
          </p:nvPr>
        </p:nvSpPr>
        <p:spPr>
          <a:xfrm>
            <a:off x="989700" y="2873670"/>
            <a:ext cx="1733047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2" name="Google Shape;442;p22"/>
          <p:cNvSpPr txBox="1">
            <a:spLocks noGrp="1"/>
          </p:cNvSpPr>
          <p:nvPr>
            <p:ph type="body" idx="3"/>
          </p:nvPr>
        </p:nvSpPr>
        <p:spPr>
          <a:xfrm>
            <a:off x="3080692" y="2873670"/>
            <a:ext cx="1733047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body" idx="4"/>
          </p:nvPr>
        </p:nvSpPr>
        <p:spPr>
          <a:xfrm>
            <a:off x="5220008" y="2873670"/>
            <a:ext cx="1733047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4" name="Google Shape;444;p22"/>
          <p:cNvSpPr txBox="1">
            <a:spLocks noGrp="1"/>
          </p:cNvSpPr>
          <p:nvPr>
            <p:ph type="body" idx="5"/>
          </p:nvPr>
        </p:nvSpPr>
        <p:spPr>
          <a:xfrm>
            <a:off x="7366812" y="2873670"/>
            <a:ext cx="1733047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5" name="Google Shape;445;p22"/>
          <p:cNvSpPr txBox="1">
            <a:spLocks noGrp="1"/>
          </p:cNvSpPr>
          <p:nvPr>
            <p:ph type="body" idx="6"/>
          </p:nvPr>
        </p:nvSpPr>
        <p:spPr>
          <a:xfrm>
            <a:off x="9485359" y="2873670"/>
            <a:ext cx="1733047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6" name="Google Shape;446;p22"/>
          <p:cNvSpPr txBox="1">
            <a:spLocks noGrp="1"/>
          </p:cNvSpPr>
          <p:nvPr>
            <p:ph type="body" idx="7"/>
          </p:nvPr>
        </p:nvSpPr>
        <p:spPr>
          <a:xfrm>
            <a:off x="868842" y="4680185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7" name="Google Shape;447;p22"/>
          <p:cNvSpPr txBox="1">
            <a:spLocks noGrp="1"/>
          </p:cNvSpPr>
          <p:nvPr>
            <p:ph type="body" idx="8"/>
          </p:nvPr>
        </p:nvSpPr>
        <p:spPr>
          <a:xfrm>
            <a:off x="3213620" y="5139521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8" name="Google Shape;448;p22"/>
          <p:cNvSpPr txBox="1">
            <a:spLocks noGrp="1"/>
          </p:cNvSpPr>
          <p:nvPr>
            <p:ph type="body" idx="9"/>
          </p:nvPr>
        </p:nvSpPr>
        <p:spPr>
          <a:xfrm>
            <a:off x="3223676" y="4680185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9" name="Google Shape;449;p22"/>
          <p:cNvSpPr txBox="1">
            <a:spLocks noGrp="1"/>
          </p:cNvSpPr>
          <p:nvPr>
            <p:ph type="body" idx="13"/>
          </p:nvPr>
        </p:nvSpPr>
        <p:spPr>
          <a:xfrm>
            <a:off x="5283225" y="5139521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0" name="Google Shape;450;p22"/>
          <p:cNvSpPr txBox="1">
            <a:spLocks noGrp="1"/>
          </p:cNvSpPr>
          <p:nvPr>
            <p:ph type="body" idx="14"/>
          </p:nvPr>
        </p:nvSpPr>
        <p:spPr>
          <a:xfrm>
            <a:off x="5293281" y="4680185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1" name="Google Shape;451;p22"/>
          <p:cNvSpPr txBox="1">
            <a:spLocks noGrp="1"/>
          </p:cNvSpPr>
          <p:nvPr>
            <p:ph type="body" idx="15"/>
          </p:nvPr>
        </p:nvSpPr>
        <p:spPr>
          <a:xfrm>
            <a:off x="7402643" y="5139521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2" name="Google Shape;452;p22"/>
          <p:cNvSpPr txBox="1">
            <a:spLocks noGrp="1"/>
          </p:cNvSpPr>
          <p:nvPr>
            <p:ph type="body" idx="16"/>
          </p:nvPr>
        </p:nvSpPr>
        <p:spPr>
          <a:xfrm>
            <a:off x="7412699" y="4680185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3" name="Google Shape;453;p22"/>
          <p:cNvSpPr txBox="1">
            <a:spLocks noGrp="1"/>
          </p:cNvSpPr>
          <p:nvPr>
            <p:ph type="body" idx="17"/>
          </p:nvPr>
        </p:nvSpPr>
        <p:spPr>
          <a:xfrm>
            <a:off x="9688643" y="5139521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body" idx="18"/>
          </p:nvPr>
        </p:nvSpPr>
        <p:spPr>
          <a:xfrm>
            <a:off x="9698699" y="4680185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inedArrows-Infographic">
  <p:cSld name="AllinedArrows-Infographic"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3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7" name="Google Shape;457;p23"/>
          <p:cNvSpPr/>
          <p:nvPr/>
        </p:nvSpPr>
        <p:spPr>
          <a:xfrm>
            <a:off x="9198865" y="1193285"/>
            <a:ext cx="85724" cy="392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6800" y="98275"/>
                </a:moveTo>
                <a:cubicBezTo>
                  <a:pt x="57600" y="106551"/>
                  <a:pt x="33600" y="113793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33600" y="113793"/>
                  <a:pt x="57600" y="106551"/>
                  <a:pt x="76800" y="98275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52800" y="10344"/>
                  <a:pt x="91200" y="23793"/>
                  <a:pt x="110400" y="38275"/>
                </a:cubicBezTo>
                <a:cubicBezTo>
                  <a:pt x="110400" y="38275"/>
                  <a:pt x="110400" y="38275"/>
                  <a:pt x="110400" y="38275"/>
                </a:cubicBezTo>
                <a:cubicBezTo>
                  <a:pt x="110400" y="38275"/>
                  <a:pt x="110400" y="38275"/>
                  <a:pt x="110400" y="38275"/>
                </a:cubicBezTo>
                <a:cubicBezTo>
                  <a:pt x="110400" y="38275"/>
                  <a:pt x="110400" y="38275"/>
                  <a:pt x="110400" y="38275"/>
                </a:cubicBezTo>
                <a:cubicBezTo>
                  <a:pt x="110400" y="38275"/>
                  <a:pt x="110400" y="38275"/>
                  <a:pt x="110400" y="38275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cubicBezTo>
                  <a:pt x="110400" y="40344"/>
                  <a:pt x="110400" y="40344"/>
                  <a:pt x="110400" y="40344"/>
                </a:cubicBezTo>
                <a:cubicBezTo>
                  <a:pt x="110400" y="40344"/>
                  <a:pt x="110400" y="40344"/>
                  <a:pt x="110400" y="40344"/>
                </a:cubicBezTo>
                <a:cubicBezTo>
                  <a:pt x="115200" y="44482"/>
                  <a:pt x="120000" y="49655"/>
                  <a:pt x="120000" y="53793"/>
                </a:cubicBezTo>
                <a:cubicBezTo>
                  <a:pt x="120000" y="53793"/>
                  <a:pt x="120000" y="53793"/>
                  <a:pt x="120000" y="53793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36206"/>
                  <a:pt x="76800" y="14482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23"/>
          <p:cNvSpPr/>
          <p:nvPr/>
        </p:nvSpPr>
        <p:spPr>
          <a:xfrm>
            <a:off x="9198865" y="1193285"/>
            <a:ext cx="85724" cy="392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000" y="88965"/>
                </a:moveTo>
                <a:cubicBezTo>
                  <a:pt x="76800" y="100344"/>
                  <a:pt x="43200" y="110689"/>
                  <a:pt x="480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33600" y="113793"/>
                  <a:pt x="57600" y="106551"/>
                  <a:pt x="76800" y="98275"/>
                </a:cubicBezTo>
                <a:cubicBezTo>
                  <a:pt x="86400" y="95172"/>
                  <a:pt x="91200" y="92068"/>
                  <a:pt x="96000" y="88965"/>
                </a:cubicBezTo>
                <a:moveTo>
                  <a:pt x="120000" y="60000"/>
                </a:move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moveTo>
                  <a:pt x="120000" y="60000"/>
                </a:move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7931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7931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6896"/>
                </a:moveTo>
                <a:cubicBezTo>
                  <a:pt x="120000" y="56896"/>
                  <a:pt x="120000" y="57931"/>
                  <a:pt x="120000" y="57931"/>
                </a:cubicBezTo>
                <a:cubicBezTo>
                  <a:pt x="120000" y="57931"/>
                  <a:pt x="120000" y="56896"/>
                  <a:pt x="120000" y="56896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6896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20000" y="53793"/>
                </a:moveTo>
                <a:cubicBezTo>
                  <a:pt x="120000" y="53793"/>
                  <a:pt x="120000" y="53793"/>
                  <a:pt x="120000" y="53793"/>
                </a:cubicBezTo>
                <a:cubicBezTo>
                  <a:pt x="120000" y="53793"/>
                  <a:pt x="120000" y="53793"/>
                  <a:pt x="120000" y="53793"/>
                </a:cubicBezTo>
                <a:moveTo>
                  <a:pt x="110400" y="40344"/>
                </a:moveTo>
                <a:cubicBezTo>
                  <a:pt x="110400" y="40344"/>
                  <a:pt x="110400" y="40344"/>
                  <a:pt x="110400" y="40344"/>
                </a:cubicBezTo>
                <a:cubicBezTo>
                  <a:pt x="110400" y="40344"/>
                  <a:pt x="110400" y="40344"/>
                  <a:pt x="110400" y="40344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8275"/>
                </a:moveTo>
                <a:cubicBezTo>
                  <a:pt x="110400" y="38275"/>
                  <a:pt x="110400" y="38275"/>
                  <a:pt x="110400" y="38275"/>
                </a:cubicBezTo>
                <a:cubicBezTo>
                  <a:pt x="110400" y="38275"/>
                  <a:pt x="110400" y="38275"/>
                  <a:pt x="110400" y="38275"/>
                </a:cubicBezTo>
                <a:moveTo>
                  <a:pt x="110400" y="38275"/>
                </a:moveTo>
                <a:cubicBezTo>
                  <a:pt x="110400" y="38275"/>
                  <a:pt x="110400" y="38275"/>
                  <a:pt x="110400" y="38275"/>
                </a:cubicBezTo>
                <a:cubicBezTo>
                  <a:pt x="110400" y="38275"/>
                  <a:pt x="110400" y="38275"/>
                  <a:pt x="110400" y="38275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4800" y="0"/>
                  <a:pt x="4800" y="0"/>
                  <a:pt x="4800" y="0"/>
                </a:cubicBezTo>
                <a:cubicBezTo>
                  <a:pt x="52800" y="10344"/>
                  <a:pt x="91200" y="23793"/>
                  <a:pt x="110400" y="38275"/>
                </a:cubicBezTo>
                <a:cubicBezTo>
                  <a:pt x="91200" y="23793"/>
                  <a:pt x="52800" y="10344"/>
                  <a:pt x="0" y="0"/>
                </a:cubicBezTo>
              </a:path>
            </a:pathLst>
          </a:custGeom>
          <a:solidFill>
            <a:srgbClr val="CFA4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3"/>
          <p:cNvSpPr/>
          <p:nvPr/>
        </p:nvSpPr>
        <p:spPr>
          <a:xfrm>
            <a:off x="8370190" y="1123435"/>
            <a:ext cx="269874" cy="265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E4B54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3"/>
          <p:cNvSpPr/>
          <p:nvPr/>
        </p:nvSpPr>
        <p:spPr>
          <a:xfrm>
            <a:off x="8370190" y="1123435"/>
            <a:ext cx="269874" cy="265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3"/>
          <p:cNvSpPr/>
          <p:nvPr/>
        </p:nvSpPr>
        <p:spPr>
          <a:xfrm>
            <a:off x="8640065" y="1177410"/>
            <a:ext cx="212724" cy="2111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120000" y="1904"/>
                  <a:pt x="118095" y="1904"/>
                  <a:pt x="118095" y="3809"/>
                </a:cubicBezTo>
                <a:cubicBezTo>
                  <a:pt x="95238" y="24761"/>
                  <a:pt x="95238" y="24761"/>
                  <a:pt x="95238" y="24761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95238" y="24761"/>
                  <a:pt x="95238" y="24761"/>
                  <a:pt x="95238" y="24761"/>
                </a:cubicBezTo>
                <a:cubicBezTo>
                  <a:pt x="118095" y="1904"/>
                  <a:pt x="118095" y="1904"/>
                  <a:pt x="118095" y="1904"/>
                </a:cubicBezTo>
                <a:cubicBezTo>
                  <a:pt x="118095" y="1904"/>
                  <a:pt x="120000" y="1904"/>
                  <a:pt x="120000" y="0"/>
                </a:cubicBezTo>
              </a:path>
            </a:pathLst>
          </a:custGeom>
          <a:solidFill>
            <a:srgbClr val="BD964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23"/>
          <p:cNvSpPr/>
          <p:nvPr/>
        </p:nvSpPr>
        <p:spPr>
          <a:xfrm>
            <a:off x="8370190" y="1388548"/>
            <a:ext cx="269874" cy="2666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  <a:lnTo>
                  <a:pt x="120000" y="0"/>
                </a:lnTo>
                <a:close/>
              </a:path>
            </a:pathLst>
          </a:custGeom>
          <a:solidFill>
            <a:srgbClr val="E4B54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23"/>
          <p:cNvSpPr/>
          <p:nvPr/>
        </p:nvSpPr>
        <p:spPr>
          <a:xfrm>
            <a:off x="8370190" y="1388548"/>
            <a:ext cx="269874" cy="2666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  <a:lnTo>
                  <a:pt x="1200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3"/>
          <p:cNvSpPr/>
          <p:nvPr/>
        </p:nvSpPr>
        <p:spPr>
          <a:xfrm>
            <a:off x="8736902" y="1483798"/>
            <a:ext cx="280987" cy="17144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99" y="120000"/>
                </a:moveTo>
                <a:cubicBezTo>
                  <a:pt x="119999" y="120000"/>
                  <a:pt x="119999" y="120000"/>
                  <a:pt x="119999" y="120000"/>
                </a:cubicBezTo>
                <a:cubicBezTo>
                  <a:pt x="119999" y="120000"/>
                  <a:pt x="119999" y="120000"/>
                  <a:pt x="119999" y="120000"/>
                </a:cubicBezTo>
                <a:moveTo>
                  <a:pt x="0" y="0"/>
                </a:moveTo>
                <a:cubicBezTo>
                  <a:pt x="30361" y="51764"/>
                  <a:pt x="30361" y="51764"/>
                  <a:pt x="30361" y="51764"/>
                </a:cubicBezTo>
                <a:cubicBezTo>
                  <a:pt x="47710" y="80000"/>
                  <a:pt x="47710" y="80000"/>
                  <a:pt x="47710" y="80000"/>
                </a:cubicBezTo>
                <a:cubicBezTo>
                  <a:pt x="52048" y="87058"/>
                  <a:pt x="57831" y="91764"/>
                  <a:pt x="63614" y="96470"/>
                </a:cubicBezTo>
                <a:cubicBezTo>
                  <a:pt x="57831" y="91764"/>
                  <a:pt x="52048" y="87058"/>
                  <a:pt x="47710" y="80000"/>
                </a:cubicBezTo>
                <a:cubicBezTo>
                  <a:pt x="30361" y="51764"/>
                  <a:pt x="30361" y="51764"/>
                  <a:pt x="30361" y="51764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BD964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23"/>
          <p:cNvSpPr/>
          <p:nvPr/>
        </p:nvSpPr>
        <p:spPr>
          <a:xfrm>
            <a:off x="9198865" y="3193536"/>
            <a:ext cx="85724" cy="393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1600" y="97435"/>
                </a:moveTo>
                <a:cubicBezTo>
                  <a:pt x="57600" y="105641"/>
                  <a:pt x="33600" y="112820"/>
                  <a:pt x="0" y="118974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33600" y="112820"/>
                  <a:pt x="57600" y="105641"/>
                  <a:pt x="81600" y="97435"/>
                </a:cubicBezTo>
                <a:moveTo>
                  <a:pt x="81600" y="97435"/>
                </a:moveTo>
                <a:cubicBezTo>
                  <a:pt x="81600" y="97435"/>
                  <a:pt x="81600" y="97435"/>
                  <a:pt x="81600" y="97435"/>
                </a:cubicBezTo>
                <a:cubicBezTo>
                  <a:pt x="81600" y="97435"/>
                  <a:pt x="81600" y="97435"/>
                  <a:pt x="81600" y="97435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52800" y="10256"/>
                  <a:pt x="91200" y="23589"/>
                  <a:pt x="110400" y="37948"/>
                </a:cubicBezTo>
                <a:cubicBezTo>
                  <a:pt x="110400" y="37948"/>
                  <a:pt x="110400" y="37948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38974"/>
                </a:cubicBezTo>
                <a:cubicBezTo>
                  <a:pt x="110400" y="38974"/>
                  <a:pt x="110400" y="38974"/>
                  <a:pt x="110400" y="40000"/>
                </a:cubicBezTo>
                <a:cubicBezTo>
                  <a:pt x="110400" y="40000"/>
                  <a:pt x="110400" y="40000"/>
                  <a:pt x="110400" y="40000"/>
                </a:cubicBezTo>
                <a:cubicBezTo>
                  <a:pt x="110400" y="40000"/>
                  <a:pt x="110400" y="40000"/>
                  <a:pt x="110400" y="40000"/>
                </a:cubicBezTo>
                <a:cubicBezTo>
                  <a:pt x="110400" y="40000"/>
                  <a:pt x="110400" y="40000"/>
                  <a:pt x="110400" y="40000"/>
                </a:cubicBezTo>
                <a:cubicBezTo>
                  <a:pt x="110400" y="40000"/>
                  <a:pt x="110400" y="40000"/>
                  <a:pt x="110400" y="40000"/>
                </a:cubicBezTo>
                <a:cubicBezTo>
                  <a:pt x="110400" y="40000"/>
                  <a:pt x="110400" y="40000"/>
                  <a:pt x="110400" y="40000"/>
                </a:cubicBezTo>
                <a:cubicBezTo>
                  <a:pt x="115200" y="45128"/>
                  <a:pt x="120000" y="49230"/>
                  <a:pt x="120000" y="54358"/>
                </a:cubicBezTo>
                <a:cubicBezTo>
                  <a:pt x="120000" y="54358"/>
                  <a:pt x="120000" y="54358"/>
                  <a:pt x="120000" y="54358"/>
                </a:cubicBezTo>
                <a:cubicBezTo>
                  <a:pt x="120000" y="54358"/>
                  <a:pt x="120000" y="54358"/>
                  <a:pt x="120000" y="54358"/>
                </a:cubicBezTo>
                <a:cubicBezTo>
                  <a:pt x="120000" y="54358"/>
                  <a:pt x="120000" y="54358"/>
                  <a:pt x="120000" y="54358"/>
                </a:cubicBezTo>
                <a:cubicBezTo>
                  <a:pt x="120000" y="54358"/>
                  <a:pt x="120000" y="54358"/>
                  <a:pt x="120000" y="54358"/>
                </a:cubicBezTo>
                <a:cubicBezTo>
                  <a:pt x="120000" y="54358"/>
                  <a:pt x="120000" y="54358"/>
                  <a:pt x="120000" y="54358"/>
                </a:cubicBezTo>
                <a:cubicBezTo>
                  <a:pt x="120000" y="54358"/>
                  <a:pt x="120000" y="54358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5384"/>
                </a:cubicBezTo>
                <a:cubicBezTo>
                  <a:pt x="120000" y="55384"/>
                  <a:pt x="120000" y="55384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6410"/>
                  <a:pt x="120000" y="56410"/>
                </a:cubicBezTo>
                <a:cubicBezTo>
                  <a:pt x="120000" y="56410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7435"/>
                  <a:pt x="120000" y="57435"/>
                  <a:pt x="120000" y="57435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8461"/>
                </a:cubicBezTo>
                <a:cubicBezTo>
                  <a:pt x="120000" y="58461"/>
                  <a:pt x="120000" y="58461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59487"/>
                  <a:pt x="120000" y="59487"/>
                  <a:pt x="120000" y="59487"/>
                </a:cubicBezTo>
                <a:cubicBezTo>
                  <a:pt x="120000" y="35897"/>
                  <a:pt x="76800" y="15384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23"/>
          <p:cNvSpPr/>
          <p:nvPr/>
        </p:nvSpPr>
        <p:spPr>
          <a:xfrm>
            <a:off x="9198865" y="3193536"/>
            <a:ext cx="85724" cy="3905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6000" y="88965"/>
                </a:moveTo>
                <a:cubicBezTo>
                  <a:pt x="76800" y="101379"/>
                  <a:pt x="43200" y="111724"/>
                  <a:pt x="480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33600" y="113793"/>
                  <a:pt x="57600" y="106551"/>
                  <a:pt x="81600" y="98275"/>
                </a:cubicBezTo>
                <a:cubicBezTo>
                  <a:pt x="81600" y="98275"/>
                  <a:pt x="81600" y="98275"/>
                  <a:pt x="81600" y="98275"/>
                </a:cubicBezTo>
                <a:cubicBezTo>
                  <a:pt x="81600" y="98275"/>
                  <a:pt x="81600" y="98275"/>
                  <a:pt x="81600" y="98275"/>
                </a:cubicBezTo>
                <a:cubicBezTo>
                  <a:pt x="86400" y="95172"/>
                  <a:pt x="91200" y="92068"/>
                  <a:pt x="96000" y="88965"/>
                </a:cubicBezTo>
                <a:moveTo>
                  <a:pt x="120000" y="60000"/>
                </a:move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moveTo>
                  <a:pt x="120000" y="60000"/>
                </a:move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moveTo>
                  <a:pt x="120000" y="60000"/>
                </a:moveTo>
                <a:cubicBezTo>
                  <a:pt x="120000" y="60000"/>
                  <a:pt x="120000" y="60000"/>
                  <a:pt x="120000" y="60000"/>
                </a:cubicBezTo>
                <a:cubicBezTo>
                  <a:pt x="120000" y="60000"/>
                  <a:pt x="120000" y="60000"/>
                  <a:pt x="120000" y="60000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60000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8965"/>
                </a:moveTo>
                <a:cubicBezTo>
                  <a:pt x="120000" y="58965"/>
                  <a:pt x="120000" y="58965"/>
                  <a:pt x="120000" y="58965"/>
                </a:cubicBezTo>
                <a:cubicBezTo>
                  <a:pt x="120000" y="58965"/>
                  <a:pt x="120000" y="58965"/>
                  <a:pt x="120000" y="58965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7931"/>
                </a:moveTo>
                <a:cubicBezTo>
                  <a:pt x="120000" y="57931"/>
                  <a:pt x="120000" y="57931"/>
                  <a:pt x="120000" y="57931"/>
                </a:cubicBezTo>
                <a:cubicBezTo>
                  <a:pt x="120000" y="57931"/>
                  <a:pt x="120000" y="57931"/>
                  <a:pt x="120000" y="57931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6896"/>
                </a:moveTo>
                <a:cubicBezTo>
                  <a:pt x="120000" y="56896"/>
                  <a:pt x="120000" y="56896"/>
                  <a:pt x="120000" y="56896"/>
                </a:cubicBezTo>
                <a:cubicBezTo>
                  <a:pt x="120000" y="56896"/>
                  <a:pt x="120000" y="56896"/>
                  <a:pt x="120000" y="56896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5862"/>
                </a:moveTo>
                <a:cubicBezTo>
                  <a:pt x="120000" y="55862"/>
                  <a:pt x="120000" y="55862"/>
                  <a:pt x="120000" y="55862"/>
                </a:cubicBezTo>
                <a:cubicBezTo>
                  <a:pt x="120000" y="55862"/>
                  <a:pt x="120000" y="55862"/>
                  <a:pt x="120000" y="55862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20000" y="54827"/>
                </a:moveTo>
                <a:cubicBezTo>
                  <a:pt x="120000" y="54827"/>
                  <a:pt x="120000" y="54827"/>
                  <a:pt x="120000" y="54827"/>
                </a:cubicBezTo>
                <a:cubicBezTo>
                  <a:pt x="120000" y="54827"/>
                  <a:pt x="120000" y="54827"/>
                  <a:pt x="120000" y="54827"/>
                </a:cubicBezTo>
                <a:moveTo>
                  <a:pt x="110400" y="40344"/>
                </a:moveTo>
                <a:cubicBezTo>
                  <a:pt x="110400" y="40344"/>
                  <a:pt x="110400" y="40344"/>
                  <a:pt x="110400" y="40344"/>
                </a:cubicBezTo>
                <a:cubicBezTo>
                  <a:pt x="110400" y="40344"/>
                  <a:pt x="110400" y="40344"/>
                  <a:pt x="110400" y="40344"/>
                </a:cubicBezTo>
                <a:moveTo>
                  <a:pt x="110400" y="40344"/>
                </a:moveTo>
                <a:cubicBezTo>
                  <a:pt x="110400" y="40344"/>
                  <a:pt x="110400" y="40344"/>
                  <a:pt x="110400" y="40344"/>
                </a:cubicBezTo>
                <a:cubicBezTo>
                  <a:pt x="110400" y="40344"/>
                  <a:pt x="110400" y="40344"/>
                  <a:pt x="110400" y="40344"/>
                </a:cubicBezTo>
                <a:moveTo>
                  <a:pt x="110400" y="40344"/>
                </a:moveTo>
                <a:cubicBezTo>
                  <a:pt x="110400" y="40344"/>
                  <a:pt x="110400" y="40344"/>
                  <a:pt x="110400" y="40344"/>
                </a:cubicBezTo>
                <a:cubicBezTo>
                  <a:pt x="110400" y="40344"/>
                  <a:pt x="110400" y="40344"/>
                  <a:pt x="110400" y="40344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110400" y="39310"/>
                </a:moveTo>
                <a:cubicBezTo>
                  <a:pt x="110400" y="39310"/>
                  <a:pt x="110400" y="39310"/>
                  <a:pt x="110400" y="39310"/>
                </a:cubicBezTo>
                <a:cubicBezTo>
                  <a:pt x="110400" y="39310"/>
                  <a:pt x="110400" y="39310"/>
                  <a:pt x="110400" y="39310"/>
                </a:cubicBezTo>
                <a:moveTo>
                  <a:pt x="0" y="0"/>
                </a:moveTo>
                <a:cubicBezTo>
                  <a:pt x="0" y="1034"/>
                  <a:pt x="0" y="1034"/>
                  <a:pt x="0" y="1034"/>
                </a:cubicBezTo>
                <a:cubicBezTo>
                  <a:pt x="4800" y="1034"/>
                  <a:pt x="4800" y="1034"/>
                  <a:pt x="4800" y="1034"/>
                </a:cubicBezTo>
                <a:cubicBezTo>
                  <a:pt x="52800" y="11379"/>
                  <a:pt x="91200" y="23793"/>
                  <a:pt x="110400" y="38275"/>
                </a:cubicBezTo>
                <a:cubicBezTo>
                  <a:pt x="91200" y="23793"/>
                  <a:pt x="52800" y="10344"/>
                  <a:pt x="0" y="0"/>
                </a:cubicBezTo>
              </a:path>
            </a:pathLst>
          </a:custGeom>
          <a:solidFill>
            <a:srgbClr val="4D968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3"/>
          <p:cNvSpPr/>
          <p:nvPr/>
        </p:nvSpPr>
        <p:spPr>
          <a:xfrm>
            <a:off x="8370190" y="3122097"/>
            <a:ext cx="269874" cy="2666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53A58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3"/>
          <p:cNvSpPr/>
          <p:nvPr/>
        </p:nvSpPr>
        <p:spPr>
          <a:xfrm>
            <a:off x="8370190" y="3122097"/>
            <a:ext cx="269874" cy="2666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3"/>
          <p:cNvSpPr/>
          <p:nvPr/>
        </p:nvSpPr>
        <p:spPr>
          <a:xfrm>
            <a:off x="8640065" y="3179247"/>
            <a:ext cx="212724" cy="20954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120000" y="0"/>
                  <a:pt x="118095" y="0"/>
                  <a:pt x="118095" y="1935"/>
                </a:cubicBezTo>
                <a:cubicBezTo>
                  <a:pt x="95238" y="23225"/>
                  <a:pt x="95238" y="23225"/>
                  <a:pt x="95238" y="23225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95238" y="23225"/>
                  <a:pt x="95238" y="23225"/>
                  <a:pt x="95238" y="23225"/>
                </a:cubicBezTo>
                <a:cubicBezTo>
                  <a:pt x="118095" y="1935"/>
                  <a:pt x="118095" y="1935"/>
                  <a:pt x="118095" y="1935"/>
                </a:cubicBezTo>
                <a:cubicBezTo>
                  <a:pt x="118095" y="0"/>
                  <a:pt x="120000" y="0"/>
                  <a:pt x="120000" y="0"/>
                </a:cubicBezTo>
              </a:path>
            </a:pathLst>
          </a:custGeom>
          <a:solidFill>
            <a:srgbClr val="4989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3"/>
          <p:cNvSpPr/>
          <p:nvPr/>
        </p:nvSpPr>
        <p:spPr>
          <a:xfrm>
            <a:off x="8370190" y="3388797"/>
            <a:ext cx="269874" cy="26987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  <a:lnTo>
                  <a:pt x="120000" y="0"/>
                </a:lnTo>
                <a:close/>
              </a:path>
            </a:pathLst>
          </a:custGeom>
          <a:solidFill>
            <a:srgbClr val="53A58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8370190" y="3388797"/>
            <a:ext cx="269874" cy="26987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  <a:lnTo>
                  <a:pt x="1200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23"/>
          <p:cNvSpPr/>
          <p:nvPr/>
        </p:nvSpPr>
        <p:spPr>
          <a:xfrm>
            <a:off x="8736902" y="3488811"/>
            <a:ext cx="280987" cy="16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9999" y="120000"/>
                </a:moveTo>
                <a:cubicBezTo>
                  <a:pt x="119999" y="120000"/>
                  <a:pt x="119999" y="120000"/>
                  <a:pt x="119999" y="120000"/>
                </a:cubicBezTo>
                <a:cubicBezTo>
                  <a:pt x="119999" y="120000"/>
                  <a:pt x="119999" y="120000"/>
                  <a:pt x="119999" y="120000"/>
                </a:cubicBezTo>
                <a:moveTo>
                  <a:pt x="0" y="0"/>
                </a:moveTo>
                <a:cubicBezTo>
                  <a:pt x="30361" y="50400"/>
                  <a:pt x="30361" y="50400"/>
                  <a:pt x="30361" y="50400"/>
                </a:cubicBezTo>
                <a:cubicBezTo>
                  <a:pt x="47710" y="76800"/>
                  <a:pt x="47710" y="76800"/>
                  <a:pt x="47710" y="76800"/>
                </a:cubicBezTo>
                <a:cubicBezTo>
                  <a:pt x="52048" y="84000"/>
                  <a:pt x="57831" y="91200"/>
                  <a:pt x="63614" y="96000"/>
                </a:cubicBezTo>
                <a:cubicBezTo>
                  <a:pt x="57831" y="91200"/>
                  <a:pt x="52048" y="84000"/>
                  <a:pt x="47710" y="76800"/>
                </a:cubicBezTo>
                <a:cubicBezTo>
                  <a:pt x="30361" y="50400"/>
                  <a:pt x="30361" y="50400"/>
                  <a:pt x="30361" y="5040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49897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3"/>
          <p:cNvSpPr/>
          <p:nvPr/>
        </p:nvSpPr>
        <p:spPr>
          <a:xfrm>
            <a:off x="8979790" y="2194998"/>
            <a:ext cx="85724" cy="19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cubicBezTo>
                  <a:pt x="43200" y="28965"/>
                  <a:pt x="0" y="72413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7586"/>
                  <a:pt x="0" y="107586"/>
                </a:cubicBezTo>
                <a:cubicBezTo>
                  <a:pt x="0" y="107586"/>
                  <a:pt x="0" y="107586"/>
                  <a:pt x="0" y="107586"/>
                </a:cubicBezTo>
                <a:cubicBezTo>
                  <a:pt x="0" y="97241"/>
                  <a:pt x="4800" y="84827"/>
                  <a:pt x="14400" y="74482"/>
                </a:cubicBezTo>
                <a:cubicBezTo>
                  <a:pt x="14400" y="74482"/>
                  <a:pt x="14400" y="74482"/>
                  <a:pt x="14400" y="74482"/>
                </a:cubicBezTo>
                <a:cubicBezTo>
                  <a:pt x="14400" y="74482"/>
                  <a:pt x="14400" y="74482"/>
                  <a:pt x="14400" y="74482"/>
                </a:cubicBezTo>
                <a:cubicBezTo>
                  <a:pt x="14400" y="74482"/>
                  <a:pt x="14400" y="74482"/>
                  <a:pt x="14400" y="74482"/>
                </a:cubicBezTo>
                <a:cubicBezTo>
                  <a:pt x="14400" y="72413"/>
                  <a:pt x="14400" y="72413"/>
                  <a:pt x="14400" y="72413"/>
                </a:cubicBezTo>
                <a:cubicBezTo>
                  <a:pt x="14400" y="72413"/>
                  <a:pt x="14400" y="72413"/>
                  <a:pt x="14400" y="72413"/>
                </a:cubicBezTo>
                <a:cubicBezTo>
                  <a:pt x="14400" y="72413"/>
                  <a:pt x="14400" y="72413"/>
                  <a:pt x="14400" y="72413"/>
                </a:cubicBezTo>
                <a:cubicBezTo>
                  <a:pt x="14400" y="72413"/>
                  <a:pt x="14400" y="72413"/>
                  <a:pt x="14400" y="72413"/>
                </a:cubicBezTo>
                <a:cubicBezTo>
                  <a:pt x="14400" y="72413"/>
                  <a:pt x="14400" y="72413"/>
                  <a:pt x="14400" y="72413"/>
                </a:cubicBezTo>
                <a:cubicBezTo>
                  <a:pt x="33600" y="43448"/>
                  <a:pt x="72000" y="18620"/>
                  <a:pt x="120000" y="0"/>
                </a:cubicBezTo>
                <a:cubicBezTo>
                  <a:pt x="120000" y="0"/>
                  <a:pt x="120000" y="0"/>
                  <a:pt x="120000" y="0"/>
                </a:cubicBezTo>
              </a:path>
            </a:pathLst>
          </a:custGeom>
          <a:solidFill>
            <a:srgbClr val="D3D1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23"/>
          <p:cNvSpPr/>
          <p:nvPr/>
        </p:nvSpPr>
        <p:spPr>
          <a:xfrm>
            <a:off x="8979790" y="2194998"/>
            <a:ext cx="85724" cy="1952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17931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17931"/>
                </a:cubicBezTo>
                <a:moveTo>
                  <a:pt x="0" y="117931"/>
                </a:move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moveTo>
                  <a:pt x="0" y="117931"/>
                </a:move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moveTo>
                  <a:pt x="0" y="117931"/>
                </a:moveTo>
                <a:cubicBezTo>
                  <a:pt x="0" y="117931"/>
                  <a:pt x="0" y="117931"/>
                  <a:pt x="0" y="117931"/>
                </a:cubicBezTo>
                <a:cubicBezTo>
                  <a:pt x="0" y="117931"/>
                  <a:pt x="0" y="117931"/>
                  <a:pt x="0" y="117931"/>
                </a:cubicBezTo>
                <a:moveTo>
                  <a:pt x="0" y="115862"/>
                </a:moveTo>
                <a:cubicBezTo>
                  <a:pt x="0" y="115862"/>
                  <a:pt x="0" y="117931"/>
                  <a:pt x="0" y="117931"/>
                </a:cubicBezTo>
                <a:cubicBezTo>
                  <a:pt x="0" y="117931"/>
                  <a:pt x="0" y="115862"/>
                  <a:pt x="0" y="115862"/>
                </a:cubicBezTo>
                <a:moveTo>
                  <a:pt x="0" y="115862"/>
                </a:move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moveTo>
                  <a:pt x="0" y="115862"/>
                </a:move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moveTo>
                  <a:pt x="0" y="115862"/>
                </a:moveTo>
                <a:cubicBezTo>
                  <a:pt x="0" y="115862"/>
                  <a:pt x="0" y="115862"/>
                  <a:pt x="0" y="115862"/>
                </a:cubicBezTo>
                <a:cubicBezTo>
                  <a:pt x="0" y="115862"/>
                  <a:pt x="0" y="115862"/>
                  <a:pt x="0" y="115862"/>
                </a:cubicBezTo>
                <a:moveTo>
                  <a:pt x="0" y="113793"/>
                </a:moveTo>
                <a:cubicBezTo>
                  <a:pt x="0" y="113793"/>
                  <a:pt x="0" y="113793"/>
                  <a:pt x="0" y="115862"/>
                </a:cubicBezTo>
                <a:cubicBezTo>
                  <a:pt x="0" y="113793"/>
                  <a:pt x="0" y="113793"/>
                  <a:pt x="0" y="113793"/>
                </a:cubicBezTo>
                <a:moveTo>
                  <a:pt x="0" y="113793"/>
                </a:move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moveTo>
                  <a:pt x="0" y="113793"/>
                </a:move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moveTo>
                  <a:pt x="0" y="113793"/>
                </a:moveTo>
                <a:cubicBezTo>
                  <a:pt x="0" y="113793"/>
                  <a:pt x="0" y="113793"/>
                  <a:pt x="0" y="113793"/>
                </a:cubicBezTo>
                <a:cubicBezTo>
                  <a:pt x="0" y="113793"/>
                  <a:pt x="0" y="113793"/>
                  <a:pt x="0" y="113793"/>
                </a:cubicBezTo>
                <a:moveTo>
                  <a:pt x="0" y="111724"/>
                </a:move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moveTo>
                  <a:pt x="0" y="111724"/>
                </a:move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moveTo>
                  <a:pt x="0" y="111724"/>
                </a:move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moveTo>
                  <a:pt x="0" y="111724"/>
                </a:moveTo>
                <a:cubicBezTo>
                  <a:pt x="0" y="111724"/>
                  <a:pt x="0" y="111724"/>
                  <a:pt x="0" y="111724"/>
                </a:cubicBezTo>
                <a:cubicBezTo>
                  <a:pt x="0" y="111724"/>
                  <a:pt x="0" y="111724"/>
                  <a:pt x="0" y="111724"/>
                </a:cubicBezTo>
                <a:moveTo>
                  <a:pt x="0" y="109655"/>
                </a:move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moveTo>
                  <a:pt x="0" y="109655"/>
                </a:move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moveTo>
                  <a:pt x="0" y="109655"/>
                </a:move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moveTo>
                  <a:pt x="0" y="109655"/>
                </a:moveTo>
                <a:cubicBezTo>
                  <a:pt x="0" y="109655"/>
                  <a:pt x="0" y="109655"/>
                  <a:pt x="0" y="109655"/>
                </a:cubicBezTo>
                <a:cubicBezTo>
                  <a:pt x="0" y="109655"/>
                  <a:pt x="0" y="109655"/>
                  <a:pt x="0" y="109655"/>
                </a:cubicBezTo>
                <a:moveTo>
                  <a:pt x="0" y="107586"/>
                </a:moveTo>
                <a:cubicBezTo>
                  <a:pt x="0" y="107586"/>
                  <a:pt x="0" y="107586"/>
                  <a:pt x="0" y="107586"/>
                </a:cubicBezTo>
                <a:cubicBezTo>
                  <a:pt x="0" y="107586"/>
                  <a:pt x="0" y="107586"/>
                  <a:pt x="0" y="107586"/>
                </a:cubicBezTo>
                <a:moveTo>
                  <a:pt x="14400" y="74482"/>
                </a:moveTo>
                <a:cubicBezTo>
                  <a:pt x="14400" y="74482"/>
                  <a:pt x="14400" y="74482"/>
                  <a:pt x="14400" y="74482"/>
                </a:cubicBezTo>
                <a:cubicBezTo>
                  <a:pt x="14400" y="74482"/>
                  <a:pt x="14400" y="74482"/>
                  <a:pt x="14400" y="74482"/>
                </a:cubicBezTo>
                <a:moveTo>
                  <a:pt x="14400" y="74482"/>
                </a:moveTo>
                <a:cubicBezTo>
                  <a:pt x="14400" y="74482"/>
                  <a:pt x="14400" y="74482"/>
                  <a:pt x="14400" y="74482"/>
                </a:cubicBezTo>
                <a:cubicBezTo>
                  <a:pt x="14400" y="74482"/>
                  <a:pt x="14400" y="74482"/>
                  <a:pt x="14400" y="74482"/>
                </a:cubicBezTo>
                <a:moveTo>
                  <a:pt x="14400" y="72413"/>
                </a:moveTo>
                <a:cubicBezTo>
                  <a:pt x="14400" y="72413"/>
                  <a:pt x="14400" y="72413"/>
                  <a:pt x="14400" y="72413"/>
                </a:cubicBezTo>
                <a:cubicBezTo>
                  <a:pt x="14400" y="72413"/>
                  <a:pt x="14400" y="72413"/>
                  <a:pt x="14400" y="72413"/>
                </a:cubicBezTo>
                <a:moveTo>
                  <a:pt x="14400" y="72413"/>
                </a:moveTo>
                <a:cubicBezTo>
                  <a:pt x="14400" y="72413"/>
                  <a:pt x="14400" y="72413"/>
                  <a:pt x="14400" y="72413"/>
                </a:cubicBezTo>
                <a:cubicBezTo>
                  <a:pt x="14400" y="72413"/>
                  <a:pt x="14400" y="72413"/>
                  <a:pt x="14400" y="72413"/>
                </a:cubicBezTo>
                <a:moveTo>
                  <a:pt x="120000" y="0"/>
                </a:moveTo>
                <a:cubicBezTo>
                  <a:pt x="72000" y="18620"/>
                  <a:pt x="33600" y="43448"/>
                  <a:pt x="14400" y="72413"/>
                </a:cubicBezTo>
                <a:cubicBezTo>
                  <a:pt x="33600" y="45517"/>
                  <a:pt x="67200" y="20689"/>
                  <a:pt x="115200" y="0"/>
                </a:cubicBezTo>
                <a:cubicBezTo>
                  <a:pt x="120000" y="0"/>
                  <a:pt x="120000" y="0"/>
                  <a:pt x="120000" y="0"/>
                </a:cubicBezTo>
                <a:cubicBezTo>
                  <a:pt x="120000" y="0"/>
                  <a:pt x="120000" y="0"/>
                  <a:pt x="120000" y="0"/>
                </a:cubicBezTo>
              </a:path>
            </a:pathLst>
          </a:custGeom>
          <a:solidFill>
            <a:srgbClr val="C149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9006777" y="2507736"/>
            <a:ext cx="58738" cy="777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28235" y="46956"/>
                  <a:pt x="70588" y="83478"/>
                  <a:pt x="1200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70588" y="83478"/>
                  <a:pt x="28235" y="46956"/>
                  <a:pt x="0" y="0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D3D1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23"/>
          <p:cNvSpPr/>
          <p:nvPr/>
        </p:nvSpPr>
        <p:spPr>
          <a:xfrm>
            <a:off x="8997252" y="2485511"/>
            <a:ext cx="68263" cy="1000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6000" y="12000"/>
                  <a:pt x="12000" y="20000"/>
                  <a:pt x="18000" y="28000"/>
                </a:cubicBezTo>
                <a:cubicBezTo>
                  <a:pt x="18000" y="28000"/>
                  <a:pt x="18000" y="28000"/>
                  <a:pt x="18000" y="28000"/>
                </a:cubicBezTo>
                <a:cubicBezTo>
                  <a:pt x="18000" y="28000"/>
                  <a:pt x="18000" y="28000"/>
                  <a:pt x="18000" y="28000"/>
                </a:cubicBezTo>
                <a:cubicBezTo>
                  <a:pt x="42000" y="64000"/>
                  <a:pt x="78000" y="92000"/>
                  <a:pt x="1200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14000" y="116000"/>
                  <a:pt x="114000" y="116000"/>
                  <a:pt x="114000" y="116000"/>
                </a:cubicBezTo>
                <a:cubicBezTo>
                  <a:pt x="66000" y="84000"/>
                  <a:pt x="24000" y="44000"/>
                  <a:pt x="0" y="0"/>
                </a:cubicBezTo>
              </a:path>
            </a:pathLst>
          </a:custGeom>
          <a:solidFill>
            <a:srgbClr val="C1493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3"/>
          <p:cNvSpPr/>
          <p:nvPr/>
        </p:nvSpPr>
        <p:spPr>
          <a:xfrm>
            <a:off x="9624315" y="2120385"/>
            <a:ext cx="269874" cy="26987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D54F3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3"/>
          <p:cNvSpPr/>
          <p:nvPr/>
        </p:nvSpPr>
        <p:spPr>
          <a:xfrm>
            <a:off x="9624315" y="2120385"/>
            <a:ext cx="269874" cy="26987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3"/>
          <p:cNvSpPr/>
          <p:nvPr/>
        </p:nvSpPr>
        <p:spPr>
          <a:xfrm>
            <a:off x="9411590" y="2177535"/>
            <a:ext cx="212724" cy="2127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0"/>
                  <a:pt x="1904" y="1904"/>
                  <a:pt x="1904" y="1904"/>
                </a:cubicBezTo>
                <a:cubicBezTo>
                  <a:pt x="24761" y="24761"/>
                  <a:pt x="24761" y="24761"/>
                  <a:pt x="24761" y="24761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24761" y="22857"/>
                  <a:pt x="24761" y="22857"/>
                  <a:pt x="24761" y="22857"/>
                </a:cubicBezTo>
                <a:cubicBezTo>
                  <a:pt x="1904" y="1904"/>
                  <a:pt x="1904" y="1904"/>
                  <a:pt x="1904" y="1904"/>
                </a:cubicBezTo>
                <a:cubicBezTo>
                  <a:pt x="1904" y="1904"/>
                  <a:pt x="0" y="0"/>
                  <a:pt x="0" y="0"/>
                </a:cubicBezTo>
              </a:path>
            </a:pathLst>
          </a:custGeom>
          <a:solidFill>
            <a:srgbClr val="B144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23"/>
          <p:cNvSpPr/>
          <p:nvPr/>
        </p:nvSpPr>
        <p:spPr>
          <a:xfrm>
            <a:off x="9624315" y="2390261"/>
            <a:ext cx="269874" cy="2666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D54F3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23"/>
          <p:cNvSpPr/>
          <p:nvPr/>
        </p:nvSpPr>
        <p:spPr>
          <a:xfrm>
            <a:off x="9624315" y="2390261"/>
            <a:ext cx="269874" cy="2666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23"/>
          <p:cNvSpPr/>
          <p:nvPr/>
        </p:nvSpPr>
        <p:spPr>
          <a:xfrm>
            <a:off x="9246490" y="2485511"/>
            <a:ext cx="284162" cy="17144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moveTo>
                  <a:pt x="120000" y="0"/>
                </a:moveTo>
                <a:cubicBezTo>
                  <a:pt x="88571" y="51764"/>
                  <a:pt x="88571" y="51764"/>
                  <a:pt x="88571" y="51764"/>
                </a:cubicBezTo>
                <a:cubicBezTo>
                  <a:pt x="71428" y="77647"/>
                  <a:pt x="71428" y="77647"/>
                  <a:pt x="71428" y="77647"/>
                </a:cubicBezTo>
                <a:cubicBezTo>
                  <a:pt x="67142" y="84705"/>
                  <a:pt x="62857" y="89411"/>
                  <a:pt x="57142" y="94117"/>
                </a:cubicBezTo>
                <a:cubicBezTo>
                  <a:pt x="62857" y="89411"/>
                  <a:pt x="67142" y="84705"/>
                  <a:pt x="71428" y="77647"/>
                </a:cubicBezTo>
                <a:cubicBezTo>
                  <a:pt x="88571" y="51764"/>
                  <a:pt x="88571" y="51764"/>
                  <a:pt x="88571" y="51764"/>
                </a:cubicBezTo>
                <a:cubicBezTo>
                  <a:pt x="120000" y="0"/>
                  <a:pt x="120000" y="0"/>
                  <a:pt x="120000" y="0"/>
                </a:cubicBezTo>
              </a:path>
            </a:pathLst>
          </a:custGeom>
          <a:solidFill>
            <a:srgbClr val="B1443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23"/>
          <p:cNvSpPr/>
          <p:nvPr/>
        </p:nvSpPr>
        <p:spPr>
          <a:xfrm>
            <a:off x="8979790" y="4193661"/>
            <a:ext cx="85724" cy="392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8400" y="96206"/>
                </a:moveTo>
                <a:cubicBezTo>
                  <a:pt x="57600" y="105517"/>
                  <a:pt x="86400" y="113793"/>
                  <a:pt x="1200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86400" y="112758"/>
                  <a:pt x="57600" y="105517"/>
                  <a:pt x="38400" y="96206"/>
                </a:cubicBezTo>
                <a:moveTo>
                  <a:pt x="38400" y="96206"/>
                </a:moveTo>
                <a:cubicBezTo>
                  <a:pt x="38400" y="96206"/>
                  <a:pt x="38400" y="96206"/>
                  <a:pt x="38400" y="96206"/>
                </a:cubicBezTo>
                <a:cubicBezTo>
                  <a:pt x="38400" y="96206"/>
                  <a:pt x="38400" y="96206"/>
                  <a:pt x="38400" y="96206"/>
                </a:cubicBezTo>
                <a:moveTo>
                  <a:pt x="120000" y="0"/>
                </a:moveTo>
                <a:cubicBezTo>
                  <a:pt x="43200" y="14482"/>
                  <a:pt x="0" y="36206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cubicBezTo>
                  <a:pt x="0" y="54827"/>
                  <a:pt x="0" y="54827"/>
                  <a:pt x="0" y="54827"/>
                </a:cubicBezTo>
                <a:cubicBezTo>
                  <a:pt x="0" y="54827"/>
                  <a:pt x="0" y="54827"/>
                  <a:pt x="0" y="54827"/>
                </a:cubicBezTo>
                <a:cubicBezTo>
                  <a:pt x="0" y="54827"/>
                  <a:pt x="0" y="54827"/>
                  <a:pt x="0" y="54827"/>
                </a:cubicBezTo>
                <a:cubicBezTo>
                  <a:pt x="0" y="54827"/>
                  <a:pt x="0" y="54827"/>
                  <a:pt x="0" y="54827"/>
                </a:cubicBezTo>
                <a:cubicBezTo>
                  <a:pt x="0" y="48620"/>
                  <a:pt x="4800" y="41379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cubicBezTo>
                  <a:pt x="19200" y="35172"/>
                  <a:pt x="19200" y="35172"/>
                  <a:pt x="19200" y="35172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cubicBezTo>
                  <a:pt x="38400" y="20689"/>
                  <a:pt x="72000" y="9310"/>
                  <a:pt x="120000" y="0"/>
                </a:cubicBezTo>
                <a:cubicBezTo>
                  <a:pt x="120000" y="0"/>
                  <a:pt x="120000" y="0"/>
                  <a:pt x="120000" y="0"/>
                </a:cubicBezTo>
              </a:path>
            </a:pathLst>
          </a:custGeom>
          <a:solidFill>
            <a:srgbClr val="D3D1D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3"/>
          <p:cNvSpPr/>
          <p:nvPr/>
        </p:nvSpPr>
        <p:spPr>
          <a:xfrm>
            <a:off x="8979790" y="4193661"/>
            <a:ext cx="85724" cy="392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24000" y="88965"/>
                </a:moveTo>
                <a:cubicBezTo>
                  <a:pt x="28800" y="92068"/>
                  <a:pt x="33600" y="94137"/>
                  <a:pt x="38400" y="96206"/>
                </a:cubicBezTo>
                <a:cubicBezTo>
                  <a:pt x="38400" y="96206"/>
                  <a:pt x="38400" y="96206"/>
                  <a:pt x="38400" y="96206"/>
                </a:cubicBezTo>
                <a:cubicBezTo>
                  <a:pt x="38400" y="96206"/>
                  <a:pt x="38400" y="96206"/>
                  <a:pt x="38400" y="96206"/>
                </a:cubicBezTo>
                <a:cubicBezTo>
                  <a:pt x="57600" y="105517"/>
                  <a:pt x="86400" y="112758"/>
                  <a:pt x="1200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15200" y="120000"/>
                  <a:pt x="115200" y="120000"/>
                  <a:pt x="115200" y="120000"/>
                </a:cubicBezTo>
                <a:cubicBezTo>
                  <a:pt x="76800" y="111724"/>
                  <a:pt x="43200" y="101379"/>
                  <a:pt x="24000" y="88965"/>
                </a:cubicBezTo>
                <a:moveTo>
                  <a:pt x="0" y="60000"/>
                </a:move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moveTo>
                  <a:pt x="0" y="60000"/>
                </a:moveTo>
                <a:cubicBezTo>
                  <a:pt x="0" y="60000"/>
                  <a:pt x="0" y="60000"/>
                  <a:pt x="0" y="60000"/>
                </a:cubicBezTo>
                <a:cubicBezTo>
                  <a:pt x="0" y="60000"/>
                  <a:pt x="0" y="60000"/>
                  <a:pt x="0" y="60000"/>
                </a:cubicBezTo>
                <a:moveTo>
                  <a:pt x="0" y="58965"/>
                </a:move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moveTo>
                  <a:pt x="0" y="58965"/>
                </a:move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moveTo>
                  <a:pt x="0" y="58965"/>
                </a:move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moveTo>
                  <a:pt x="0" y="58965"/>
                </a:moveTo>
                <a:cubicBezTo>
                  <a:pt x="0" y="58965"/>
                  <a:pt x="0" y="58965"/>
                  <a:pt x="0" y="58965"/>
                </a:cubicBezTo>
                <a:cubicBezTo>
                  <a:pt x="0" y="58965"/>
                  <a:pt x="0" y="58965"/>
                  <a:pt x="0" y="58965"/>
                </a:cubicBezTo>
                <a:moveTo>
                  <a:pt x="0" y="57931"/>
                </a:move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moveTo>
                  <a:pt x="0" y="57931"/>
                </a:move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moveTo>
                  <a:pt x="0" y="57931"/>
                </a:move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moveTo>
                  <a:pt x="0" y="57931"/>
                </a:moveTo>
                <a:cubicBezTo>
                  <a:pt x="0" y="57931"/>
                  <a:pt x="0" y="57931"/>
                  <a:pt x="0" y="57931"/>
                </a:cubicBezTo>
                <a:cubicBezTo>
                  <a:pt x="0" y="57931"/>
                  <a:pt x="0" y="57931"/>
                  <a:pt x="0" y="57931"/>
                </a:cubicBezTo>
                <a:moveTo>
                  <a:pt x="0" y="56896"/>
                </a:move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moveTo>
                  <a:pt x="0" y="56896"/>
                </a:move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moveTo>
                  <a:pt x="0" y="56896"/>
                </a:move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moveTo>
                  <a:pt x="0" y="56896"/>
                </a:moveTo>
                <a:cubicBezTo>
                  <a:pt x="0" y="56896"/>
                  <a:pt x="0" y="56896"/>
                  <a:pt x="0" y="56896"/>
                </a:cubicBezTo>
                <a:cubicBezTo>
                  <a:pt x="0" y="56896"/>
                  <a:pt x="0" y="56896"/>
                  <a:pt x="0" y="56896"/>
                </a:cubicBezTo>
                <a:moveTo>
                  <a:pt x="0" y="55862"/>
                </a:move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moveTo>
                  <a:pt x="0" y="55862"/>
                </a:move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moveTo>
                  <a:pt x="0" y="55862"/>
                </a:move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moveTo>
                  <a:pt x="0" y="55862"/>
                </a:moveTo>
                <a:cubicBezTo>
                  <a:pt x="0" y="55862"/>
                  <a:pt x="0" y="55862"/>
                  <a:pt x="0" y="55862"/>
                </a:cubicBezTo>
                <a:cubicBezTo>
                  <a:pt x="0" y="55862"/>
                  <a:pt x="0" y="55862"/>
                  <a:pt x="0" y="55862"/>
                </a:cubicBezTo>
                <a:moveTo>
                  <a:pt x="0" y="54827"/>
                </a:moveTo>
                <a:cubicBezTo>
                  <a:pt x="0" y="54827"/>
                  <a:pt x="0" y="54827"/>
                  <a:pt x="0" y="54827"/>
                </a:cubicBezTo>
                <a:cubicBezTo>
                  <a:pt x="0" y="54827"/>
                  <a:pt x="0" y="54827"/>
                  <a:pt x="0" y="54827"/>
                </a:cubicBezTo>
                <a:moveTo>
                  <a:pt x="0" y="54827"/>
                </a:moveTo>
                <a:cubicBezTo>
                  <a:pt x="0" y="54827"/>
                  <a:pt x="0" y="54827"/>
                  <a:pt x="0" y="54827"/>
                </a:cubicBezTo>
                <a:cubicBezTo>
                  <a:pt x="0" y="54827"/>
                  <a:pt x="0" y="54827"/>
                  <a:pt x="0" y="54827"/>
                </a:cubicBezTo>
                <a:moveTo>
                  <a:pt x="14400" y="35172"/>
                </a:move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moveTo>
                  <a:pt x="14400" y="35172"/>
                </a:move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moveTo>
                  <a:pt x="14400" y="35172"/>
                </a:moveTo>
                <a:cubicBezTo>
                  <a:pt x="14400" y="35172"/>
                  <a:pt x="14400" y="35172"/>
                  <a:pt x="14400" y="35172"/>
                </a:cubicBezTo>
                <a:cubicBezTo>
                  <a:pt x="14400" y="35172"/>
                  <a:pt x="14400" y="35172"/>
                  <a:pt x="14400" y="35172"/>
                </a:cubicBezTo>
                <a:moveTo>
                  <a:pt x="19200" y="35172"/>
                </a:moveTo>
                <a:cubicBezTo>
                  <a:pt x="19200" y="35172"/>
                  <a:pt x="19200" y="35172"/>
                  <a:pt x="14400" y="35172"/>
                </a:cubicBezTo>
                <a:cubicBezTo>
                  <a:pt x="19200" y="35172"/>
                  <a:pt x="19200" y="35172"/>
                  <a:pt x="19200" y="35172"/>
                </a:cubicBezTo>
                <a:moveTo>
                  <a:pt x="19200" y="34137"/>
                </a:move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moveTo>
                  <a:pt x="19200" y="34137"/>
                </a:move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moveTo>
                  <a:pt x="19200" y="34137"/>
                </a:move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moveTo>
                  <a:pt x="19200" y="34137"/>
                </a:moveTo>
                <a:cubicBezTo>
                  <a:pt x="19200" y="34137"/>
                  <a:pt x="19200" y="34137"/>
                  <a:pt x="19200" y="34137"/>
                </a:cubicBezTo>
                <a:cubicBezTo>
                  <a:pt x="19200" y="34137"/>
                  <a:pt x="19200" y="34137"/>
                  <a:pt x="19200" y="34137"/>
                </a:cubicBezTo>
                <a:moveTo>
                  <a:pt x="120000" y="0"/>
                </a:moveTo>
                <a:cubicBezTo>
                  <a:pt x="72000" y="9310"/>
                  <a:pt x="38400" y="20689"/>
                  <a:pt x="19200" y="34137"/>
                </a:cubicBezTo>
                <a:cubicBezTo>
                  <a:pt x="38400" y="20689"/>
                  <a:pt x="72000" y="9310"/>
                  <a:pt x="115200" y="0"/>
                </a:cubicBezTo>
                <a:cubicBezTo>
                  <a:pt x="120000" y="0"/>
                  <a:pt x="120000" y="0"/>
                  <a:pt x="120000" y="0"/>
                </a:cubicBezTo>
                <a:cubicBezTo>
                  <a:pt x="120000" y="0"/>
                  <a:pt x="120000" y="0"/>
                  <a:pt x="120000" y="0"/>
                </a:cubicBezTo>
              </a:path>
            </a:pathLst>
          </a:custGeom>
          <a:solidFill>
            <a:srgbClr val="8EAA4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3"/>
          <p:cNvSpPr/>
          <p:nvPr/>
        </p:nvSpPr>
        <p:spPr>
          <a:xfrm>
            <a:off x="9624315" y="4123811"/>
            <a:ext cx="269874" cy="2666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3"/>
          <p:cNvSpPr/>
          <p:nvPr/>
        </p:nvSpPr>
        <p:spPr>
          <a:xfrm>
            <a:off x="9624315" y="4123811"/>
            <a:ext cx="269874" cy="26669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0"/>
                </a:moveTo>
                <a:lnTo>
                  <a:pt x="120000" y="0"/>
                </a:lnTo>
                <a:lnTo>
                  <a:pt x="0" y="120000"/>
                </a:lnTo>
                <a:lnTo>
                  <a:pt x="0" y="120000"/>
                </a:lnTo>
                <a:lnTo>
                  <a:pt x="12000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3"/>
          <p:cNvSpPr/>
          <p:nvPr/>
        </p:nvSpPr>
        <p:spPr>
          <a:xfrm>
            <a:off x="9411590" y="4177786"/>
            <a:ext cx="212724" cy="2127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cubicBezTo>
                  <a:pt x="0" y="1904"/>
                  <a:pt x="1904" y="1904"/>
                  <a:pt x="1904" y="1904"/>
                </a:cubicBezTo>
                <a:cubicBezTo>
                  <a:pt x="24761" y="24761"/>
                  <a:pt x="24761" y="24761"/>
                  <a:pt x="24761" y="24761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120000" y="120000"/>
                  <a:pt x="120000" y="120000"/>
                  <a:pt x="120000" y="120000"/>
                </a:cubicBezTo>
                <a:cubicBezTo>
                  <a:pt x="24761" y="24761"/>
                  <a:pt x="24761" y="24761"/>
                  <a:pt x="24761" y="24761"/>
                </a:cubicBezTo>
                <a:cubicBezTo>
                  <a:pt x="1904" y="3809"/>
                  <a:pt x="1904" y="3809"/>
                  <a:pt x="1904" y="3809"/>
                </a:cubicBezTo>
                <a:cubicBezTo>
                  <a:pt x="1904" y="1904"/>
                  <a:pt x="0" y="1904"/>
                  <a:pt x="0" y="0"/>
                </a:cubicBezTo>
              </a:path>
            </a:pathLst>
          </a:custGeom>
          <a:solidFill>
            <a:srgbClr val="839B4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3"/>
          <p:cNvSpPr/>
          <p:nvPr/>
        </p:nvSpPr>
        <p:spPr>
          <a:xfrm>
            <a:off x="9624315" y="4390511"/>
            <a:ext cx="269874" cy="268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9BBB4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23"/>
          <p:cNvSpPr/>
          <p:nvPr/>
        </p:nvSpPr>
        <p:spPr>
          <a:xfrm>
            <a:off x="9624315" y="4390511"/>
            <a:ext cx="269874" cy="268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0" y="0"/>
                </a:lnTo>
                <a:lnTo>
                  <a:pt x="120000" y="120000"/>
                </a:lnTo>
                <a:lnTo>
                  <a:pt x="120000" y="120000"/>
                </a:lnTo>
                <a:lnTo>
                  <a:pt x="0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23"/>
          <p:cNvSpPr/>
          <p:nvPr/>
        </p:nvSpPr>
        <p:spPr>
          <a:xfrm>
            <a:off x="9246490" y="4484172"/>
            <a:ext cx="284162" cy="174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0" y="120000"/>
                  <a:pt x="0" y="120000"/>
                  <a:pt x="0" y="120000"/>
                </a:cubicBezTo>
                <a:moveTo>
                  <a:pt x="120000" y="0"/>
                </a:moveTo>
                <a:cubicBezTo>
                  <a:pt x="88571" y="50769"/>
                  <a:pt x="88571" y="50769"/>
                  <a:pt x="88571" y="50769"/>
                </a:cubicBezTo>
                <a:cubicBezTo>
                  <a:pt x="71428" y="78461"/>
                  <a:pt x="71428" y="78461"/>
                  <a:pt x="71428" y="78461"/>
                </a:cubicBezTo>
                <a:cubicBezTo>
                  <a:pt x="67142" y="83076"/>
                  <a:pt x="62857" y="90000"/>
                  <a:pt x="57142" y="94615"/>
                </a:cubicBezTo>
                <a:cubicBezTo>
                  <a:pt x="62857" y="90000"/>
                  <a:pt x="67142" y="83076"/>
                  <a:pt x="71428" y="78461"/>
                </a:cubicBezTo>
                <a:cubicBezTo>
                  <a:pt x="88571" y="50769"/>
                  <a:pt x="88571" y="50769"/>
                  <a:pt x="88571" y="50769"/>
                </a:cubicBezTo>
                <a:cubicBezTo>
                  <a:pt x="120000" y="0"/>
                  <a:pt x="120000" y="0"/>
                  <a:pt x="120000" y="0"/>
                </a:cubicBezTo>
              </a:path>
            </a:pathLst>
          </a:custGeom>
          <a:solidFill>
            <a:srgbClr val="839B4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3"/>
          <p:cNvSpPr/>
          <p:nvPr/>
        </p:nvSpPr>
        <p:spPr>
          <a:xfrm>
            <a:off x="507146" y="1306070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92" name="Google Shape;492;p23"/>
          <p:cNvSpPr/>
          <p:nvPr/>
        </p:nvSpPr>
        <p:spPr>
          <a:xfrm>
            <a:off x="507146" y="2534266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93" name="Google Shape;493;p23"/>
          <p:cNvSpPr/>
          <p:nvPr/>
        </p:nvSpPr>
        <p:spPr>
          <a:xfrm>
            <a:off x="506448" y="5115595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94" name="Google Shape;494;p23"/>
          <p:cNvSpPr/>
          <p:nvPr/>
        </p:nvSpPr>
        <p:spPr>
          <a:xfrm>
            <a:off x="506448" y="3848180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495" name="Google Shape;495;p23"/>
          <p:cNvGrpSpPr/>
          <p:nvPr/>
        </p:nvGrpSpPr>
        <p:grpSpPr>
          <a:xfrm>
            <a:off x="8852789" y="1619529"/>
            <a:ext cx="2105024" cy="1658938"/>
            <a:chOff x="5946775" y="4468571"/>
            <a:chExt cx="2105024" cy="1658938"/>
          </a:xfrm>
        </p:grpSpPr>
        <p:sp>
          <p:nvSpPr>
            <p:cNvPr id="496" name="Google Shape;496;p23"/>
            <p:cNvSpPr/>
            <p:nvPr/>
          </p:nvSpPr>
          <p:spPr>
            <a:xfrm>
              <a:off x="5946775" y="5032135"/>
              <a:ext cx="2105024" cy="534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192" y="120000"/>
                  </a:moveTo>
                  <a:cubicBezTo>
                    <a:pt x="104807" y="120000"/>
                    <a:pt x="104807" y="120000"/>
                    <a:pt x="104807" y="120000"/>
                  </a:cubicBezTo>
                  <a:cubicBezTo>
                    <a:pt x="113269" y="120000"/>
                    <a:pt x="120000" y="92830"/>
                    <a:pt x="120000" y="59622"/>
                  </a:cubicBezTo>
                  <a:cubicBezTo>
                    <a:pt x="120000" y="26415"/>
                    <a:pt x="113269" y="0"/>
                    <a:pt x="104807" y="0"/>
                  </a:cubicBezTo>
                  <a:cubicBezTo>
                    <a:pt x="15192" y="0"/>
                    <a:pt x="15192" y="0"/>
                    <a:pt x="15192" y="0"/>
                  </a:cubicBezTo>
                  <a:cubicBezTo>
                    <a:pt x="6730" y="0"/>
                    <a:pt x="0" y="26415"/>
                    <a:pt x="0" y="59622"/>
                  </a:cubicBezTo>
                  <a:cubicBezTo>
                    <a:pt x="0" y="92830"/>
                    <a:pt x="6730" y="120000"/>
                    <a:pt x="15192" y="1200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5946775" y="4468571"/>
              <a:ext cx="1096962" cy="16589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65609"/>
                    <a:pt x="3323" y="70487"/>
                    <a:pt x="8861" y="74146"/>
                  </a:cubicBezTo>
                  <a:cubicBezTo>
                    <a:pt x="9230" y="74146"/>
                    <a:pt x="9230" y="74146"/>
                    <a:pt x="9230" y="74146"/>
                  </a:cubicBezTo>
                  <a:cubicBezTo>
                    <a:pt x="67200" y="112439"/>
                    <a:pt x="67200" y="112439"/>
                    <a:pt x="67200" y="112439"/>
                  </a:cubicBezTo>
                  <a:cubicBezTo>
                    <a:pt x="78646" y="120000"/>
                    <a:pt x="97107" y="120000"/>
                    <a:pt x="108553" y="112439"/>
                  </a:cubicBezTo>
                  <a:cubicBezTo>
                    <a:pt x="120000" y="104878"/>
                    <a:pt x="120000" y="92682"/>
                    <a:pt x="108553" y="85121"/>
                  </a:cubicBezTo>
                  <a:cubicBezTo>
                    <a:pt x="70523" y="60000"/>
                    <a:pt x="70523" y="60000"/>
                    <a:pt x="70523" y="60000"/>
                  </a:cubicBezTo>
                  <a:cubicBezTo>
                    <a:pt x="108553" y="35121"/>
                    <a:pt x="108553" y="35121"/>
                    <a:pt x="108553" y="35121"/>
                  </a:cubicBezTo>
                  <a:cubicBezTo>
                    <a:pt x="120000" y="27560"/>
                    <a:pt x="120000" y="15121"/>
                    <a:pt x="108553" y="7560"/>
                  </a:cubicBezTo>
                  <a:cubicBezTo>
                    <a:pt x="97107" y="0"/>
                    <a:pt x="78646" y="0"/>
                    <a:pt x="67200" y="7560"/>
                  </a:cubicBezTo>
                  <a:cubicBezTo>
                    <a:pt x="9230" y="45853"/>
                    <a:pt x="9230" y="45853"/>
                    <a:pt x="9230" y="45853"/>
                  </a:cubicBezTo>
                  <a:cubicBezTo>
                    <a:pt x="8861" y="45853"/>
                    <a:pt x="8861" y="45853"/>
                    <a:pt x="8861" y="45853"/>
                  </a:cubicBezTo>
                  <a:cubicBezTo>
                    <a:pt x="3323" y="49512"/>
                    <a:pt x="0" y="54390"/>
                    <a:pt x="0" y="600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5946775" y="5032135"/>
              <a:ext cx="644524" cy="534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633" y="0"/>
                  </a:moveTo>
                  <a:cubicBezTo>
                    <a:pt x="36439" y="0"/>
                    <a:pt x="24502" y="6037"/>
                    <a:pt x="15706" y="15849"/>
                  </a:cubicBezTo>
                  <a:cubicBezTo>
                    <a:pt x="15706" y="15849"/>
                    <a:pt x="15706" y="15849"/>
                    <a:pt x="15706" y="15849"/>
                  </a:cubicBezTo>
                  <a:cubicBezTo>
                    <a:pt x="15706" y="15849"/>
                    <a:pt x="15706" y="15849"/>
                    <a:pt x="15706" y="15849"/>
                  </a:cubicBezTo>
                  <a:cubicBezTo>
                    <a:pt x="15078" y="15849"/>
                    <a:pt x="15078" y="15849"/>
                    <a:pt x="15078" y="15849"/>
                  </a:cubicBezTo>
                  <a:cubicBezTo>
                    <a:pt x="9424" y="22641"/>
                    <a:pt x="5026" y="30943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1509"/>
                  </a:cubicBezTo>
                  <a:cubicBezTo>
                    <a:pt x="2513" y="41509"/>
                    <a:pt x="2513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628" y="46037"/>
                    <a:pt x="0" y="51320"/>
                    <a:pt x="0" y="55849"/>
                  </a:cubicBezTo>
                  <a:cubicBezTo>
                    <a:pt x="0" y="55849"/>
                    <a:pt x="0" y="55849"/>
                    <a:pt x="0" y="55849"/>
                  </a:cubicBezTo>
                  <a:cubicBezTo>
                    <a:pt x="0" y="55849"/>
                    <a:pt x="0" y="55849"/>
                    <a:pt x="0" y="55849"/>
                  </a:cubicBezTo>
                  <a:cubicBezTo>
                    <a:pt x="0" y="55849"/>
                    <a:pt x="0" y="55849"/>
                    <a:pt x="0" y="55849"/>
                  </a:cubicBezTo>
                  <a:cubicBezTo>
                    <a:pt x="0" y="55849"/>
                    <a:pt x="0" y="55849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67169"/>
                    <a:pt x="628" y="74716"/>
                    <a:pt x="3141" y="80754"/>
                  </a:cubicBezTo>
                  <a:cubicBezTo>
                    <a:pt x="5654" y="89811"/>
                    <a:pt x="10052" y="97358"/>
                    <a:pt x="15078" y="103396"/>
                  </a:cubicBezTo>
                  <a:cubicBezTo>
                    <a:pt x="15706" y="103396"/>
                    <a:pt x="15706" y="103396"/>
                    <a:pt x="15706" y="103396"/>
                  </a:cubicBezTo>
                  <a:cubicBezTo>
                    <a:pt x="15706" y="103396"/>
                    <a:pt x="15706" y="103396"/>
                    <a:pt x="15706" y="103396"/>
                  </a:cubicBezTo>
                  <a:cubicBezTo>
                    <a:pt x="15706" y="103396"/>
                    <a:pt x="15706" y="103396"/>
                    <a:pt x="15706" y="103396"/>
                  </a:cubicBezTo>
                  <a:cubicBezTo>
                    <a:pt x="24502" y="113207"/>
                    <a:pt x="36439" y="120000"/>
                    <a:pt x="49633" y="120000"/>
                  </a:cubicBezTo>
                  <a:cubicBezTo>
                    <a:pt x="49633" y="120000"/>
                    <a:pt x="49633" y="120000"/>
                    <a:pt x="49633" y="120000"/>
                  </a:cubicBezTo>
                  <a:cubicBezTo>
                    <a:pt x="49633" y="120000"/>
                    <a:pt x="49633" y="120000"/>
                    <a:pt x="49633" y="120000"/>
                  </a:cubicBezTo>
                  <a:cubicBezTo>
                    <a:pt x="59057" y="120000"/>
                    <a:pt x="67225" y="116981"/>
                    <a:pt x="74764" y="111698"/>
                  </a:cubicBezTo>
                  <a:cubicBezTo>
                    <a:pt x="77277" y="110188"/>
                    <a:pt x="79162" y="107924"/>
                    <a:pt x="81047" y="106415"/>
                  </a:cubicBezTo>
                  <a:cubicBezTo>
                    <a:pt x="88586" y="97358"/>
                    <a:pt x="88586" y="97358"/>
                    <a:pt x="88586" y="97358"/>
                  </a:cubicBezTo>
                  <a:cubicBezTo>
                    <a:pt x="102408" y="80754"/>
                    <a:pt x="102408" y="80754"/>
                    <a:pt x="102408" y="80754"/>
                  </a:cubicBezTo>
                  <a:cubicBezTo>
                    <a:pt x="120000" y="59622"/>
                    <a:pt x="120000" y="59622"/>
                    <a:pt x="120000" y="59622"/>
                  </a:cubicBezTo>
                  <a:cubicBezTo>
                    <a:pt x="88586" y="21886"/>
                    <a:pt x="88586" y="21886"/>
                    <a:pt x="88586" y="21886"/>
                  </a:cubicBezTo>
                  <a:cubicBezTo>
                    <a:pt x="81047" y="12830"/>
                    <a:pt x="81047" y="12830"/>
                    <a:pt x="81047" y="12830"/>
                  </a:cubicBezTo>
                  <a:cubicBezTo>
                    <a:pt x="81047" y="12830"/>
                    <a:pt x="80418" y="12830"/>
                    <a:pt x="80418" y="12075"/>
                  </a:cubicBezTo>
                  <a:cubicBezTo>
                    <a:pt x="71623" y="4528"/>
                    <a:pt x="60942" y="0"/>
                    <a:pt x="49633" y="0"/>
                  </a:cubicBezTo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6213475" y="5032135"/>
              <a:ext cx="647700" cy="2666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1250" y="0"/>
                    <a:pt x="21875" y="9113"/>
                    <a:pt x="30625" y="24303"/>
                  </a:cubicBezTo>
                  <a:cubicBezTo>
                    <a:pt x="30625" y="25822"/>
                    <a:pt x="31250" y="25822"/>
                    <a:pt x="31250" y="27341"/>
                  </a:cubicBezTo>
                  <a:cubicBezTo>
                    <a:pt x="38750" y="44050"/>
                    <a:pt x="38750" y="44050"/>
                    <a:pt x="38750" y="44050"/>
                  </a:cubicBez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6213475" y="5298835"/>
              <a:ext cx="647700" cy="2682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000" y="0"/>
                  </a:moveTo>
                  <a:cubicBezTo>
                    <a:pt x="52500" y="42000"/>
                    <a:pt x="52500" y="42000"/>
                    <a:pt x="52500" y="42000"/>
                  </a:cubicBezTo>
                  <a:cubicBezTo>
                    <a:pt x="38750" y="75000"/>
                    <a:pt x="38750" y="75000"/>
                    <a:pt x="38750" y="75000"/>
                  </a:cubicBezTo>
                  <a:cubicBezTo>
                    <a:pt x="31250" y="93000"/>
                    <a:pt x="31250" y="93000"/>
                    <a:pt x="31250" y="93000"/>
                  </a:cubicBezTo>
                  <a:cubicBezTo>
                    <a:pt x="29375" y="96000"/>
                    <a:pt x="27500" y="100500"/>
                    <a:pt x="25000" y="103500"/>
                  </a:cubicBezTo>
                  <a:cubicBezTo>
                    <a:pt x="17500" y="114000"/>
                    <a:pt x="9375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0000" y="0"/>
                    <a:pt x="70000" y="0"/>
                    <a:pt x="70000" y="0"/>
                  </a:cubicBezTo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1" name="Google Shape;501;p23"/>
          <p:cNvGrpSpPr/>
          <p:nvPr/>
        </p:nvGrpSpPr>
        <p:grpSpPr>
          <a:xfrm>
            <a:off x="7179565" y="559872"/>
            <a:ext cx="2105024" cy="1658938"/>
            <a:chOff x="4146550" y="1468196"/>
            <a:chExt cx="2105024" cy="1658938"/>
          </a:xfrm>
        </p:grpSpPr>
        <p:sp>
          <p:nvSpPr>
            <p:cNvPr id="502" name="Google Shape;502;p23"/>
            <p:cNvSpPr/>
            <p:nvPr/>
          </p:nvSpPr>
          <p:spPr>
            <a:xfrm>
              <a:off x="4146550" y="2031759"/>
              <a:ext cx="2105024" cy="5318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807" y="120000"/>
                  </a:moveTo>
                  <a:cubicBezTo>
                    <a:pt x="15192" y="120000"/>
                    <a:pt x="15192" y="120000"/>
                    <a:pt x="15192" y="120000"/>
                  </a:cubicBezTo>
                  <a:cubicBezTo>
                    <a:pt x="6730" y="120000"/>
                    <a:pt x="0" y="93417"/>
                    <a:pt x="0" y="60000"/>
                  </a:cubicBezTo>
                  <a:cubicBezTo>
                    <a:pt x="0" y="26582"/>
                    <a:pt x="6730" y="0"/>
                    <a:pt x="15192" y="0"/>
                  </a:cubicBezTo>
                  <a:cubicBezTo>
                    <a:pt x="104807" y="0"/>
                    <a:pt x="104807" y="0"/>
                    <a:pt x="104807" y="0"/>
                  </a:cubicBezTo>
                  <a:cubicBezTo>
                    <a:pt x="113269" y="0"/>
                    <a:pt x="120000" y="26582"/>
                    <a:pt x="120000" y="60000"/>
                  </a:cubicBezTo>
                  <a:cubicBezTo>
                    <a:pt x="120000" y="93417"/>
                    <a:pt x="113269" y="120000"/>
                    <a:pt x="104807" y="12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5154612" y="1468196"/>
              <a:ext cx="1096962" cy="16589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65609"/>
                    <a:pt x="116676" y="70487"/>
                    <a:pt x="111138" y="74146"/>
                  </a:cubicBezTo>
                  <a:cubicBezTo>
                    <a:pt x="110769" y="74146"/>
                    <a:pt x="110769" y="74146"/>
                    <a:pt x="110769" y="74146"/>
                  </a:cubicBezTo>
                  <a:cubicBezTo>
                    <a:pt x="52800" y="112439"/>
                    <a:pt x="52800" y="112439"/>
                    <a:pt x="52800" y="112439"/>
                  </a:cubicBezTo>
                  <a:cubicBezTo>
                    <a:pt x="41353" y="120000"/>
                    <a:pt x="22892" y="120000"/>
                    <a:pt x="11446" y="112439"/>
                  </a:cubicBezTo>
                  <a:cubicBezTo>
                    <a:pt x="0" y="104878"/>
                    <a:pt x="0" y="92682"/>
                    <a:pt x="11446" y="85121"/>
                  </a:cubicBezTo>
                  <a:cubicBezTo>
                    <a:pt x="49476" y="60000"/>
                    <a:pt x="49476" y="60000"/>
                    <a:pt x="49476" y="60000"/>
                  </a:cubicBezTo>
                  <a:cubicBezTo>
                    <a:pt x="11446" y="35121"/>
                    <a:pt x="11446" y="35121"/>
                    <a:pt x="11446" y="35121"/>
                  </a:cubicBezTo>
                  <a:cubicBezTo>
                    <a:pt x="0" y="27560"/>
                    <a:pt x="0" y="15121"/>
                    <a:pt x="11446" y="7560"/>
                  </a:cubicBezTo>
                  <a:cubicBezTo>
                    <a:pt x="22892" y="0"/>
                    <a:pt x="41353" y="0"/>
                    <a:pt x="52800" y="7560"/>
                  </a:cubicBezTo>
                  <a:cubicBezTo>
                    <a:pt x="110769" y="45853"/>
                    <a:pt x="110769" y="45853"/>
                    <a:pt x="110769" y="45853"/>
                  </a:cubicBezTo>
                  <a:cubicBezTo>
                    <a:pt x="111138" y="45853"/>
                    <a:pt x="111138" y="45853"/>
                    <a:pt x="111138" y="45853"/>
                  </a:cubicBezTo>
                  <a:cubicBezTo>
                    <a:pt x="116676" y="49512"/>
                    <a:pt x="120000" y="54390"/>
                    <a:pt x="120000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5607050" y="2031759"/>
              <a:ext cx="644524" cy="5318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366" y="0"/>
                  </a:moveTo>
                  <a:cubicBezTo>
                    <a:pt x="59057" y="0"/>
                    <a:pt x="48376" y="4556"/>
                    <a:pt x="39581" y="12151"/>
                  </a:cubicBezTo>
                  <a:cubicBezTo>
                    <a:pt x="39581" y="12911"/>
                    <a:pt x="38952" y="12911"/>
                    <a:pt x="38952" y="12911"/>
                  </a:cubicBezTo>
                  <a:cubicBezTo>
                    <a:pt x="31413" y="22025"/>
                    <a:pt x="31413" y="22025"/>
                    <a:pt x="31413" y="22025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18219" y="81265"/>
                    <a:pt x="18219" y="81265"/>
                    <a:pt x="18219" y="81265"/>
                  </a:cubicBezTo>
                  <a:cubicBezTo>
                    <a:pt x="31413" y="97974"/>
                    <a:pt x="31413" y="97974"/>
                    <a:pt x="31413" y="97974"/>
                  </a:cubicBezTo>
                  <a:cubicBezTo>
                    <a:pt x="38952" y="107088"/>
                    <a:pt x="38952" y="107088"/>
                    <a:pt x="38952" y="107088"/>
                  </a:cubicBezTo>
                  <a:cubicBezTo>
                    <a:pt x="40837" y="109367"/>
                    <a:pt x="43350" y="110886"/>
                    <a:pt x="45863" y="112405"/>
                  </a:cubicBezTo>
                  <a:cubicBezTo>
                    <a:pt x="53403" y="117721"/>
                    <a:pt x="61570" y="120000"/>
                    <a:pt x="70366" y="120000"/>
                  </a:cubicBezTo>
                  <a:cubicBezTo>
                    <a:pt x="70366" y="120000"/>
                    <a:pt x="70366" y="120000"/>
                    <a:pt x="70366" y="120000"/>
                  </a:cubicBezTo>
                  <a:cubicBezTo>
                    <a:pt x="70366" y="120000"/>
                    <a:pt x="70366" y="120000"/>
                    <a:pt x="70366" y="120000"/>
                  </a:cubicBezTo>
                  <a:cubicBezTo>
                    <a:pt x="83560" y="120000"/>
                    <a:pt x="95497" y="113924"/>
                    <a:pt x="104293" y="104050"/>
                  </a:cubicBezTo>
                  <a:cubicBezTo>
                    <a:pt x="104293" y="104050"/>
                    <a:pt x="104293" y="104050"/>
                    <a:pt x="104293" y="104050"/>
                  </a:cubicBezTo>
                  <a:cubicBezTo>
                    <a:pt x="104293" y="104050"/>
                    <a:pt x="104293" y="104050"/>
                    <a:pt x="104293" y="104050"/>
                  </a:cubicBezTo>
                  <a:cubicBezTo>
                    <a:pt x="104921" y="104050"/>
                    <a:pt x="104921" y="104050"/>
                    <a:pt x="104921" y="104050"/>
                  </a:cubicBezTo>
                  <a:cubicBezTo>
                    <a:pt x="109947" y="97215"/>
                    <a:pt x="114345" y="89620"/>
                    <a:pt x="116858" y="81265"/>
                  </a:cubicBezTo>
                  <a:cubicBezTo>
                    <a:pt x="119371" y="74430"/>
                    <a:pt x="120000" y="67594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5443"/>
                  </a:cubicBezTo>
                  <a:cubicBezTo>
                    <a:pt x="120000" y="55443"/>
                    <a:pt x="120000" y="55443"/>
                    <a:pt x="120000" y="55443"/>
                  </a:cubicBezTo>
                  <a:cubicBezTo>
                    <a:pt x="120000" y="52405"/>
                    <a:pt x="119371" y="48607"/>
                    <a:pt x="118743" y="45569"/>
                  </a:cubicBezTo>
                  <a:cubicBezTo>
                    <a:pt x="118743" y="45569"/>
                    <a:pt x="118743" y="45569"/>
                    <a:pt x="118743" y="45569"/>
                  </a:cubicBezTo>
                  <a:cubicBezTo>
                    <a:pt x="118743" y="45569"/>
                    <a:pt x="118743" y="45569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6230" y="33417"/>
                    <a:pt x="111204" y="23544"/>
                    <a:pt x="104921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95497" y="6075"/>
                    <a:pt x="83560" y="0"/>
                    <a:pt x="70366" y="0"/>
                  </a:cubicBezTo>
                </a:path>
              </a:pathLst>
            </a:custGeom>
            <a:solidFill>
              <a:srgbClr val="0D60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5337175" y="2031759"/>
              <a:ext cx="647700" cy="2651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81250" y="44050"/>
                    <a:pt x="81250" y="44050"/>
                    <a:pt x="81250" y="44050"/>
                  </a:cubicBezTo>
                  <a:cubicBezTo>
                    <a:pt x="88750" y="27341"/>
                    <a:pt x="88750" y="27341"/>
                    <a:pt x="88750" y="27341"/>
                  </a:cubicBezTo>
                  <a:cubicBezTo>
                    <a:pt x="88750" y="25822"/>
                    <a:pt x="89375" y="25822"/>
                    <a:pt x="89375" y="24303"/>
                  </a:cubicBezTo>
                  <a:cubicBezTo>
                    <a:pt x="98125" y="9113"/>
                    <a:pt x="108750" y="0"/>
                    <a:pt x="120000" y="0"/>
                  </a:cubicBezTo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5337175" y="2296872"/>
              <a:ext cx="647700" cy="2666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000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11250" y="120000"/>
                    <a:pt x="103125" y="115443"/>
                    <a:pt x="95625" y="104810"/>
                  </a:cubicBezTo>
                  <a:cubicBezTo>
                    <a:pt x="93125" y="101772"/>
                    <a:pt x="90625" y="98734"/>
                    <a:pt x="88750" y="94177"/>
                  </a:cubicBezTo>
                  <a:cubicBezTo>
                    <a:pt x="81250" y="75949"/>
                    <a:pt x="81250" y="75949"/>
                    <a:pt x="81250" y="75949"/>
                  </a:cubicBezTo>
                  <a:cubicBezTo>
                    <a:pt x="68125" y="42531"/>
                    <a:pt x="68125" y="42531"/>
                    <a:pt x="68125" y="42531"/>
                  </a:cubicBezTo>
                  <a:cubicBezTo>
                    <a:pt x="50000" y="0"/>
                    <a:pt x="50000" y="0"/>
                    <a:pt x="50000" y="0"/>
                  </a:cubicBezTo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7" name="Google Shape;507;p23"/>
          <p:cNvSpPr txBox="1">
            <a:spLocks noGrp="1"/>
          </p:cNvSpPr>
          <p:nvPr>
            <p:ph type="body" idx="1"/>
          </p:nvPr>
        </p:nvSpPr>
        <p:spPr>
          <a:xfrm>
            <a:off x="905608" y="1249053"/>
            <a:ext cx="5190391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8" name="Google Shape;508;p23"/>
          <p:cNvSpPr txBox="1">
            <a:spLocks noGrp="1"/>
          </p:cNvSpPr>
          <p:nvPr>
            <p:ph type="body" idx="2"/>
          </p:nvPr>
        </p:nvSpPr>
        <p:spPr>
          <a:xfrm>
            <a:off x="905609" y="1660599"/>
            <a:ext cx="5190391" cy="75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9" name="Google Shape;509;p23"/>
          <p:cNvSpPr txBox="1">
            <a:spLocks noGrp="1"/>
          </p:cNvSpPr>
          <p:nvPr>
            <p:ph type="body" idx="3"/>
          </p:nvPr>
        </p:nvSpPr>
        <p:spPr>
          <a:xfrm>
            <a:off x="905608" y="2518553"/>
            <a:ext cx="5190391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0" name="Google Shape;510;p23"/>
          <p:cNvSpPr txBox="1">
            <a:spLocks noGrp="1"/>
          </p:cNvSpPr>
          <p:nvPr>
            <p:ph type="body" idx="4"/>
          </p:nvPr>
        </p:nvSpPr>
        <p:spPr>
          <a:xfrm>
            <a:off x="905609" y="2930099"/>
            <a:ext cx="5190391" cy="75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1" name="Google Shape;511;p23"/>
          <p:cNvSpPr txBox="1">
            <a:spLocks noGrp="1"/>
          </p:cNvSpPr>
          <p:nvPr>
            <p:ph type="body" idx="5"/>
          </p:nvPr>
        </p:nvSpPr>
        <p:spPr>
          <a:xfrm>
            <a:off x="905608" y="3774421"/>
            <a:ext cx="5190391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2" name="Google Shape;512;p23"/>
          <p:cNvSpPr txBox="1">
            <a:spLocks noGrp="1"/>
          </p:cNvSpPr>
          <p:nvPr>
            <p:ph type="body" idx="6"/>
          </p:nvPr>
        </p:nvSpPr>
        <p:spPr>
          <a:xfrm>
            <a:off x="905609" y="4185967"/>
            <a:ext cx="5190391" cy="75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3" name="Google Shape;513;p23"/>
          <p:cNvSpPr txBox="1">
            <a:spLocks noGrp="1"/>
          </p:cNvSpPr>
          <p:nvPr>
            <p:ph type="body" idx="7"/>
          </p:nvPr>
        </p:nvSpPr>
        <p:spPr>
          <a:xfrm>
            <a:off x="905608" y="5041623"/>
            <a:ext cx="5190391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4" name="Google Shape;514;p23"/>
          <p:cNvSpPr txBox="1">
            <a:spLocks noGrp="1"/>
          </p:cNvSpPr>
          <p:nvPr>
            <p:ph type="body" idx="8"/>
          </p:nvPr>
        </p:nvSpPr>
        <p:spPr>
          <a:xfrm>
            <a:off x="905609" y="5453169"/>
            <a:ext cx="5190391" cy="75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15" name="Google Shape;515;p23"/>
          <p:cNvGrpSpPr/>
          <p:nvPr/>
        </p:nvGrpSpPr>
        <p:grpSpPr>
          <a:xfrm>
            <a:off x="7179565" y="2719086"/>
            <a:ext cx="2105024" cy="1658938"/>
            <a:chOff x="4146550" y="1468196"/>
            <a:chExt cx="2105024" cy="1658938"/>
          </a:xfrm>
        </p:grpSpPr>
        <p:sp>
          <p:nvSpPr>
            <p:cNvPr id="516" name="Google Shape;516;p23"/>
            <p:cNvSpPr/>
            <p:nvPr/>
          </p:nvSpPr>
          <p:spPr>
            <a:xfrm>
              <a:off x="4146550" y="2031759"/>
              <a:ext cx="2105024" cy="5318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807" y="120000"/>
                  </a:moveTo>
                  <a:cubicBezTo>
                    <a:pt x="15192" y="120000"/>
                    <a:pt x="15192" y="120000"/>
                    <a:pt x="15192" y="120000"/>
                  </a:cubicBezTo>
                  <a:cubicBezTo>
                    <a:pt x="6730" y="120000"/>
                    <a:pt x="0" y="93417"/>
                    <a:pt x="0" y="60000"/>
                  </a:cubicBezTo>
                  <a:cubicBezTo>
                    <a:pt x="0" y="26582"/>
                    <a:pt x="6730" y="0"/>
                    <a:pt x="15192" y="0"/>
                  </a:cubicBezTo>
                  <a:cubicBezTo>
                    <a:pt x="104807" y="0"/>
                    <a:pt x="104807" y="0"/>
                    <a:pt x="104807" y="0"/>
                  </a:cubicBezTo>
                  <a:cubicBezTo>
                    <a:pt x="113269" y="0"/>
                    <a:pt x="120000" y="26582"/>
                    <a:pt x="120000" y="60000"/>
                  </a:cubicBezTo>
                  <a:cubicBezTo>
                    <a:pt x="120000" y="93417"/>
                    <a:pt x="113269" y="120000"/>
                    <a:pt x="104807" y="12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3"/>
            <p:cNvSpPr/>
            <p:nvPr/>
          </p:nvSpPr>
          <p:spPr>
            <a:xfrm>
              <a:off x="5154612" y="1468196"/>
              <a:ext cx="1096962" cy="16589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65609"/>
                    <a:pt x="116676" y="70487"/>
                    <a:pt x="111138" y="74146"/>
                  </a:cubicBezTo>
                  <a:cubicBezTo>
                    <a:pt x="110769" y="74146"/>
                    <a:pt x="110769" y="74146"/>
                    <a:pt x="110769" y="74146"/>
                  </a:cubicBezTo>
                  <a:cubicBezTo>
                    <a:pt x="52800" y="112439"/>
                    <a:pt x="52800" y="112439"/>
                    <a:pt x="52800" y="112439"/>
                  </a:cubicBezTo>
                  <a:cubicBezTo>
                    <a:pt x="41353" y="120000"/>
                    <a:pt x="22892" y="120000"/>
                    <a:pt x="11446" y="112439"/>
                  </a:cubicBezTo>
                  <a:cubicBezTo>
                    <a:pt x="0" y="104878"/>
                    <a:pt x="0" y="92682"/>
                    <a:pt x="11446" y="85121"/>
                  </a:cubicBezTo>
                  <a:cubicBezTo>
                    <a:pt x="49476" y="60000"/>
                    <a:pt x="49476" y="60000"/>
                    <a:pt x="49476" y="60000"/>
                  </a:cubicBezTo>
                  <a:cubicBezTo>
                    <a:pt x="11446" y="35121"/>
                    <a:pt x="11446" y="35121"/>
                    <a:pt x="11446" y="35121"/>
                  </a:cubicBezTo>
                  <a:cubicBezTo>
                    <a:pt x="0" y="27560"/>
                    <a:pt x="0" y="15121"/>
                    <a:pt x="11446" y="7560"/>
                  </a:cubicBezTo>
                  <a:cubicBezTo>
                    <a:pt x="22892" y="0"/>
                    <a:pt x="41353" y="0"/>
                    <a:pt x="52800" y="7560"/>
                  </a:cubicBezTo>
                  <a:cubicBezTo>
                    <a:pt x="110769" y="45853"/>
                    <a:pt x="110769" y="45853"/>
                    <a:pt x="110769" y="45853"/>
                  </a:cubicBezTo>
                  <a:cubicBezTo>
                    <a:pt x="111138" y="45853"/>
                    <a:pt x="111138" y="45853"/>
                    <a:pt x="111138" y="45853"/>
                  </a:cubicBezTo>
                  <a:cubicBezTo>
                    <a:pt x="116676" y="49512"/>
                    <a:pt x="120000" y="54390"/>
                    <a:pt x="120000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3"/>
            <p:cNvSpPr/>
            <p:nvPr/>
          </p:nvSpPr>
          <p:spPr>
            <a:xfrm>
              <a:off x="5607050" y="2031759"/>
              <a:ext cx="644524" cy="5318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366" y="0"/>
                  </a:moveTo>
                  <a:cubicBezTo>
                    <a:pt x="59057" y="0"/>
                    <a:pt x="48376" y="4556"/>
                    <a:pt x="39581" y="12151"/>
                  </a:cubicBezTo>
                  <a:cubicBezTo>
                    <a:pt x="39581" y="12911"/>
                    <a:pt x="38952" y="12911"/>
                    <a:pt x="38952" y="12911"/>
                  </a:cubicBezTo>
                  <a:cubicBezTo>
                    <a:pt x="31413" y="22025"/>
                    <a:pt x="31413" y="22025"/>
                    <a:pt x="31413" y="22025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18219" y="81265"/>
                    <a:pt x="18219" y="81265"/>
                    <a:pt x="18219" y="81265"/>
                  </a:cubicBezTo>
                  <a:cubicBezTo>
                    <a:pt x="31413" y="97974"/>
                    <a:pt x="31413" y="97974"/>
                    <a:pt x="31413" y="97974"/>
                  </a:cubicBezTo>
                  <a:cubicBezTo>
                    <a:pt x="38952" y="107088"/>
                    <a:pt x="38952" y="107088"/>
                    <a:pt x="38952" y="107088"/>
                  </a:cubicBezTo>
                  <a:cubicBezTo>
                    <a:pt x="40837" y="109367"/>
                    <a:pt x="43350" y="110886"/>
                    <a:pt x="45863" y="112405"/>
                  </a:cubicBezTo>
                  <a:cubicBezTo>
                    <a:pt x="53403" y="117721"/>
                    <a:pt x="61570" y="120000"/>
                    <a:pt x="70366" y="120000"/>
                  </a:cubicBezTo>
                  <a:cubicBezTo>
                    <a:pt x="70366" y="120000"/>
                    <a:pt x="70366" y="120000"/>
                    <a:pt x="70366" y="120000"/>
                  </a:cubicBezTo>
                  <a:cubicBezTo>
                    <a:pt x="70366" y="120000"/>
                    <a:pt x="70366" y="120000"/>
                    <a:pt x="70366" y="120000"/>
                  </a:cubicBezTo>
                  <a:cubicBezTo>
                    <a:pt x="83560" y="120000"/>
                    <a:pt x="95497" y="113924"/>
                    <a:pt x="104293" y="104050"/>
                  </a:cubicBezTo>
                  <a:cubicBezTo>
                    <a:pt x="104293" y="104050"/>
                    <a:pt x="104293" y="104050"/>
                    <a:pt x="104293" y="104050"/>
                  </a:cubicBezTo>
                  <a:cubicBezTo>
                    <a:pt x="104293" y="104050"/>
                    <a:pt x="104293" y="104050"/>
                    <a:pt x="104293" y="104050"/>
                  </a:cubicBezTo>
                  <a:cubicBezTo>
                    <a:pt x="104921" y="104050"/>
                    <a:pt x="104921" y="104050"/>
                    <a:pt x="104921" y="104050"/>
                  </a:cubicBezTo>
                  <a:cubicBezTo>
                    <a:pt x="109947" y="97215"/>
                    <a:pt x="114345" y="89620"/>
                    <a:pt x="116858" y="81265"/>
                  </a:cubicBezTo>
                  <a:cubicBezTo>
                    <a:pt x="119371" y="74430"/>
                    <a:pt x="120000" y="67594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5443"/>
                  </a:cubicBezTo>
                  <a:cubicBezTo>
                    <a:pt x="120000" y="55443"/>
                    <a:pt x="120000" y="55443"/>
                    <a:pt x="120000" y="55443"/>
                  </a:cubicBezTo>
                  <a:cubicBezTo>
                    <a:pt x="120000" y="52405"/>
                    <a:pt x="119371" y="48607"/>
                    <a:pt x="118743" y="45569"/>
                  </a:cubicBezTo>
                  <a:cubicBezTo>
                    <a:pt x="118743" y="45569"/>
                    <a:pt x="118743" y="45569"/>
                    <a:pt x="118743" y="45569"/>
                  </a:cubicBezTo>
                  <a:cubicBezTo>
                    <a:pt x="118743" y="45569"/>
                    <a:pt x="118743" y="45569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6230" y="33417"/>
                    <a:pt x="111204" y="23544"/>
                    <a:pt x="104921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95497" y="6075"/>
                    <a:pt x="83560" y="0"/>
                    <a:pt x="70366" y="0"/>
                  </a:cubicBezTo>
                </a:path>
              </a:pathLst>
            </a:custGeom>
            <a:solidFill>
              <a:srgbClr val="0D60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3"/>
            <p:cNvSpPr/>
            <p:nvPr/>
          </p:nvSpPr>
          <p:spPr>
            <a:xfrm>
              <a:off x="5337175" y="2031759"/>
              <a:ext cx="647700" cy="2651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81250" y="44050"/>
                    <a:pt x="81250" y="44050"/>
                    <a:pt x="81250" y="44050"/>
                  </a:cubicBezTo>
                  <a:cubicBezTo>
                    <a:pt x="88750" y="27341"/>
                    <a:pt x="88750" y="27341"/>
                    <a:pt x="88750" y="27341"/>
                  </a:cubicBezTo>
                  <a:cubicBezTo>
                    <a:pt x="88750" y="25822"/>
                    <a:pt x="89375" y="25822"/>
                    <a:pt x="89375" y="24303"/>
                  </a:cubicBezTo>
                  <a:cubicBezTo>
                    <a:pt x="98125" y="9113"/>
                    <a:pt x="108750" y="0"/>
                    <a:pt x="120000" y="0"/>
                  </a:cubicBezTo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3"/>
            <p:cNvSpPr/>
            <p:nvPr/>
          </p:nvSpPr>
          <p:spPr>
            <a:xfrm>
              <a:off x="5337175" y="2296872"/>
              <a:ext cx="647700" cy="2666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000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11250" y="120000"/>
                    <a:pt x="103125" y="115443"/>
                    <a:pt x="95625" y="104810"/>
                  </a:cubicBezTo>
                  <a:cubicBezTo>
                    <a:pt x="93125" y="101772"/>
                    <a:pt x="90625" y="98734"/>
                    <a:pt x="88750" y="94177"/>
                  </a:cubicBezTo>
                  <a:cubicBezTo>
                    <a:pt x="81250" y="75949"/>
                    <a:pt x="81250" y="75949"/>
                    <a:pt x="81250" y="75949"/>
                  </a:cubicBezTo>
                  <a:cubicBezTo>
                    <a:pt x="68125" y="42531"/>
                    <a:pt x="68125" y="42531"/>
                    <a:pt x="68125" y="42531"/>
                  </a:cubicBezTo>
                  <a:cubicBezTo>
                    <a:pt x="50000" y="0"/>
                    <a:pt x="50000" y="0"/>
                    <a:pt x="50000" y="0"/>
                  </a:cubicBezTo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>
            <a:off x="8852789" y="3752912"/>
            <a:ext cx="2105024" cy="1658938"/>
            <a:chOff x="5946775" y="4468571"/>
            <a:chExt cx="2105024" cy="1658938"/>
          </a:xfrm>
        </p:grpSpPr>
        <p:sp>
          <p:nvSpPr>
            <p:cNvPr id="522" name="Google Shape;522;p23"/>
            <p:cNvSpPr/>
            <p:nvPr/>
          </p:nvSpPr>
          <p:spPr>
            <a:xfrm>
              <a:off x="5946775" y="5032135"/>
              <a:ext cx="2105024" cy="534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192" y="120000"/>
                  </a:moveTo>
                  <a:cubicBezTo>
                    <a:pt x="104807" y="120000"/>
                    <a:pt x="104807" y="120000"/>
                    <a:pt x="104807" y="120000"/>
                  </a:cubicBezTo>
                  <a:cubicBezTo>
                    <a:pt x="113269" y="120000"/>
                    <a:pt x="120000" y="92830"/>
                    <a:pt x="120000" y="59622"/>
                  </a:cubicBezTo>
                  <a:cubicBezTo>
                    <a:pt x="120000" y="26415"/>
                    <a:pt x="113269" y="0"/>
                    <a:pt x="104807" y="0"/>
                  </a:cubicBezTo>
                  <a:cubicBezTo>
                    <a:pt x="15192" y="0"/>
                    <a:pt x="15192" y="0"/>
                    <a:pt x="15192" y="0"/>
                  </a:cubicBezTo>
                  <a:cubicBezTo>
                    <a:pt x="6730" y="0"/>
                    <a:pt x="0" y="26415"/>
                    <a:pt x="0" y="59622"/>
                  </a:cubicBezTo>
                  <a:cubicBezTo>
                    <a:pt x="0" y="92830"/>
                    <a:pt x="6730" y="120000"/>
                    <a:pt x="15192" y="1200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3"/>
            <p:cNvSpPr/>
            <p:nvPr/>
          </p:nvSpPr>
          <p:spPr>
            <a:xfrm>
              <a:off x="5946775" y="4468571"/>
              <a:ext cx="1096962" cy="16589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cubicBezTo>
                    <a:pt x="0" y="65609"/>
                    <a:pt x="3323" y="70487"/>
                    <a:pt x="8861" y="74146"/>
                  </a:cubicBezTo>
                  <a:cubicBezTo>
                    <a:pt x="9230" y="74146"/>
                    <a:pt x="9230" y="74146"/>
                    <a:pt x="9230" y="74146"/>
                  </a:cubicBezTo>
                  <a:cubicBezTo>
                    <a:pt x="67200" y="112439"/>
                    <a:pt x="67200" y="112439"/>
                    <a:pt x="67200" y="112439"/>
                  </a:cubicBezTo>
                  <a:cubicBezTo>
                    <a:pt x="78646" y="120000"/>
                    <a:pt x="97107" y="120000"/>
                    <a:pt x="108553" y="112439"/>
                  </a:cubicBezTo>
                  <a:cubicBezTo>
                    <a:pt x="120000" y="104878"/>
                    <a:pt x="120000" y="92682"/>
                    <a:pt x="108553" y="85121"/>
                  </a:cubicBezTo>
                  <a:cubicBezTo>
                    <a:pt x="70523" y="60000"/>
                    <a:pt x="70523" y="60000"/>
                    <a:pt x="70523" y="60000"/>
                  </a:cubicBezTo>
                  <a:cubicBezTo>
                    <a:pt x="108553" y="35121"/>
                    <a:pt x="108553" y="35121"/>
                    <a:pt x="108553" y="35121"/>
                  </a:cubicBezTo>
                  <a:cubicBezTo>
                    <a:pt x="120000" y="27560"/>
                    <a:pt x="120000" y="15121"/>
                    <a:pt x="108553" y="7560"/>
                  </a:cubicBezTo>
                  <a:cubicBezTo>
                    <a:pt x="97107" y="0"/>
                    <a:pt x="78646" y="0"/>
                    <a:pt x="67200" y="7560"/>
                  </a:cubicBezTo>
                  <a:cubicBezTo>
                    <a:pt x="9230" y="45853"/>
                    <a:pt x="9230" y="45853"/>
                    <a:pt x="9230" y="45853"/>
                  </a:cubicBezTo>
                  <a:cubicBezTo>
                    <a:pt x="8861" y="45853"/>
                    <a:pt x="8861" y="45853"/>
                    <a:pt x="8861" y="45853"/>
                  </a:cubicBezTo>
                  <a:cubicBezTo>
                    <a:pt x="3323" y="49512"/>
                    <a:pt x="0" y="54390"/>
                    <a:pt x="0" y="6000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3"/>
            <p:cNvSpPr/>
            <p:nvPr/>
          </p:nvSpPr>
          <p:spPr>
            <a:xfrm>
              <a:off x="5946775" y="5032135"/>
              <a:ext cx="644524" cy="5349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9633" y="0"/>
                  </a:moveTo>
                  <a:cubicBezTo>
                    <a:pt x="36439" y="0"/>
                    <a:pt x="24502" y="6037"/>
                    <a:pt x="15706" y="15849"/>
                  </a:cubicBezTo>
                  <a:cubicBezTo>
                    <a:pt x="15706" y="15849"/>
                    <a:pt x="15706" y="15849"/>
                    <a:pt x="15706" y="15849"/>
                  </a:cubicBezTo>
                  <a:cubicBezTo>
                    <a:pt x="15706" y="15849"/>
                    <a:pt x="15706" y="15849"/>
                    <a:pt x="15706" y="15849"/>
                  </a:cubicBezTo>
                  <a:cubicBezTo>
                    <a:pt x="15078" y="15849"/>
                    <a:pt x="15078" y="15849"/>
                    <a:pt x="15078" y="15849"/>
                  </a:cubicBezTo>
                  <a:cubicBezTo>
                    <a:pt x="9424" y="22641"/>
                    <a:pt x="5026" y="30943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0754"/>
                  </a:cubicBezTo>
                  <a:cubicBezTo>
                    <a:pt x="2513" y="40754"/>
                    <a:pt x="2513" y="40754"/>
                    <a:pt x="2513" y="41509"/>
                  </a:cubicBezTo>
                  <a:cubicBezTo>
                    <a:pt x="2513" y="41509"/>
                    <a:pt x="2513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1884" y="41509"/>
                    <a:pt x="1884" y="41509"/>
                    <a:pt x="1884" y="41509"/>
                  </a:cubicBezTo>
                  <a:cubicBezTo>
                    <a:pt x="628" y="46037"/>
                    <a:pt x="0" y="51320"/>
                    <a:pt x="0" y="55849"/>
                  </a:cubicBezTo>
                  <a:cubicBezTo>
                    <a:pt x="0" y="55849"/>
                    <a:pt x="0" y="55849"/>
                    <a:pt x="0" y="55849"/>
                  </a:cubicBezTo>
                  <a:cubicBezTo>
                    <a:pt x="0" y="55849"/>
                    <a:pt x="0" y="55849"/>
                    <a:pt x="0" y="55849"/>
                  </a:cubicBezTo>
                  <a:cubicBezTo>
                    <a:pt x="0" y="55849"/>
                    <a:pt x="0" y="55849"/>
                    <a:pt x="0" y="55849"/>
                  </a:cubicBezTo>
                  <a:cubicBezTo>
                    <a:pt x="0" y="55849"/>
                    <a:pt x="0" y="55849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6603"/>
                  </a:cubicBezTo>
                  <a:cubicBezTo>
                    <a:pt x="0" y="56603"/>
                    <a:pt x="0" y="56603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7358"/>
                  </a:cubicBezTo>
                  <a:cubicBezTo>
                    <a:pt x="0" y="57358"/>
                    <a:pt x="0" y="57358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113"/>
                    <a:pt x="0" y="58113"/>
                  </a:cubicBezTo>
                  <a:cubicBezTo>
                    <a:pt x="0" y="58113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8867"/>
                    <a:pt x="0" y="58867"/>
                    <a:pt x="0" y="58867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59622"/>
                    <a:pt x="0" y="59622"/>
                    <a:pt x="0" y="59622"/>
                  </a:cubicBezTo>
                  <a:cubicBezTo>
                    <a:pt x="0" y="67169"/>
                    <a:pt x="628" y="74716"/>
                    <a:pt x="3141" y="80754"/>
                  </a:cubicBezTo>
                  <a:cubicBezTo>
                    <a:pt x="5654" y="89811"/>
                    <a:pt x="10052" y="97358"/>
                    <a:pt x="15078" y="103396"/>
                  </a:cubicBezTo>
                  <a:cubicBezTo>
                    <a:pt x="15706" y="103396"/>
                    <a:pt x="15706" y="103396"/>
                    <a:pt x="15706" y="103396"/>
                  </a:cubicBezTo>
                  <a:cubicBezTo>
                    <a:pt x="15706" y="103396"/>
                    <a:pt x="15706" y="103396"/>
                    <a:pt x="15706" y="103396"/>
                  </a:cubicBezTo>
                  <a:cubicBezTo>
                    <a:pt x="15706" y="103396"/>
                    <a:pt x="15706" y="103396"/>
                    <a:pt x="15706" y="103396"/>
                  </a:cubicBezTo>
                  <a:cubicBezTo>
                    <a:pt x="24502" y="113207"/>
                    <a:pt x="36439" y="120000"/>
                    <a:pt x="49633" y="120000"/>
                  </a:cubicBezTo>
                  <a:cubicBezTo>
                    <a:pt x="49633" y="120000"/>
                    <a:pt x="49633" y="120000"/>
                    <a:pt x="49633" y="120000"/>
                  </a:cubicBezTo>
                  <a:cubicBezTo>
                    <a:pt x="49633" y="120000"/>
                    <a:pt x="49633" y="120000"/>
                    <a:pt x="49633" y="120000"/>
                  </a:cubicBezTo>
                  <a:cubicBezTo>
                    <a:pt x="59057" y="120000"/>
                    <a:pt x="67225" y="116981"/>
                    <a:pt x="74764" y="111698"/>
                  </a:cubicBezTo>
                  <a:cubicBezTo>
                    <a:pt x="77277" y="110188"/>
                    <a:pt x="79162" y="107924"/>
                    <a:pt x="81047" y="106415"/>
                  </a:cubicBezTo>
                  <a:cubicBezTo>
                    <a:pt x="88586" y="97358"/>
                    <a:pt x="88586" y="97358"/>
                    <a:pt x="88586" y="97358"/>
                  </a:cubicBezTo>
                  <a:cubicBezTo>
                    <a:pt x="102408" y="80754"/>
                    <a:pt x="102408" y="80754"/>
                    <a:pt x="102408" y="80754"/>
                  </a:cubicBezTo>
                  <a:cubicBezTo>
                    <a:pt x="120000" y="59622"/>
                    <a:pt x="120000" y="59622"/>
                    <a:pt x="120000" y="59622"/>
                  </a:cubicBezTo>
                  <a:cubicBezTo>
                    <a:pt x="88586" y="21886"/>
                    <a:pt x="88586" y="21886"/>
                    <a:pt x="88586" y="21886"/>
                  </a:cubicBezTo>
                  <a:cubicBezTo>
                    <a:pt x="81047" y="12830"/>
                    <a:pt x="81047" y="12830"/>
                    <a:pt x="81047" y="12830"/>
                  </a:cubicBezTo>
                  <a:cubicBezTo>
                    <a:pt x="81047" y="12830"/>
                    <a:pt x="80418" y="12830"/>
                    <a:pt x="80418" y="12075"/>
                  </a:cubicBezTo>
                  <a:cubicBezTo>
                    <a:pt x="71623" y="4528"/>
                    <a:pt x="60942" y="0"/>
                    <a:pt x="49633" y="0"/>
                  </a:cubicBezTo>
                </a:path>
              </a:pathLst>
            </a:custGeom>
            <a:solidFill>
              <a:srgbClr val="222A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3"/>
            <p:cNvSpPr/>
            <p:nvPr/>
          </p:nvSpPr>
          <p:spPr>
            <a:xfrm>
              <a:off x="6213475" y="5032135"/>
              <a:ext cx="647700" cy="2666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11250" y="0"/>
                    <a:pt x="21875" y="9113"/>
                    <a:pt x="30625" y="24303"/>
                  </a:cubicBezTo>
                  <a:cubicBezTo>
                    <a:pt x="30625" y="25822"/>
                    <a:pt x="31250" y="25822"/>
                    <a:pt x="31250" y="27341"/>
                  </a:cubicBezTo>
                  <a:cubicBezTo>
                    <a:pt x="38750" y="44050"/>
                    <a:pt x="38750" y="44050"/>
                    <a:pt x="38750" y="44050"/>
                  </a:cubicBez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3"/>
            <p:cNvSpPr/>
            <p:nvPr/>
          </p:nvSpPr>
          <p:spPr>
            <a:xfrm>
              <a:off x="6213475" y="5298835"/>
              <a:ext cx="647700" cy="2682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000" y="0"/>
                  </a:moveTo>
                  <a:cubicBezTo>
                    <a:pt x="52500" y="42000"/>
                    <a:pt x="52500" y="42000"/>
                    <a:pt x="52500" y="42000"/>
                  </a:cubicBezTo>
                  <a:cubicBezTo>
                    <a:pt x="38750" y="75000"/>
                    <a:pt x="38750" y="75000"/>
                    <a:pt x="38750" y="75000"/>
                  </a:cubicBezTo>
                  <a:cubicBezTo>
                    <a:pt x="31250" y="93000"/>
                    <a:pt x="31250" y="93000"/>
                    <a:pt x="31250" y="93000"/>
                  </a:cubicBezTo>
                  <a:cubicBezTo>
                    <a:pt x="29375" y="96000"/>
                    <a:pt x="27500" y="100500"/>
                    <a:pt x="25000" y="103500"/>
                  </a:cubicBezTo>
                  <a:cubicBezTo>
                    <a:pt x="17500" y="114000"/>
                    <a:pt x="9375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70000" y="0"/>
                    <a:pt x="70000" y="0"/>
                    <a:pt x="70000" y="0"/>
                  </a:cubicBezTo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p23"/>
          <p:cNvGrpSpPr/>
          <p:nvPr/>
        </p:nvGrpSpPr>
        <p:grpSpPr>
          <a:xfrm>
            <a:off x="7179565" y="4794313"/>
            <a:ext cx="2105024" cy="1658938"/>
            <a:chOff x="4146550" y="1468196"/>
            <a:chExt cx="2105024" cy="1658938"/>
          </a:xfrm>
        </p:grpSpPr>
        <p:sp>
          <p:nvSpPr>
            <p:cNvPr id="528" name="Google Shape;528;p23"/>
            <p:cNvSpPr/>
            <p:nvPr/>
          </p:nvSpPr>
          <p:spPr>
            <a:xfrm>
              <a:off x="4146550" y="2031759"/>
              <a:ext cx="2105024" cy="5318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4807" y="120000"/>
                  </a:moveTo>
                  <a:cubicBezTo>
                    <a:pt x="15192" y="120000"/>
                    <a:pt x="15192" y="120000"/>
                    <a:pt x="15192" y="120000"/>
                  </a:cubicBezTo>
                  <a:cubicBezTo>
                    <a:pt x="6730" y="120000"/>
                    <a:pt x="0" y="93417"/>
                    <a:pt x="0" y="60000"/>
                  </a:cubicBezTo>
                  <a:cubicBezTo>
                    <a:pt x="0" y="26582"/>
                    <a:pt x="6730" y="0"/>
                    <a:pt x="15192" y="0"/>
                  </a:cubicBezTo>
                  <a:cubicBezTo>
                    <a:pt x="104807" y="0"/>
                    <a:pt x="104807" y="0"/>
                    <a:pt x="104807" y="0"/>
                  </a:cubicBezTo>
                  <a:cubicBezTo>
                    <a:pt x="113269" y="0"/>
                    <a:pt x="120000" y="26582"/>
                    <a:pt x="120000" y="60000"/>
                  </a:cubicBezTo>
                  <a:cubicBezTo>
                    <a:pt x="120000" y="93417"/>
                    <a:pt x="113269" y="120000"/>
                    <a:pt x="104807" y="12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3"/>
            <p:cNvSpPr/>
            <p:nvPr/>
          </p:nvSpPr>
          <p:spPr>
            <a:xfrm>
              <a:off x="5154612" y="1468196"/>
              <a:ext cx="1096962" cy="16589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60000"/>
                  </a:moveTo>
                  <a:cubicBezTo>
                    <a:pt x="120000" y="65609"/>
                    <a:pt x="116676" y="70487"/>
                    <a:pt x="111138" y="74146"/>
                  </a:cubicBezTo>
                  <a:cubicBezTo>
                    <a:pt x="110769" y="74146"/>
                    <a:pt x="110769" y="74146"/>
                    <a:pt x="110769" y="74146"/>
                  </a:cubicBezTo>
                  <a:cubicBezTo>
                    <a:pt x="52800" y="112439"/>
                    <a:pt x="52800" y="112439"/>
                    <a:pt x="52800" y="112439"/>
                  </a:cubicBezTo>
                  <a:cubicBezTo>
                    <a:pt x="41353" y="120000"/>
                    <a:pt x="22892" y="120000"/>
                    <a:pt x="11446" y="112439"/>
                  </a:cubicBezTo>
                  <a:cubicBezTo>
                    <a:pt x="0" y="104878"/>
                    <a:pt x="0" y="92682"/>
                    <a:pt x="11446" y="85121"/>
                  </a:cubicBezTo>
                  <a:cubicBezTo>
                    <a:pt x="49476" y="60000"/>
                    <a:pt x="49476" y="60000"/>
                    <a:pt x="49476" y="60000"/>
                  </a:cubicBezTo>
                  <a:cubicBezTo>
                    <a:pt x="11446" y="35121"/>
                    <a:pt x="11446" y="35121"/>
                    <a:pt x="11446" y="35121"/>
                  </a:cubicBezTo>
                  <a:cubicBezTo>
                    <a:pt x="0" y="27560"/>
                    <a:pt x="0" y="15121"/>
                    <a:pt x="11446" y="7560"/>
                  </a:cubicBezTo>
                  <a:cubicBezTo>
                    <a:pt x="22892" y="0"/>
                    <a:pt x="41353" y="0"/>
                    <a:pt x="52800" y="7560"/>
                  </a:cubicBezTo>
                  <a:cubicBezTo>
                    <a:pt x="110769" y="45853"/>
                    <a:pt x="110769" y="45853"/>
                    <a:pt x="110769" y="45853"/>
                  </a:cubicBezTo>
                  <a:cubicBezTo>
                    <a:pt x="111138" y="45853"/>
                    <a:pt x="111138" y="45853"/>
                    <a:pt x="111138" y="45853"/>
                  </a:cubicBezTo>
                  <a:cubicBezTo>
                    <a:pt x="116676" y="49512"/>
                    <a:pt x="120000" y="54390"/>
                    <a:pt x="120000" y="6000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3"/>
            <p:cNvSpPr/>
            <p:nvPr/>
          </p:nvSpPr>
          <p:spPr>
            <a:xfrm>
              <a:off x="5607050" y="2031759"/>
              <a:ext cx="644524" cy="5318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366" y="0"/>
                  </a:moveTo>
                  <a:cubicBezTo>
                    <a:pt x="59057" y="0"/>
                    <a:pt x="48376" y="4556"/>
                    <a:pt x="39581" y="12151"/>
                  </a:cubicBezTo>
                  <a:cubicBezTo>
                    <a:pt x="39581" y="12911"/>
                    <a:pt x="38952" y="12911"/>
                    <a:pt x="38952" y="12911"/>
                  </a:cubicBezTo>
                  <a:cubicBezTo>
                    <a:pt x="31413" y="22025"/>
                    <a:pt x="31413" y="22025"/>
                    <a:pt x="31413" y="22025"/>
                  </a:cubicBezTo>
                  <a:cubicBezTo>
                    <a:pt x="0" y="60000"/>
                    <a:pt x="0" y="60000"/>
                    <a:pt x="0" y="60000"/>
                  </a:cubicBezTo>
                  <a:cubicBezTo>
                    <a:pt x="18219" y="81265"/>
                    <a:pt x="18219" y="81265"/>
                    <a:pt x="18219" y="81265"/>
                  </a:cubicBezTo>
                  <a:cubicBezTo>
                    <a:pt x="31413" y="97974"/>
                    <a:pt x="31413" y="97974"/>
                    <a:pt x="31413" y="97974"/>
                  </a:cubicBezTo>
                  <a:cubicBezTo>
                    <a:pt x="38952" y="107088"/>
                    <a:pt x="38952" y="107088"/>
                    <a:pt x="38952" y="107088"/>
                  </a:cubicBezTo>
                  <a:cubicBezTo>
                    <a:pt x="40837" y="109367"/>
                    <a:pt x="43350" y="110886"/>
                    <a:pt x="45863" y="112405"/>
                  </a:cubicBezTo>
                  <a:cubicBezTo>
                    <a:pt x="53403" y="117721"/>
                    <a:pt x="61570" y="120000"/>
                    <a:pt x="70366" y="120000"/>
                  </a:cubicBezTo>
                  <a:cubicBezTo>
                    <a:pt x="70366" y="120000"/>
                    <a:pt x="70366" y="120000"/>
                    <a:pt x="70366" y="120000"/>
                  </a:cubicBezTo>
                  <a:cubicBezTo>
                    <a:pt x="70366" y="120000"/>
                    <a:pt x="70366" y="120000"/>
                    <a:pt x="70366" y="120000"/>
                  </a:cubicBezTo>
                  <a:cubicBezTo>
                    <a:pt x="83560" y="120000"/>
                    <a:pt x="95497" y="113924"/>
                    <a:pt x="104293" y="104050"/>
                  </a:cubicBezTo>
                  <a:cubicBezTo>
                    <a:pt x="104293" y="104050"/>
                    <a:pt x="104293" y="104050"/>
                    <a:pt x="104293" y="104050"/>
                  </a:cubicBezTo>
                  <a:cubicBezTo>
                    <a:pt x="104293" y="104050"/>
                    <a:pt x="104293" y="104050"/>
                    <a:pt x="104293" y="104050"/>
                  </a:cubicBezTo>
                  <a:cubicBezTo>
                    <a:pt x="104921" y="104050"/>
                    <a:pt x="104921" y="104050"/>
                    <a:pt x="104921" y="104050"/>
                  </a:cubicBezTo>
                  <a:cubicBezTo>
                    <a:pt x="109947" y="97215"/>
                    <a:pt x="114345" y="89620"/>
                    <a:pt x="116858" y="81265"/>
                  </a:cubicBezTo>
                  <a:cubicBezTo>
                    <a:pt x="119371" y="74430"/>
                    <a:pt x="120000" y="67594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60000"/>
                    <a:pt x="120000" y="60000"/>
                    <a:pt x="120000" y="6000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9240"/>
                  </a:cubicBezTo>
                  <a:cubicBezTo>
                    <a:pt x="120000" y="59240"/>
                    <a:pt x="120000" y="59240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8481"/>
                    <a:pt x="120000" y="58481"/>
                  </a:cubicBezTo>
                  <a:cubicBezTo>
                    <a:pt x="120000" y="5848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7721"/>
                    <a:pt x="120000" y="57721"/>
                    <a:pt x="120000" y="57721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962"/>
                  </a:cubicBezTo>
                  <a:cubicBezTo>
                    <a:pt x="120000" y="56962"/>
                    <a:pt x="120000" y="5696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6202"/>
                  </a:cubicBezTo>
                  <a:cubicBezTo>
                    <a:pt x="120000" y="56202"/>
                    <a:pt x="120000" y="56202"/>
                    <a:pt x="120000" y="55443"/>
                  </a:cubicBezTo>
                  <a:cubicBezTo>
                    <a:pt x="120000" y="55443"/>
                    <a:pt x="120000" y="55443"/>
                    <a:pt x="120000" y="55443"/>
                  </a:cubicBezTo>
                  <a:cubicBezTo>
                    <a:pt x="120000" y="52405"/>
                    <a:pt x="119371" y="48607"/>
                    <a:pt x="118743" y="45569"/>
                  </a:cubicBezTo>
                  <a:cubicBezTo>
                    <a:pt x="118743" y="45569"/>
                    <a:pt x="118743" y="45569"/>
                    <a:pt x="118743" y="45569"/>
                  </a:cubicBezTo>
                  <a:cubicBezTo>
                    <a:pt x="118743" y="45569"/>
                    <a:pt x="118743" y="45569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810"/>
                  </a:cubicBezTo>
                  <a:cubicBezTo>
                    <a:pt x="118743" y="44810"/>
                    <a:pt x="118743" y="4481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8743" y="44050"/>
                    <a:pt x="118743" y="44050"/>
                    <a:pt x="118743" y="44050"/>
                  </a:cubicBezTo>
                  <a:cubicBezTo>
                    <a:pt x="116230" y="33417"/>
                    <a:pt x="111204" y="23544"/>
                    <a:pt x="104921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104293" y="15949"/>
                    <a:pt x="104293" y="15949"/>
                    <a:pt x="104293" y="15949"/>
                  </a:cubicBezTo>
                  <a:cubicBezTo>
                    <a:pt x="95497" y="6075"/>
                    <a:pt x="83560" y="0"/>
                    <a:pt x="70366" y="0"/>
                  </a:cubicBezTo>
                </a:path>
              </a:pathLst>
            </a:custGeom>
            <a:solidFill>
              <a:srgbClr val="0D604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3"/>
            <p:cNvSpPr/>
            <p:nvPr/>
          </p:nvSpPr>
          <p:spPr>
            <a:xfrm>
              <a:off x="5337175" y="2031759"/>
              <a:ext cx="647700" cy="26511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50000" y="120000"/>
                    <a:pt x="50000" y="120000"/>
                    <a:pt x="50000" y="120000"/>
                  </a:cubicBezTo>
                  <a:cubicBezTo>
                    <a:pt x="81250" y="44050"/>
                    <a:pt x="81250" y="44050"/>
                    <a:pt x="81250" y="44050"/>
                  </a:cubicBezTo>
                  <a:cubicBezTo>
                    <a:pt x="88750" y="27341"/>
                    <a:pt x="88750" y="27341"/>
                    <a:pt x="88750" y="27341"/>
                  </a:cubicBezTo>
                  <a:cubicBezTo>
                    <a:pt x="88750" y="25822"/>
                    <a:pt x="89375" y="25822"/>
                    <a:pt x="89375" y="24303"/>
                  </a:cubicBezTo>
                  <a:cubicBezTo>
                    <a:pt x="98125" y="9113"/>
                    <a:pt x="108750" y="0"/>
                    <a:pt x="120000" y="0"/>
                  </a:cubicBezTo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3"/>
            <p:cNvSpPr/>
            <p:nvPr/>
          </p:nvSpPr>
          <p:spPr>
            <a:xfrm>
              <a:off x="5337175" y="2296872"/>
              <a:ext cx="647700" cy="26669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000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11250" y="120000"/>
                    <a:pt x="103125" y="115443"/>
                    <a:pt x="95625" y="104810"/>
                  </a:cubicBezTo>
                  <a:cubicBezTo>
                    <a:pt x="93125" y="101772"/>
                    <a:pt x="90625" y="98734"/>
                    <a:pt x="88750" y="94177"/>
                  </a:cubicBezTo>
                  <a:cubicBezTo>
                    <a:pt x="81250" y="75949"/>
                    <a:pt x="81250" y="75949"/>
                    <a:pt x="81250" y="75949"/>
                  </a:cubicBezTo>
                  <a:cubicBezTo>
                    <a:pt x="68125" y="42531"/>
                    <a:pt x="68125" y="42531"/>
                    <a:pt x="68125" y="42531"/>
                  </a:cubicBezTo>
                  <a:cubicBezTo>
                    <a:pt x="50000" y="0"/>
                    <a:pt x="50000" y="0"/>
                    <a:pt x="50000" y="0"/>
                  </a:cubicBezTo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ero-Infographic">
  <p:cSld name="Aero-Infographic"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4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9569083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5" name="Google Shape;535;p24"/>
          <p:cNvSpPr/>
          <p:nvPr/>
        </p:nvSpPr>
        <p:spPr>
          <a:xfrm>
            <a:off x="-84570" y="2350435"/>
            <a:ext cx="9794526" cy="35836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chemeClr val="dk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6" name="Google Shape;536;p24"/>
          <p:cNvGrpSpPr/>
          <p:nvPr/>
        </p:nvGrpSpPr>
        <p:grpSpPr>
          <a:xfrm>
            <a:off x="1760306" y="3744764"/>
            <a:ext cx="995965" cy="993236"/>
            <a:chOff x="1760306" y="3744764"/>
            <a:chExt cx="995965" cy="993236"/>
          </a:xfrm>
        </p:grpSpPr>
        <p:sp>
          <p:nvSpPr>
            <p:cNvPr id="537" name="Google Shape;537;p24"/>
            <p:cNvSpPr/>
            <p:nvPr/>
          </p:nvSpPr>
          <p:spPr>
            <a:xfrm>
              <a:off x="1760306" y="3744764"/>
              <a:ext cx="995965" cy="993236"/>
            </a:xfrm>
            <a:prstGeom prst="ellipse">
              <a:avLst/>
            </a:prstGeom>
            <a:gradFill>
              <a:gsLst>
                <a:gs pos="0">
                  <a:srgbClr val="4AC990"/>
                </a:gs>
                <a:gs pos="50000">
                  <a:srgbClr val="12C884"/>
                </a:gs>
                <a:gs pos="100000">
                  <a:srgbClr val="08B876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24"/>
            <p:cNvSpPr/>
            <p:nvPr/>
          </p:nvSpPr>
          <p:spPr>
            <a:xfrm>
              <a:off x="2118625" y="4101719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7116" y="71977"/>
                  </a:moveTo>
                  <a:cubicBezTo>
                    <a:pt x="94833" y="68100"/>
                    <a:pt x="92088" y="64072"/>
                    <a:pt x="88950" y="59972"/>
                  </a:cubicBezTo>
                  <a:cubicBezTo>
                    <a:pt x="92072" y="55905"/>
                    <a:pt x="94844" y="51883"/>
                    <a:pt x="97116" y="48022"/>
                  </a:cubicBezTo>
                  <a:cubicBezTo>
                    <a:pt x="107833" y="51005"/>
                    <a:pt x="114544" y="55266"/>
                    <a:pt x="114544" y="60000"/>
                  </a:cubicBezTo>
                  <a:cubicBezTo>
                    <a:pt x="114544" y="64733"/>
                    <a:pt x="107833" y="68994"/>
                    <a:pt x="97116" y="71977"/>
                  </a:cubicBezTo>
                  <a:moveTo>
                    <a:pt x="98566" y="98572"/>
                  </a:moveTo>
                  <a:cubicBezTo>
                    <a:pt x="95222" y="101916"/>
                    <a:pt x="87444" y="100155"/>
                    <a:pt x="77755" y="94694"/>
                  </a:cubicBezTo>
                  <a:cubicBezTo>
                    <a:pt x="78877" y="90338"/>
                    <a:pt x="79805" y="85588"/>
                    <a:pt x="80483" y="80488"/>
                  </a:cubicBezTo>
                  <a:cubicBezTo>
                    <a:pt x="85583" y="79811"/>
                    <a:pt x="90338" y="78877"/>
                    <a:pt x="94688" y="77755"/>
                  </a:cubicBezTo>
                  <a:cubicBezTo>
                    <a:pt x="100155" y="87444"/>
                    <a:pt x="101916" y="95222"/>
                    <a:pt x="98566" y="98572"/>
                  </a:cubicBezTo>
                  <a:moveTo>
                    <a:pt x="85577" y="64227"/>
                  </a:moveTo>
                  <a:cubicBezTo>
                    <a:pt x="87983" y="67327"/>
                    <a:pt x="90105" y="70344"/>
                    <a:pt x="91966" y="73250"/>
                  </a:cubicBezTo>
                  <a:cubicBezTo>
                    <a:pt x="88611" y="73983"/>
                    <a:pt x="84972" y="74605"/>
                    <a:pt x="81094" y="75094"/>
                  </a:cubicBezTo>
                  <a:cubicBezTo>
                    <a:pt x="81283" y="73083"/>
                    <a:pt x="81416" y="71022"/>
                    <a:pt x="81538" y="68938"/>
                  </a:cubicBezTo>
                  <a:cubicBezTo>
                    <a:pt x="82944" y="67372"/>
                    <a:pt x="84277" y="65800"/>
                    <a:pt x="85577" y="64227"/>
                  </a:cubicBezTo>
                  <a:moveTo>
                    <a:pt x="85566" y="55733"/>
                  </a:moveTo>
                  <a:cubicBezTo>
                    <a:pt x="84277" y="54177"/>
                    <a:pt x="82933" y="52616"/>
                    <a:pt x="81538" y="51061"/>
                  </a:cubicBezTo>
                  <a:cubicBezTo>
                    <a:pt x="81416" y="48983"/>
                    <a:pt x="81283" y="46916"/>
                    <a:pt x="81094" y="44911"/>
                  </a:cubicBezTo>
                  <a:cubicBezTo>
                    <a:pt x="84972" y="45394"/>
                    <a:pt x="88611" y="46016"/>
                    <a:pt x="91966" y="46750"/>
                  </a:cubicBezTo>
                  <a:cubicBezTo>
                    <a:pt x="90116" y="49638"/>
                    <a:pt x="87955" y="52655"/>
                    <a:pt x="85566" y="55733"/>
                  </a:cubicBezTo>
                  <a:moveTo>
                    <a:pt x="98566" y="21427"/>
                  </a:moveTo>
                  <a:cubicBezTo>
                    <a:pt x="101916" y="24777"/>
                    <a:pt x="100155" y="32555"/>
                    <a:pt x="94688" y="42244"/>
                  </a:cubicBezTo>
                  <a:cubicBezTo>
                    <a:pt x="90338" y="41122"/>
                    <a:pt x="85583" y="40188"/>
                    <a:pt x="80483" y="39511"/>
                  </a:cubicBezTo>
                  <a:cubicBezTo>
                    <a:pt x="79805" y="34411"/>
                    <a:pt x="78877" y="29661"/>
                    <a:pt x="77755" y="25305"/>
                  </a:cubicBezTo>
                  <a:cubicBezTo>
                    <a:pt x="87444" y="19844"/>
                    <a:pt x="95222" y="18083"/>
                    <a:pt x="98566" y="21427"/>
                  </a:cubicBezTo>
                  <a:moveTo>
                    <a:pt x="76211" y="66733"/>
                  </a:moveTo>
                  <a:cubicBezTo>
                    <a:pt x="74711" y="68350"/>
                    <a:pt x="73177" y="69961"/>
                    <a:pt x="71566" y="71572"/>
                  </a:cubicBezTo>
                  <a:cubicBezTo>
                    <a:pt x="69961" y="73177"/>
                    <a:pt x="68350" y="74716"/>
                    <a:pt x="66733" y="76216"/>
                  </a:cubicBezTo>
                  <a:cubicBezTo>
                    <a:pt x="64522" y="76294"/>
                    <a:pt x="62288" y="76361"/>
                    <a:pt x="60000" y="76361"/>
                  </a:cubicBezTo>
                  <a:cubicBezTo>
                    <a:pt x="57705" y="76361"/>
                    <a:pt x="55472" y="76294"/>
                    <a:pt x="53261" y="76216"/>
                  </a:cubicBezTo>
                  <a:cubicBezTo>
                    <a:pt x="51650" y="74716"/>
                    <a:pt x="50033" y="73177"/>
                    <a:pt x="48427" y="71572"/>
                  </a:cubicBezTo>
                  <a:cubicBezTo>
                    <a:pt x="46822" y="69961"/>
                    <a:pt x="45288" y="68350"/>
                    <a:pt x="43783" y="66733"/>
                  </a:cubicBezTo>
                  <a:cubicBezTo>
                    <a:pt x="43700" y="64522"/>
                    <a:pt x="43638" y="62288"/>
                    <a:pt x="43638" y="60000"/>
                  </a:cubicBezTo>
                  <a:cubicBezTo>
                    <a:pt x="43638" y="57711"/>
                    <a:pt x="43700" y="55477"/>
                    <a:pt x="43783" y="53261"/>
                  </a:cubicBezTo>
                  <a:cubicBezTo>
                    <a:pt x="45288" y="51650"/>
                    <a:pt x="46822" y="50038"/>
                    <a:pt x="48427" y="48427"/>
                  </a:cubicBezTo>
                  <a:cubicBezTo>
                    <a:pt x="50033" y="46822"/>
                    <a:pt x="51650" y="45283"/>
                    <a:pt x="53261" y="43783"/>
                  </a:cubicBezTo>
                  <a:cubicBezTo>
                    <a:pt x="55472" y="43705"/>
                    <a:pt x="57705" y="43638"/>
                    <a:pt x="60000" y="43638"/>
                  </a:cubicBezTo>
                  <a:cubicBezTo>
                    <a:pt x="62288" y="43638"/>
                    <a:pt x="64522" y="43705"/>
                    <a:pt x="66733" y="43783"/>
                  </a:cubicBezTo>
                  <a:cubicBezTo>
                    <a:pt x="68350" y="45283"/>
                    <a:pt x="69961" y="46822"/>
                    <a:pt x="71566" y="48427"/>
                  </a:cubicBezTo>
                  <a:cubicBezTo>
                    <a:pt x="73177" y="50038"/>
                    <a:pt x="74711" y="51650"/>
                    <a:pt x="76211" y="53261"/>
                  </a:cubicBezTo>
                  <a:cubicBezTo>
                    <a:pt x="76294" y="55477"/>
                    <a:pt x="76361" y="57711"/>
                    <a:pt x="76361" y="60000"/>
                  </a:cubicBezTo>
                  <a:cubicBezTo>
                    <a:pt x="76361" y="62288"/>
                    <a:pt x="76294" y="64522"/>
                    <a:pt x="76211" y="66733"/>
                  </a:cubicBezTo>
                  <a:moveTo>
                    <a:pt x="73250" y="91972"/>
                  </a:moveTo>
                  <a:cubicBezTo>
                    <a:pt x="70344" y="90105"/>
                    <a:pt x="67333" y="87983"/>
                    <a:pt x="64227" y="85577"/>
                  </a:cubicBezTo>
                  <a:cubicBezTo>
                    <a:pt x="65800" y="84277"/>
                    <a:pt x="67372" y="82950"/>
                    <a:pt x="68938" y="81538"/>
                  </a:cubicBezTo>
                  <a:cubicBezTo>
                    <a:pt x="71016" y="81416"/>
                    <a:pt x="73083" y="81283"/>
                    <a:pt x="75094" y="81094"/>
                  </a:cubicBezTo>
                  <a:cubicBezTo>
                    <a:pt x="74605" y="84972"/>
                    <a:pt x="73977" y="88611"/>
                    <a:pt x="73250" y="91972"/>
                  </a:cubicBezTo>
                  <a:moveTo>
                    <a:pt x="60000" y="114544"/>
                  </a:moveTo>
                  <a:cubicBezTo>
                    <a:pt x="55266" y="114544"/>
                    <a:pt x="51005" y="107833"/>
                    <a:pt x="48016" y="97116"/>
                  </a:cubicBezTo>
                  <a:cubicBezTo>
                    <a:pt x="51883" y="94844"/>
                    <a:pt x="55900" y="92072"/>
                    <a:pt x="59972" y="88950"/>
                  </a:cubicBezTo>
                  <a:cubicBezTo>
                    <a:pt x="64066" y="92088"/>
                    <a:pt x="68100" y="94833"/>
                    <a:pt x="71983" y="97116"/>
                  </a:cubicBezTo>
                  <a:cubicBezTo>
                    <a:pt x="68994" y="107833"/>
                    <a:pt x="64733" y="114544"/>
                    <a:pt x="60000" y="114544"/>
                  </a:cubicBezTo>
                  <a:moveTo>
                    <a:pt x="44905" y="81094"/>
                  </a:moveTo>
                  <a:cubicBezTo>
                    <a:pt x="46916" y="81283"/>
                    <a:pt x="48977" y="81416"/>
                    <a:pt x="51055" y="81538"/>
                  </a:cubicBezTo>
                  <a:cubicBezTo>
                    <a:pt x="52616" y="82938"/>
                    <a:pt x="54172" y="84277"/>
                    <a:pt x="55733" y="85572"/>
                  </a:cubicBezTo>
                  <a:cubicBezTo>
                    <a:pt x="52655" y="87955"/>
                    <a:pt x="49638" y="90116"/>
                    <a:pt x="46750" y="91972"/>
                  </a:cubicBezTo>
                  <a:cubicBezTo>
                    <a:pt x="46016" y="88611"/>
                    <a:pt x="45394" y="84972"/>
                    <a:pt x="44905" y="81094"/>
                  </a:cubicBezTo>
                  <a:moveTo>
                    <a:pt x="46750" y="28027"/>
                  </a:moveTo>
                  <a:cubicBezTo>
                    <a:pt x="49655" y="29894"/>
                    <a:pt x="52666" y="32011"/>
                    <a:pt x="55766" y="34422"/>
                  </a:cubicBezTo>
                  <a:cubicBezTo>
                    <a:pt x="54200" y="35722"/>
                    <a:pt x="52627" y="37055"/>
                    <a:pt x="51055" y="38466"/>
                  </a:cubicBezTo>
                  <a:cubicBezTo>
                    <a:pt x="48977" y="38583"/>
                    <a:pt x="46916" y="38716"/>
                    <a:pt x="44905" y="38905"/>
                  </a:cubicBezTo>
                  <a:cubicBezTo>
                    <a:pt x="45394" y="35027"/>
                    <a:pt x="46016" y="31388"/>
                    <a:pt x="46750" y="28027"/>
                  </a:cubicBezTo>
                  <a:moveTo>
                    <a:pt x="60000" y="5455"/>
                  </a:moveTo>
                  <a:cubicBezTo>
                    <a:pt x="64733" y="5455"/>
                    <a:pt x="68994" y="12172"/>
                    <a:pt x="71983" y="22883"/>
                  </a:cubicBezTo>
                  <a:cubicBezTo>
                    <a:pt x="68116" y="25155"/>
                    <a:pt x="64094" y="27927"/>
                    <a:pt x="60022" y="31050"/>
                  </a:cubicBezTo>
                  <a:cubicBezTo>
                    <a:pt x="55927" y="27911"/>
                    <a:pt x="51894" y="25166"/>
                    <a:pt x="48016" y="22883"/>
                  </a:cubicBezTo>
                  <a:cubicBezTo>
                    <a:pt x="51005" y="12172"/>
                    <a:pt x="55266" y="5455"/>
                    <a:pt x="60000" y="5455"/>
                  </a:cubicBezTo>
                  <a:moveTo>
                    <a:pt x="75094" y="38905"/>
                  </a:moveTo>
                  <a:cubicBezTo>
                    <a:pt x="73083" y="38716"/>
                    <a:pt x="71016" y="38583"/>
                    <a:pt x="68938" y="38466"/>
                  </a:cubicBezTo>
                  <a:cubicBezTo>
                    <a:pt x="67383" y="37061"/>
                    <a:pt x="65822" y="35722"/>
                    <a:pt x="64266" y="34433"/>
                  </a:cubicBezTo>
                  <a:cubicBezTo>
                    <a:pt x="67344" y="32044"/>
                    <a:pt x="70361" y="29883"/>
                    <a:pt x="73250" y="28027"/>
                  </a:cubicBezTo>
                  <a:cubicBezTo>
                    <a:pt x="73977" y="31388"/>
                    <a:pt x="74605" y="35027"/>
                    <a:pt x="75094" y="38905"/>
                  </a:cubicBezTo>
                  <a:moveTo>
                    <a:pt x="39511" y="39511"/>
                  </a:moveTo>
                  <a:cubicBezTo>
                    <a:pt x="34411" y="40188"/>
                    <a:pt x="29661" y="41122"/>
                    <a:pt x="25305" y="42244"/>
                  </a:cubicBezTo>
                  <a:cubicBezTo>
                    <a:pt x="19844" y="32555"/>
                    <a:pt x="18083" y="24777"/>
                    <a:pt x="21433" y="21427"/>
                  </a:cubicBezTo>
                  <a:cubicBezTo>
                    <a:pt x="24777" y="18083"/>
                    <a:pt x="32555" y="19844"/>
                    <a:pt x="42244" y="25305"/>
                  </a:cubicBezTo>
                  <a:cubicBezTo>
                    <a:pt x="41122" y="29661"/>
                    <a:pt x="40188" y="34411"/>
                    <a:pt x="39511" y="39511"/>
                  </a:cubicBezTo>
                  <a:moveTo>
                    <a:pt x="21433" y="98572"/>
                  </a:moveTo>
                  <a:cubicBezTo>
                    <a:pt x="18083" y="95222"/>
                    <a:pt x="19844" y="87444"/>
                    <a:pt x="25305" y="77755"/>
                  </a:cubicBezTo>
                  <a:cubicBezTo>
                    <a:pt x="29661" y="78877"/>
                    <a:pt x="34411" y="79811"/>
                    <a:pt x="39511" y="80488"/>
                  </a:cubicBezTo>
                  <a:cubicBezTo>
                    <a:pt x="40188" y="85588"/>
                    <a:pt x="41122" y="90338"/>
                    <a:pt x="42244" y="94694"/>
                  </a:cubicBezTo>
                  <a:cubicBezTo>
                    <a:pt x="32555" y="100155"/>
                    <a:pt x="24777" y="101916"/>
                    <a:pt x="21433" y="98572"/>
                  </a:cubicBezTo>
                  <a:moveTo>
                    <a:pt x="38905" y="75094"/>
                  </a:moveTo>
                  <a:cubicBezTo>
                    <a:pt x="35027" y="74605"/>
                    <a:pt x="31388" y="73983"/>
                    <a:pt x="28027" y="73250"/>
                  </a:cubicBezTo>
                  <a:cubicBezTo>
                    <a:pt x="29883" y="70361"/>
                    <a:pt x="32044" y="67344"/>
                    <a:pt x="34427" y="64266"/>
                  </a:cubicBezTo>
                  <a:cubicBezTo>
                    <a:pt x="35716" y="65822"/>
                    <a:pt x="37061" y="67383"/>
                    <a:pt x="38461" y="68938"/>
                  </a:cubicBezTo>
                  <a:cubicBezTo>
                    <a:pt x="38577" y="71022"/>
                    <a:pt x="38711" y="73083"/>
                    <a:pt x="38905" y="75094"/>
                  </a:cubicBezTo>
                  <a:moveTo>
                    <a:pt x="38461" y="51061"/>
                  </a:moveTo>
                  <a:cubicBezTo>
                    <a:pt x="37050" y="52627"/>
                    <a:pt x="35716" y="54200"/>
                    <a:pt x="34422" y="55772"/>
                  </a:cubicBezTo>
                  <a:cubicBezTo>
                    <a:pt x="32016" y="52672"/>
                    <a:pt x="29894" y="49655"/>
                    <a:pt x="28027" y="46750"/>
                  </a:cubicBezTo>
                  <a:cubicBezTo>
                    <a:pt x="31388" y="46016"/>
                    <a:pt x="35027" y="45394"/>
                    <a:pt x="38905" y="44911"/>
                  </a:cubicBezTo>
                  <a:cubicBezTo>
                    <a:pt x="38711" y="46916"/>
                    <a:pt x="38577" y="48977"/>
                    <a:pt x="38461" y="51061"/>
                  </a:cubicBezTo>
                  <a:moveTo>
                    <a:pt x="5455" y="60000"/>
                  </a:moveTo>
                  <a:cubicBezTo>
                    <a:pt x="5455" y="55266"/>
                    <a:pt x="12166" y="51005"/>
                    <a:pt x="22883" y="48022"/>
                  </a:cubicBezTo>
                  <a:cubicBezTo>
                    <a:pt x="25166" y="51900"/>
                    <a:pt x="27905" y="55927"/>
                    <a:pt x="31044" y="60027"/>
                  </a:cubicBezTo>
                  <a:cubicBezTo>
                    <a:pt x="27927" y="64094"/>
                    <a:pt x="25155" y="68122"/>
                    <a:pt x="22883" y="71977"/>
                  </a:cubicBezTo>
                  <a:cubicBezTo>
                    <a:pt x="12166" y="68994"/>
                    <a:pt x="5455" y="64733"/>
                    <a:pt x="5455" y="60000"/>
                  </a:cubicBezTo>
                  <a:moveTo>
                    <a:pt x="120000" y="60000"/>
                  </a:moveTo>
                  <a:cubicBezTo>
                    <a:pt x="120000" y="53466"/>
                    <a:pt x="112072" y="47616"/>
                    <a:pt x="99544" y="43627"/>
                  </a:cubicBezTo>
                  <a:cubicBezTo>
                    <a:pt x="105566" y="31944"/>
                    <a:pt x="107050" y="22194"/>
                    <a:pt x="102427" y="17572"/>
                  </a:cubicBezTo>
                  <a:cubicBezTo>
                    <a:pt x="97805" y="12955"/>
                    <a:pt x="88055" y="14433"/>
                    <a:pt x="76377" y="20455"/>
                  </a:cubicBezTo>
                  <a:cubicBezTo>
                    <a:pt x="72383" y="7927"/>
                    <a:pt x="66533" y="0"/>
                    <a:pt x="60000" y="0"/>
                  </a:cubicBezTo>
                  <a:cubicBezTo>
                    <a:pt x="53461" y="0"/>
                    <a:pt x="47616" y="7927"/>
                    <a:pt x="43622" y="20455"/>
                  </a:cubicBezTo>
                  <a:cubicBezTo>
                    <a:pt x="31944" y="14433"/>
                    <a:pt x="22194" y="12955"/>
                    <a:pt x="17572" y="17572"/>
                  </a:cubicBezTo>
                  <a:cubicBezTo>
                    <a:pt x="12950" y="22194"/>
                    <a:pt x="14433" y="31944"/>
                    <a:pt x="20455" y="43627"/>
                  </a:cubicBezTo>
                  <a:cubicBezTo>
                    <a:pt x="7922" y="47616"/>
                    <a:pt x="0" y="53466"/>
                    <a:pt x="0" y="60000"/>
                  </a:cubicBezTo>
                  <a:cubicBezTo>
                    <a:pt x="0" y="66533"/>
                    <a:pt x="7922" y="72383"/>
                    <a:pt x="20455" y="76377"/>
                  </a:cubicBezTo>
                  <a:cubicBezTo>
                    <a:pt x="14433" y="88061"/>
                    <a:pt x="12950" y="97805"/>
                    <a:pt x="17572" y="102427"/>
                  </a:cubicBezTo>
                  <a:cubicBezTo>
                    <a:pt x="22194" y="107044"/>
                    <a:pt x="31944" y="105566"/>
                    <a:pt x="43622" y="99544"/>
                  </a:cubicBezTo>
                  <a:cubicBezTo>
                    <a:pt x="47616" y="112072"/>
                    <a:pt x="53461" y="120000"/>
                    <a:pt x="60000" y="120000"/>
                  </a:cubicBezTo>
                  <a:cubicBezTo>
                    <a:pt x="66533" y="120000"/>
                    <a:pt x="72383" y="112072"/>
                    <a:pt x="76377" y="99544"/>
                  </a:cubicBezTo>
                  <a:cubicBezTo>
                    <a:pt x="88055" y="105566"/>
                    <a:pt x="97805" y="107044"/>
                    <a:pt x="102427" y="102427"/>
                  </a:cubicBezTo>
                  <a:cubicBezTo>
                    <a:pt x="107050" y="97805"/>
                    <a:pt x="105566" y="88061"/>
                    <a:pt x="99544" y="76377"/>
                  </a:cubicBezTo>
                  <a:cubicBezTo>
                    <a:pt x="112072" y="72383"/>
                    <a:pt x="120000" y="66533"/>
                    <a:pt x="120000" y="60000"/>
                  </a:cubicBezTo>
                  <a:moveTo>
                    <a:pt x="60000" y="54544"/>
                  </a:moveTo>
                  <a:cubicBezTo>
                    <a:pt x="56988" y="54544"/>
                    <a:pt x="54544" y="56988"/>
                    <a:pt x="54544" y="60000"/>
                  </a:cubicBezTo>
                  <a:cubicBezTo>
                    <a:pt x="54544" y="63011"/>
                    <a:pt x="56988" y="65455"/>
                    <a:pt x="60000" y="65455"/>
                  </a:cubicBezTo>
                  <a:cubicBezTo>
                    <a:pt x="63011" y="65455"/>
                    <a:pt x="65455" y="63011"/>
                    <a:pt x="65455" y="60000"/>
                  </a:cubicBezTo>
                  <a:cubicBezTo>
                    <a:pt x="65455" y="56988"/>
                    <a:pt x="63011" y="54544"/>
                    <a:pt x="60000" y="5454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539" name="Google Shape;539;p24"/>
          <p:cNvGrpSpPr/>
          <p:nvPr/>
        </p:nvGrpSpPr>
        <p:grpSpPr>
          <a:xfrm>
            <a:off x="3658378" y="4366073"/>
            <a:ext cx="995965" cy="993236"/>
            <a:chOff x="3658378" y="4366073"/>
            <a:chExt cx="995965" cy="993236"/>
          </a:xfrm>
        </p:grpSpPr>
        <p:sp>
          <p:nvSpPr>
            <p:cNvPr id="540" name="Google Shape;540;p24"/>
            <p:cNvSpPr/>
            <p:nvPr/>
          </p:nvSpPr>
          <p:spPr>
            <a:xfrm>
              <a:off x="3658378" y="4366073"/>
              <a:ext cx="995965" cy="993236"/>
            </a:xfrm>
            <a:prstGeom prst="ellipse">
              <a:avLst/>
            </a:prstGeom>
            <a:gradFill>
              <a:gsLst>
                <a:gs pos="0">
                  <a:srgbClr val="A1E6C7"/>
                </a:gs>
                <a:gs pos="50000">
                  <a:srgbClr val="92E4BF"/>
                </a:gs>
                <a:gs pos="100000">
                  <a:srgbClr val="7CCFA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4030553" y="4724983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544" y="16361"/>
                  </a:moveTo>
                  <a:lnTo>
                    <a:pt x="5455" y="16361"/>
                  </a:lnTo>
                  <a:lnTo>
                    <a:pt x="5455" y="10911"/>
                  </a:lnTo>
                  <a:lnTo>
                    <a:pt x="114544" y="10911"/>
                  </a:lnTo>
                  <a:cubicBezTo>
                    <a:pt x="114544" y="10911"/>
                    <a:pt x="114544" y="16361"/>
                    <a:pt x="114544" y="16361"/>
                  </a:cubicBezTo>
                  <a:close/>
                  <a:moveTo>
                    <a:pt x="109088" y="87272"/>
                  </a:moveTo>
                  <a:lnTo>
                    <a:pt x="10911" y="87272"/>
                  </a:lnTo>
                  <a:lnTo>
                    <a:pt x="10911" y="21816"/>
                  </a:lnTo>
                  <a:lnTo>
                    <a:pt x="109088" y="21816"/>
                  </a:lnTo>
                  <a:cubicBezTo>
                    <a:pt x="109088" y="21816"/>
                    <a:pt x="109088" y="87272"/>
                    <a:pt x="109088" y="87272"/>
                  </a:cubicBezTo>
                  <a:close/>
                  <a:moveTo>
                    <a:pt x="114544" y="5455"/>
                  </a:moveTo>
                  <a:lnTo>
                    <a:pt x="65455" y="5455"/>
                  </a:lnTo>
                  <a:cubicBezTo>
                    <a:pt x="65455" y="2444"/>
                    <a:pt x="63011" y="0"/>
                    <a:pt x="60000" y="0"/>
                  </a:cubicBezTo>
                  <a:cubicBezTo>
                    <a:pt x="56983" y="0"/>
                    <a:pt x="54544" y="2444"/>
                    <a:pt x="54544" y="5455"/>
                  </a:cubicBezTo>
                  <a:lnTo>
                    <a:pt x="5455" y="5455"/>
                  </a:lnTo>
                  <a:cubicBezTo>
                    <a:pt x="2438" y="5455"/>
                    <a:pt x="0" y="7900"/>
                    <a:pt x="0" y="10911"/>
                  </a:cubicBezTo>
                  <a:lnTo>
                    <a:pt x="0" y="16361"/>
                  </a:lnTo>
                  <a:cubicBezTo>
                    <a:pt x="0" y="19377"/>
                    <a:pt x="2438" y="21816"/>
                    <a:pt x="5455" y="21816"/>
                  </a:cubicBezTo>
                  <a:lnTo>
                    <a:pt x="5455" y="87272"/>
                  </a:lnTo>
                  <a:cubicBezTo>
                    <a:pt x="5455" y="90288"/>
                    <a:pt x="7894" y="92727"/>
                    <a:pt x="10911" y="92727"/>
                  </a:cubicBezTo>
                  <a:lnTo>
                    <a:pt x="57272" y="92727"/>
                  </a:lnTo>
                  <a:lnTo>
                    <a:pt x="57272" y="99777"/>
                  </a:lnTo>
                  <a:lnTo>
                    <a:pt x="41705" y="115344"/>
                  </a:lnTo>
                  <a:cubicBezTo>
                    <a:pt x="41216" y="115838"/>
                    <a:pt x="40911" y="116522"/>
                    <a:pt x="40911" y="117272"/>
                  </a:cubicBezTo>
                  <a:cubicBezTo>
                    <a:pt x="40911" y="118777"/>
                    <a:pt x="42127" y="120000"/>
                    <a:pt x="43638" y="120000"/>
                  </a:cubicBezTo>
                  <a:cubicBezTo>
                    <a:pt x="44388" y="120000"/>
                    <a:pt x="45072" y="119694"/>
                    <a:pt x="45566" y="119200"/>
                  </a:cubicBezTo>
                  <a:lnTo>
                    <a:pt x="60000" y="104766"/>
                  </a:lnTo>
                  <a:lnTo>
                    <a:pt x="74433" y="119200"/>
                  </a:lnTo>
                  <a:cubicBezTo>
                    <a:pt x="74933" y="119694"/>
                    <a:pt x="75611" y="120000"/>
                    <a:pt x="76361" y="120000"/>
                  </a:cubicBezTo>
                  <a:cubicBezTo>
                    <a:pt x="77872" y="120000"/>
                    <a:pt x="79088" y="118777"/>
                    <a:pt x="79088" y="117272"/>
                  </a:cubicBezTo>
                  <a:cubicBezTo>
                    <a:pt x="79088" y="116522"/>
                    <a:pt x="78788" y="115838"/>
                    <a:pt x="78294" y="115344"/>
                  </a:cubicBezTo>
                  <a:lnTo>
                    <a:pt x="62727" y="99777"/>
                  </a:lnTo>
                  <a:lnTo>
                    <a:pt x="62727" y="92727"/>
                  </a:lnTo>
                  <a:lnTo>
                    <a:pt x="109088" y="92727"/>
                  </a:lnTo>
                  <a:cubicBezTo>
                    <a:pt x="112100" y="92727"/>
                    <a:pt x="114544" y="90288"/>
                    <a:pt x="114544" y="87272"/>
                  </a:cubicBezTo>
                  <a:lnTo>
                    <a:pt x="114544" y="21816"/>
                  </a:lnTo>
                  <a:cubicBezTo>
                    <a:pt x="117555" y="21816"/>
                    <a:pt x="120000" y="19377"/>
                    <a:pt x="120000" y="16361"/>
                  </a:cubicBezTo>
                  <a:lnTo>
                    <a:pt x="120000" y="10911"/>
                  </a:lnTo>
                  <a:cubicBezTo>
                    <a:pt x="120000" y="7900"/>
                    <a:pt x="117555" y="5455"/>
                    <a:pt x="114544" y="5455"/>
                  </a:cubicBezTo>
                  <a:moveTo>
                    <a:pt x="90000" y="32727"/>
                  </a:moveTo>
                  <a:cubicBezTo>
                    <a:pt x="91505" y="32727"/>
                    <a:pt x="92727" y="33950"/>
                    <a:pt x="92727" y="35455"/>
                  </a:cubicBezTo>
                  <a:cubicBezTo>
                    <a:pt x="92727" y="36961"/>
                    <a:pt x="91505" y="38183"/>
                    <a:pt x="90000" y="38183"/>
                  </a:cubicBezTo>
                  <a:cubicBezTo>
                    <a:pt x="88494" y="38183"/>
                    <a:pt x="87272" y="36961"/>
                    <a:pt x="87272" y="35455"/>
                  </a:cubicBezTo>
                  <a:cubicBezTo>
                    <a:pt x="87272" y="33950"/>
                    <a:pt x="88494" y="32727"/>
                    <a:pt x="90000" y="32727"/>
                  </a:cubicBezTo>
                  <a:moveTo>
                    <a:pt x="90000" y="43638"/>
                  </a:moveTo>
                  <a:cubicBezTo>
                    <a:pt x="94516" y="43638"/>
                    <a:pt x="98183" y="39977"/>
                    <a:pt x="98183" y="35455"/>
                  </a:cubicBezTo>
                  <a:cubicBezTo>
                    <a:pt x="98183" y="30938"/>
                    <a:pt x="94516" y="27272"/>
                    <a:pt x="90000" y="27272"/>
                  </a:cubicBezTo>
                  <a:cubicBezTo>
                    <a:pt x="85483" y="27272"/>
                    <a:pt x="81816" y="30938"/>
                    <a:pt x="81816" y="35455"/>
                  </a:cubicBezTo>
                  <a:cubicBezTo>
                    <a:pt x="81816" y="39977"/>
                    <a:pt x="85483" y="43638"/>
                    <a:pt x="90000" y="43638"/>
                  </a:cubicBezTo>
                  <a:moveTo>
                    <a:pt x="46788" y="45194"/>
                  </a:moveTo>
                  <a:lnTo>
                    <a:pt x="66255" y="64655"/>
                  </a:lnTo>
                  <a:cubicBezTo>
                    <a:pt x="66750" y="65150"/>
                    <a:pt x="67433" y="65455"/>
                    <a:pt x="68183" y="65455"/>
                  </a:cubicBezTo>
                  <a:cubicBezTo>
                    <a:pt x="68933" y="65455"/>
                    <a:pt x="69616" y="65150"/>
                    <a:pt x="70111" y="64655"/>
                  </a:cubicBezTo>
                  <a:lnTo>
                    <a:pt x="78794" y="55972"/>
                  </a:lnTo>
                  <a:lnTo>
                    <a:pt x="90000" y="70911"/>
                  </a:lnTo>
                  <a:lnTo>
                    <a:pt x="29644" y="70911"/>
                  </a:lnTo>
                  <a:cubicBezTo>
                    <a:pt x="29644" y="70911"/>
                    <a:pt x="46788" y="45194"/>
                    <a:pt x="46788" y="45194"/>
                  </a:cubicBezTo>
                  <a:close/>
                  <a:moveTo>
                    <a:pt x="24544" y="76361"/>
                  </a:moveTo>
                  <a:lnTo>
                    <a:pt x="95455" y="76361"/>
                  </a:lnTo>
                  <a:cubicBezTo>
                    <a:pt x="96961" y="76361"/>
                    <a:pt x="98183" y="75144"/>
                    <a:pt x="98183" y="73638"/>
                  </a:cubicBezTo>
                  <a:cubicBezTo>
                    <a:pt x="98183" y="73022"/>
                    <a:pt x="97944" y="72483"/>
                    <a:pt x="97600" y="72027"/>
                  </a:cubicBezTo>
                  <a:lnTo>
                    <a:pt x="97638" y="72000"/>
                  </a:lnTo>
                  <a:lnTo>
                    <a:pt x="81272" y="50183"/>
                  </a:lnTo>
                  <a:lnTo>
                    <a:pt x="81233" y="50211"/>
                  </a:lnTo>
                  <a:cubicBezTo>
                    <a:pt x="80738" y="49550"/>
                    <a:pt x="79983" y="49088"/>
                    <a:pt x="79088" y="49088"/>
                  </a:cubicBezTo>
                  <a:cubicBezTo>
                    <a:pt x="78338" y="49088"/>
                    <a:pt x="77655" y="49394"/>
                    <a:pt x="77161" y="49888"/>
                  </a:cubicBezTo>
                  <a:lnTo>
                    <a:pt x="68183" y="58872"/>
                  </a:lnTo>
                  <a:lnTo>
                    <a:pt x="48294" y="38983"/>
                  </a:lnTo>
                  <a:cubicBezTo>
                    <a:pt x="47800" y="38488"/>
                    <a:pt x="47116" y="38183"/>
                    <a:pt x="46361" y="38183"/>
                  </a:cubicBezTo>
                  <a:cubicBezTo>
                    <a:pt x="45416" y="38183"/>
                    <a:pt x="44627" y="38694"/>
                    <a:pt x="44138" y="39427"/>
                  </a:cubicBezTo>
                  <a:lnTo>
                    <a:pt x="44094" y="39394"/>
                  </a:lnTo>
                  <a:lnTo>
                    <a:pt x="22277" y="72122"/>
                  </a:lnTo>
                  <a:lnTo>
                    <a:pt x="22316" y="72155"/>
                  </a:lnTo>
                  <a:cubicBezTo>
                    <a:pt x="22027" y="72588"/>
                    <a:pt x="21816" y="73077"/>
                    <a:pt x="21816" y="73638"/>
                  </a:cubicBezTo>
                  <a:cubicBezTo>
                    <a:pt x="21816" y="75144"/>
                    <a:pt x="23038" y="76361"/>
                    <a:pt x="24544" y="7636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542" name="Google Shape;542;p24"/>
          <p:cNvGrpSpPr/>
          <p:nvPr/>
        </p:nvGrpSpPr>
        <p:grpSpPr>
          <a:xfrm>
            <a:off x="5556451" y="3010474"/>
            <a:ext cx="995965" cy="993236"/>
            <a:chOff x="5556451" y="3010474"/>
            <a:chExt cx="995965" cy="993236"/>
          </a:xfrm>
        </p:grpSpPr>
        <p:sp>
          <p:nvSpPr>
            <p:cNvPr id="543" name="Google Shape;543;p24"/>
            <p:cNvSpPr/>
            <p:nvPr/>
          </p:nvSpPr>
          <p:spPr>
            <a:xfrm>
              <a:off x="5556451" y="3010474"/>
              <a:ext cx="995965" cy="993236"/>
            </a:xfrm>
            <a:prstGeom prst="ellipse">
              <a:avLst/>
            </a:prstGeom>
            <a:gradFill>
              <a:gsLst>
                <a:gs pos="0">
                  <a:srgbClr val="6A798A"/>
                </a:gs>
                <a:gs pos="50000">
                  <a:srgbClr val="54677D"/>
                </a:gs>
                <a:gs pos="100000">
                  <a:srgbClr val="485A6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5922678" y="3342621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2"/>
                    <a:pt x="29872" y="5455"/>
                    <a:pt x="60000" y="5455"/>
                  </a:cubicBezTo>
                  <a:cubicBezTo>
                    <a:pt x="90127" y="5455"/>
                    <a:pt x="114544" y="29872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101555" y="103216"/>
                  </a:moveTo>
                  <a:cubicBezTo>
                    <a:pt x="112905" y="92300"/>
                    <a:pt x="120000" y="76994"/>
                    <a:pt x="120000" y="60000"/>
                  </a:cubicBezTo>
                  <a:cubicBezTo>
                    <a:pt x="120000" y="26861"/>
                    <a:pt x="93133" y="0"/>
                    <a:pt x="60000" y="0"/>
                  </a:cubicBezTo>
                  <a:cubicBezTo>
                    <a:pt x="26866" y="0"/>
                    <a:pt x="0" y="26861"/>
                    <a:pt x="0" y="60000"/>
                  </a:cubicBezTo>
                  <a:cubicBezTo>
                    <a:pt x="0" y="76994"/>
                    <a:pt x="7094" y="92300"/>
                    <a:pt x="18444" y="103216"/>
                  </a:cubicBezTo>
                  <a:lnTo>
                    <a:pt x="11705" y="115344"/>
                  </a:lnTo>
                  <a:cubicBezTo>
                    <a:pt x="11216" y="115838"/>
                    <a:pt x="10911" y="116522"/>
                    <a:pt x="10911" y="117272"/>
                  </a:cubicBezTo>
                  <a:cubicBezTo>
                    <a:pt x="10911" y="118777"/>
                    <a:pt x="12133" y="120000"/>
                    <a:pt x="13638" y="120000"/>
                  </a:cubicBezTo>
                  <a:cubicBezTo>
                    <a:pt x="14388" y="120000"/>
                    <a:pt x="15072" y="119694"/>
                    <a:pt x="15566" y="119200"/>
                  </a:cubicBezTo>
                  <a:cubicBezTo>
                    <a:pt x="15877" y="118888"/>
                    <a:pt x="16077" y="118483"/>
                    <a:pt x="16205" y="118044"/>
                  </a:cubicBezTo>
                  <a:lnTo>
                    <a:pt x="22466" y="106772"/>
                  </a:lnTo>
                  <a:cubicBezTo>
                    <a:pt x="32750" y="115033"/>
                    <a:pt x="45788" y="120000"/>
                    <a:pt x="60000" y="120000"/>
                  </a:cubicBezTo>
                  <a:cubicBezTo>
                    <a:pt x="74211" y="120000"/>
                    <a:pt x="87250" y="115033"/>
                    <a:pt x="97527" y="106772"/>
                  </a:cubicBezTo>
                  <a:lnTo>
                    <a:pt x="103794" y="118044"/>
                  </a:lnTo>
                  <a:cubicBezTo>
                    <a:pt x="104127" y="119166"/>
                    <a:pt x="105127" y="120000"/>
                    <a:pt x="106361" y="120000"/>
                  </a:cubicBezTo>
                  <a:cubicBezTo>
                    <a:pt x="107866" y="120000"/>
                    <a:pt x="109088" y="118777"/>
                    <a:pt x="109088" y="117272"/>
                  </a:cubicBezTo>
                  <a:cubicBezTo>
                    <a:pt x="109088" y="116522"/>
                    <a:pt x="108783" y="115838"/>
                    <a:pt x="108294" y="115344"/>
                  </a:cubicBezTo>
                  <a:cubicBezTo>
                    <a:pt x="108294" y="115344"/>
                    <a:pt x="101555" y="103216"/>
                    <a:pt x="101555" y="103216"/>
                  </a:cubicBezTo>
                  <a:close/>
                  <a:moveTo>
                    <a:pt x="60000" y="92727"/>
                  </a:moveTo>
                  <a:cubicBezTo>
                    <a:pt x="41927" y="92727"/>
                    <a:pt x="27272" y="78072"/>
                    <a:pt x="27272" y="60000"/>
                  </a:cubicBezTo>
                  <a:cubicBezTo>
                    <a:pt x="27272" y="41927"/>
                    <a:pt x="41927" y="27272"/>
                    <a:pt x="60000" y="27272"/>
                  </a:cubicBezTo>
                  <a:cubicBezTo>
                    <a:pt x="78072" y="27272"/>
                    <a:pt x="92727" y="41927"/>
                    <a:pt x="92727" y="60000"/>
                  </a:cubicBezTo>
                  <a:cubicBezTo>
                    <a:pt x="92727" y="78072"/>
                    <a:pt x="78072" y="92727"/>
                    <a:pt x="60000" y="92727"/>
                  </a:cubicBezTo>
                  <a:moveTo>
                    <a:pt x="60000" y="21816"/>
                  </a:moveTo>
                  <a:cubicBezTo>
                    <a:pt x="38911" y="21816"/>
                    <a:pt x="21816" y="38911"/>
                    <a:pt x="21816" y="60000"/>
                  </a:cubicBezTo>
                  <a:cubicBezTo>
                    <a:pt x="21816" y="81088"/>
                    <a:pt x="38911" y="98183"/>
                    <a:pt x="60000" y="98183"/>
                  </a:cubicBezTo>
                  <a:cubicBezTo>
                    <a:pt x="81088" y="98183"/>
                    <a:pt x="98183" y="81088"/>
                    <a:pt x="98183" y="60000"/>
                  </a:cubicBezTo>
                  <a:cubicBezTo>
                    <a:pt x="98183" y="38911"/>
                    <a:pt x="81088" y="21816"/>
                    <a:pt x="60000" y="21816"/>
                  </a:cubicBezTo>
                  <a:moveTo>
                    <a:pt x="60000" y="70911"/>
                  </a:moveTo>
                  <a:cubicBezTo>
                    <a:pt x="53977" y="70911"/>
                    <a:pt x="49088" y="66022"/>
                    <a:pt x="49088" y="60000"/>
                  </a:cubicBezTo>
                  <a:cubicBezTo>
                    <a:pt x="49088" y="53977"/>
                    <a:pt x="53977" y="49088"/>
                    <a:pt x="60000" y="49088"/>
                  </a:cubicBezTo>
                  <a:cubicBezTo>
                    <a:pt x="66022" y="49088"/>
                    <a:pt x="70911" y="53977"/>
                    <a:pt x="70911" y="60000"/>
                  </a:cubicBezTo>
                  <a:cubicBezTo>
                    <a:pt x="70911" y="66022"/>
                    <a:pt x="66022" y="70911"/>
                    <a:pt x="60000" y="70911"/>
                  </a:cubicBezTo>
                  <a:moveTo>
                    <a:pt x="60000" y="43638"/>
                  </a:moveTo>
                  <a:cubicBezTo>
                    <a:pt x="50961" y="43638"/>
                    <a:pt x="43638" y="50961"/>
                    <a:pt x="43638" y="60000"/>
                  </a:cubicBezTo>
                  <a:cubicBezTo>
                    <a:pt x="43638" y="69038"/>
                    <a:pt x="50961" y="76361"/>
                    <a:pt x="60000" y="76361"/>
                  </a:cubicBezTo>
                  <a:cubicBezTo>
                    <a:pt x="69038" y="76361"/>
                    <a:pt x="76361" y="69038"/>
                    <a:pt x="76361" y="60000"/>
                  </a:cubicBezTo>
                  <a:cubicBezTo>
                    <a:pt x="76361" y="50961"/>
                    <a:pt x="69038" y="43638"/>
                    <a:pt x="60000" y="436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545" name="Google Shape;545;p24"/>
          <p:cNvGrpSpPr/>
          <p:nvPr/>
        </p:nvGrpSpPr>
        <p:grpSpPr>
          <a:xfrm>
            <a:off x="7454525" y="3536691"/>
            <a:ext cx="995965" cy="993236"/>
            <a:chOff x="7454525" y="3536691"/>
            <a:chExt cx="995965" cy="993236"/>
          </a:xfrm>
        </p:grpSpPr>
        <p:sp>
          <p:nvSpPr>
            <p:cNvPr id="546" name="Google Shape;546;p24"/>
            <p:cNvSpPr/>
            <p:nvPr/>
          </p:nvSpPr>
          <p:spPr>
            <a:xfrm>
              <a:off x="7454525" y="3536691"/>
              <a:ext cx="995965" cy="993236"/>
            </a:xfrm>
            <a:prstGeom prst="ellipse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7812842" y="3893644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072" y="62383"/>
                  </a:moveTo>
                  <a:lnTo>
                    <a:pt x="113088" y="62411"/>
                  </a:lnTo>
                  <a:lnTo>
                    <a:pt x="61272" y="89683"/>
                  </a:lnTo>
                  <a:lnTo>
                    <a:pt x="61255" y="89655"/>
                  </a:lnTo>
                  <a:cubicBezTo>
                    <a:pt x="60872" y="89855"/>
                    <a:pt x="60461" y="90000"/>
                    <a:pt x="60000" y="90000"/>
                  </a:cubicBezTo>
                  <a:cubicBezTo>
                    <a:pt x="59538" y="90000"/>
                    <a:pt x="59127" y="89855"/>
                    <a:pt x="58744" y="89655"/>
                  </a:cubicBezTo>
                  <a:lnTo>
                    <a:pt x="58727" y="89683"/>
                  </a:lnTo>
                  <a:lnTo>
                    <a:pt x="6911" y="62411"/>
                  </a:lnTo>
                  <a:lnTo>
                    <a:pt x="6927" y="62383"/>
                  </a:lnTo>
                  <a:cubicBezTo>
                    <a:pt x="6061" y="61927"/>
                    <a:pt x="5455" y="61044"/>
                    <a:pt x="5455" y="60000"/>
                  </a:cubicBezTo>
                  <a:cubicBezTo>
                    <a:pt x="5455" y="58955"/>
                    <a:pt x="6061" y="58072"/>
                    <a:pt x="6927" y="57616"/>
                  </a:cubicBezTo>
                  <a:lnTo>
                    <a:pt x="6911" y="57588"/>
                  </a:lnTo>
                  <a:lnTo>
                    <a:pt x="19788" y="50811"/>
                  </a:lnTo>
                  <a:lnTo>
                    <a:pt x="56183" y="69966"/>
                  </a:lnTo>
                  <a:lnTo>
                    <a:pt x="56205" y="69933"/>
                  </a:lnTo>
                  <a:cubicBezTo>
                    <a:pt x="57344" y="70538"/>
                    <a:pt x="58622" y="70911"/>
                    <a:pt x="60000" y="70911"/>
                  </a:cubicBezTo>
                  <a:cubicBezTo>
                    <a:pt x="61377" y="70911"/>
                    <a:pt x="62655" y="70538"/>
                    <a:pt x="63794" y="69933"/>
                  </a:cubicBezTo>
                  <a:lnTo>
                    <a:pt x="63811" y="69966"/>
                  </a:lnTo>
                  <a:lnTo>
                    <a:pt x="100211" y="50811"/>
                  </a:lnTo>
                  <a:lnTo>
                    <a:pt x="113088" y="57588"/>
                  </a:lnTo>
                  <a:lnTo>
                    <a:pt x="113072" y="57616"/>
                  </a:lnTo>
                  <a:cubicBezTo>
                    <a:pt x="113938" y="58072"/>
                    <a:pt x="114544" y="58955"/>
                    <a:pt x="114544" y="60000"/>
                  </a:cubicBezTo>
                  <a:cubicBezTo>
                    <a:pt x="114544" y="61044"/>
                    <a:pt x="113938" y="61927"/>
                    <a:pt x="113072" y="62383"/>
                  </a:cubicBezTo>
                  <a:moveTo>
                    <a:pt x="113088" y="82133"/>
                  </a:moveTo>
                  <a:lnTo>
                    <a:pt x="113072" y="82166"/>
                  </a:lnTo>
                  <a:cubicBezTo>
                    <a:pt x="113938" y="82622"/>
                    <a:pt x="114544" y="83500"/>
                    <a:pt x="114544" y="84544"/>
                  </a:cubicBezTo>
                  <a:cubicBezTo>
                    <a:pt x="114544" y="85594"/>
                    <a:pt x="113938" y="86472"/>
                    <a:pt x="113072" y="86927"/>
                  </a:cubicBezTo>
                  <a:lnTo>
                    <a:pt x="113088" y="86961"/>
                  </a:lnTo>
                  <a:lnTo>
                    <a:pt x="61272" y="114233"/>
                  </a:lnTo>
                  <a:lnTo>
                    <a:pt x="61255" y="114200"/>
                  </a:lnTo>
                  <a:cubicBezTo>
                    <a:pt x="60872" y="114400"/>
                    <a:pt x="60461" y="114544"/>
                    <a:pt x="60000" y="114544"/>
                  </a:cubicBezTo>
                  <a:cubicBezTo>
                    <a:pt x="59538" y="114544"/>
                    <a:pt x="59127" y="114400"/>
                    <a:pt x="58744" y="114200"/>
                  </a:cubicBezTo>
                  <a:lnTo>
                    <a:pt x="58727" y="114233"/>
                  </a:lnTo>
                  <a:lnTo>
                    <a:pt x="6911" y="86961"/>
                  </a:lnTo>
                  <a:lnTo>
                    <a:pt x="6927" y="86927"/>
                  </a:lnTo>
                  <a:cubicBezTo>
                    <a:pt x="6061" y="86472"/>
                    <a:pt x="5455" y="85594"/>
                    <a:pt x="5455" y="84544"/>
                  </a:cubicBezTo>
                  <a:cubicBezTo>
                    <a:pt x="5455" y="83500"/>
                    <a:pt x="6061" y="82622"/>
                    <a:pt x="6927" y="82166"/>
                  </a:cubicBezTo>
                  <a:lnTo>
                    <a:pt x="6911" y="82133"/>
                  </a:lnTo>
                  <a:lnTo>
                    <a:pt x="19788" y="75355"/>
                  </a:lnTo>
                  <a:lnTo>
                    <a:pt x="56183" y="94511"/>
                  </a:lnTo>
                  <a:lnTo>
                    <a:pt x="56205" y="94477"/>
                  </a:lnTo>
                  <a:cubicBezTo>
                    <a:pt x="57344" y="95083"/>
                    <a:pt x="58622" y="95455"/>
                    <a:pt x="60000" y="95455"/>
                  </a:cubicBezTo>
                  <a:cubicBezTo>
                    <a:pt x="61377" y="95455"/>
                    <a:pt x="62655" y="95083"/>
                    <a:pt x="63794" y="94477"/>
                  </a:cubicBezTo>
                  <a:lnTo>
                    <a:pt x="63811" y="94511"/>
                  </a:lnTo>
                  <a:lnTo>
                    <a:pt x="100211" y="75355"/>
                  </a:lnTo>
                  <a:cubicBezTo>
                    <a:pt x="100211" y="75355"/>
                    <a:pt x="113088" y="82133"/>
                    <a:pt x="113088" y="82133"/>
                  </a:cubicBezTo>
                  <a:close/>
                  <a:moveTo>
                    <a:pt x="6911" y="37866"/>
                  </a:moveTo>
                  <a:lnTo>
                    <a:pt x="6927" y="37838"/>
                  </a:lnTo>
                  <a:cubicBezTo>
                    <a:pt x="6061" y="37377"/>
                    <a:pt x="5455" y="36500"/>
                    <a:pt x="5455" y="35455"/>
                  </a:cubicBezTo>
                  <a:cubicBezTo>
                    <a:pt x="5455" y="34411"/>
                    <a:pt x="6061" y="33527"/>
                    <a:pt x="6927" y="33072"/>
                  </a:cubicBezTo>
                  <a:lnTo>
                    <a:pt x="6911" y="33038"/>
                  </a:lnTo>
                  <a:lnTo>
                    <a:pt x="58727" y="5766"/>
                  </a:lnTo>
                  <a:lnTo>
                    <a:pt x="58744" y="5800"/>
                  </a:lnTo>
                  <a:cubicBezTo>
                    <a:pt x="59127" y="5600"/>
                    <a:pt x="59538" y="5455"/>
                    <a:pt x="60000" y="5455"/>
                  </a:cubicBezTo>
                  <a:cubicBezTo>
                    <a:pt x="60461" y="5455"/>
                    <a:pt x="60872" y="5600"/>
                    <a:pt x="61255" y="5800"/>
                  </a:cubicBezTo>
                  <a:lnTo>
                    <a:pt x="61272" y="5766"/>
                  </a:lnTo>
                  <a:lnTo>
                    <a:pt x="113088" y="33038"/>
                  </a:lnTo>
                  <a:lnTo>
                    <a:pt x="113072" y="33072"/>
                  </a:lnTo>
                  <a:cubicBezTo>
                    <a:pt x="113938" y="33527"/>
                    <a:pt x="114544" y="34411"/>
                    <a:pt x="114544" y="35455"/>
                  </a:cubicBezTo>
                  <a:cubicBezTo>
                    <a:pt x="114544" y="36500"/>
                    <a:pt x="113938" y="37377"/>
                    <a:pt x="113072" y="37838"/>
                  </a:cubicBezTo>
                  <a:lnTo>
                    <a:pt x="113088" y="37866"/>
                  </a:lnTo>
                  <a:lnTo>
                    <a:pt x="61272" y="65138"/>
                  </a:lnTo>
                  <a:lnTo>
                    <a:pt x="61255" y="65111"/>
                  </a:lnTo>
                  <a:cubicBezTo>
                    <a:pt x="60872" y="65311"/>
                    <a:pt x="60461" y="65455"/>
                    <a:pt x="60000" y="65455"/>
                  </a:cubicBezTo>
                  <a:cubicBezTo>
                    <a:pt x="59538" y="65455"/>
                    <a:pt x="59127" y="65311"/>
                    <a:pt x="58744" y="65111"/>
                  </a:cubicBezTo>
                  <a:lnTo>
                    <a:pt x="58727" y="65138"/>
                  </a:lnTo>
                  <a:cubicBezTo>
                    <a:pt x="58727" y="65138"/>
                    <a:pt x="6911" y="37866"/>
                    <a:pt x="6911" y="37866"/>
                  </a:cubicBezTo>
                  <a:close/>
                  <a:moveTo>
                    <a:pt x="120000" y="60000"/>
                  </a:moveTo>
                  <a:cubicBezTo>
                    <a:pt x="120000" y="56855"/>
                    <a:pt x="118211" y="54161"/>
                    <a:pt x="115611" y="52794"/>
                  </a:cubicBezTo>
                  <a:lnTo>
                    <a:pt x="115627" y="52761"/>
                  </a:lnTo>
                  <a:lnTo>
                    <a:pt x="106066" y="47727"/>
                  </a:lnTo>
                  <a:lnTo>
                    <a:pt x="115627" y="42694"/>
                  </a:lnTo>
                  <a:lnTo>
                    <a:pt x="115611" y="42661"/>
                  </a:lnTo>
                  <a:cubicBezTo>
                    <a:pt x="118211" y="41294"/>
                    <a:pt x="120000" y="38600"/>
                    <a:pt x="120000" y="35455"/>
                  </a:cubicBezTo>
                  <a:cubicBezTo>
                    <a:pt x="120000" y="32311"/>
                    <a:pt x="118211" y="29616"/>
                    <a:pt x="115611" y="28250"/>
                  </a:cubicBezTo>
                  <a:lnTo>
                    <a:pt x="115627" y="28216"/>
                  </a:lnTo>
                  <a:lnTo>
                    <a:pt x="63811" y="944"/>
                  </a:lnTo>
                  <a:lnTo>
                    <a:pt x="63794" y="972"/>
                  </a:lnTo>
                  <a:cubicBezTo>
                    <a:pt x="62655" y="372"/>
                    <a:pt x="61377" y="0"/>
                    <a:pt x="60000" y="0"/>
                  </a:cubicBezTo>
                  <a:cubicBezTo>
                    <a:pt x="58622" y="0"/>
                    <a:pt x="57344" y="372"/>
                    <a:pt x="56205" y="972"/>
                  </a:cubicBezTo>
                  <a:lnTo>
                    <a:pt x="56183" y="944"/>
                  </a:lnTo>
                  <a:lnTo>
                    <a:pt x="4366" y="28216"/>
                  </a:lnTo>
                  <a:lnTo>
                    <a:pt x="4388" y="28250"/>
                  </a:lnTo>
                  <a:cubicBezTo>
                    <a:pt x="1788" y="29616"/>
                    <a:pt x="0" y="32311"/>
                    <a:pt x="0" y="35455"/>
                  </a:cubicBezTo>
                  <a:cubicBezTo>
                    <a:pt x="0" y="38600"/>
                    <a:pt x="1788" y="41294"/>
                    <a:pt x="4388" y="42661"/>
                  </a:cubicBezTo>
                  <a:lnTo>
                    <a:pt x="4366" y="42694"/>
                  </a:lnTo>
                  <a:lnTo>
                    <a:pt x="13933" y="47727"/>
                  </a:lnTo>
                  <a:lnTo>
                    <a:pt x="4366" y="52761"/>
                  </a:lnTo>
                  <a:lnTo>
                    <a:pt x="4388" y="52794"/>
                  </a:lnTo>
                  <a:cubicBezTo>
                    <a:pt x="1788" y="54161"/>
                    <a:pt x="0" y="56855"/>
                    <a:pt x="0" y="60000"/>
                  </a:cubicBezTo>
                  <a:cubicBezTo>
                    <a:pt x="0" y="63144"/>
                    <a:pt x="1788" y="65838"/>
                    <a:pt x="4388" y="67205"/>
                  </a:cubicBezTo>
                  <a:lnTo>
                    <a:pt x="4366" y="67238"/>
                  </a:lnTo>
                  <a:lnTo>
                    <a:pt x="13933" y="72272"/>
                  </a:lnTo>
                  <a:lnTo>
                    <a:pt x="4366" y="77305"/>
                  </a:lnTo>
                  <a:lnTo>
                    <a:pt x="4388" y="77338"/>
                  </a:lnTo>
                  <a:cubicBezTo>
                    <a:pt x="1788" y="78705"/>
                    <a:pt x="0" y="81400"/>
                    <a:pt x="0" y="84544"/>
                  </a:cubicBezTo>
                  <a:cubicBezTo>
                    <a:pt x="0" y="87688"/>
                    <a:pt x="1788" y="90383"/>
                    <a:pt x="4388" y="91750"/>
                  </a:cubicBezTo>
                  <a:lnTo>
                    <a:pt x="4366" y="91783"/>
                  </a:lnTo>
                  <a:lnTo>
                    <a:pt x="56183" y="119055"/>
                  </a:lnTo>
                  <a:lnTo>
                    <a:pt x="56205" y="119027"/>
                  </a:lnTo>
                  <a:cubicBezTo>
                    <a:pt x="57344" y="119627"/>
                    <a:pt x="58622" y="120000"/>
                    <a:pt x="60000" y="120000"/>
                  </a:cubicBezTo>
                  <a:cubicBezTo>
                    <a:pt x="61377" y="120000"/>
                    <a:pt x="62655" y="119627"/>
                    <a:pt x="63794" y="119027"/>
                  </a:cubicBezTo>
                  <a:lnTo>
                    <a:pt x="63811" y="119055"/>
                  </a:lnTo>
                  <a:lnTo>
                    <a:pt x="115627" y="91783"/>
                  </a:lnTo>
                  <a:lnTo>
                    <a:pt x="115611" y="91750"/>
                  </a:lnTo>
                  <a:cubicBezTo>
                    <a:pt x="118211" y="90383"/>
                    <a:pt x="120000" y="87688"/>
                    <a:pt x="120000" y="84544"/>
                  </a:cubicBezTo>
                  <a:cubicBezTo>
                    <a:pt x="120000" y="81400"/>
                    <a:pt x="118211" y="78705"/>
                    <a:pt x="115611" y="77338"/>
                  </a:cubicBezTo>
                  <a:lnTo>
                    <a:pt x="115627" y="77305"/>
                  </a:lnTo>
                  <a:lnTo>
                    <a:pt x="106066" y="72272"/>
                  </a:lnTo>
                  <a:lnTo>
                    <a:pt x="115627" y="67238"/>
                  </a:lnTo>
                  <a:lnTo>
                    <a:pt x="115611" y="67205"/>
                  </a:lnTo>
                  <a:cubicBezTo>
                    <a:pt x="118211" y="65838"/>
                    <a:pt x="120000" y="63144"/>
                    <a:pt x="120000" y="600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548" name="Google Shape;548;p24"/>
          <p:cNvSpPr/>
          <p:nvPr/>
        </p:nvSpPr>
        <p:spPr>
          <a:xfrm>
            <a:off x="9656652" y="830141"/>
            <a:ext cx="1589340" cy="15893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8227" y="110255"/>
                </a:moveTo>
                <a:lnTo>
                  <a:pt x="52294" y="71566"/>
                </a:lnTo>
                <a:lnTo>
                  <a:pt x="109194" y="14666"/>
                </a:lnTo>
                <a:cubicBezTo>
                  <a:pt x="109194" y="14666"/>
                  <a:pt x="68227" y="110255"/>
                  <a:pt x="68227" y="110255"/>
                </a:cubicBezTo>
                <a:close/>
                <a:moveTo>
                  <a:pt x="9750" y="51777"/>
                </a:moveTo>
                <a:lnTo>
                  <a:pt x="105333" y="10805"/>
                </a:lnTo>
                <a:lnTo>
                  <a:pt x="48438" y="67705"/>
                </a:lnTo>
                <a:cubicBezTo>
                  <a:pt x="48438" y="67705"/>
                  <a:pt x="9750" y="51777"/>
                  <a:pt x="9750" y="51777"/>
                </a:cubicBezTo>
                <a:close/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855" y="0"/>
                  <a:pt x="116466" y="111"/>
                  <a:pt x="116111" y="288"/>
                </a:cubicBezTo>
                <a:lnTo>
                  <a:pt x="116100" y="266"/>
                </a:lnTo>
                <a:lnTo>
                  <a:pt x="1677" y="49305"/>
                </a:lnTo>
                <a:cubicBezTo>
                  <a:pt x="1672" y="49305"/>
                  <a:pt x="1661" y="49311"/>
                  <a:pt x="1650" y="49316"/>
                </a:cubicBezTo>
                <a:lnTo>
                  <a:pt x="1555" y="49361"/>
                </a:lnTo>
                <a:lnTo>
                  <a:pt x="1561" y="49372"/>
                </a:lnTo>
                <a:cubicBezTo>
                  <a:pt x="644" y="49816"/>
                  <a:pt x="0" y="50733"/>
                  <a:pt x="0" y="51816"/>
                </a:cubicBezTo>
                <a:cubicBezTo>
                  <a:pt x="0" y="53055"/>
                  <a:pt x="838" y="54061"/>
                  <a:pt x="1972" y="54394"/>
                </a:cubicBezTo>
                <a:lnTo>
                  <a:pt x="1961" y="54438"/>
                </a:lnTo>
                <a:lnTo>
                  <a:pt x="47011" y="72988"/>
                </a:lnTo>
                <a:lnTo>
                  <a:pt x="65561" y="118044"/>
                </a:lnTo>
                <a:lnTo>
                  <a:pt x="65605" y="118027"/>
                </a:lnTo>
                <a:cubicBezTo>
                  <a:pt x="65938" y="119161"/>
                  <a:pt x="66944" y="120000"/>
                  <a:pt x="68183" y="120000"/>
                </a:cubicBezTo>
                <a:cubicBezTo>
                  <a:pt x="69266" y="120000"/>
                  <a:pt x="70188" y="119355"/>
                  <a:pt x="70627" y="118438"/>
                </a:cubicBezTo>
                <a:lnTo>
                  <a:pt x="70644" y="118444"/>
                </a:lnTo>
                <a:lnTo>
                  <a:pt x="70683" y="118350"/>
                </a:lnTo>
                <a:cubicBezTo>
                  <a:pt x="70688" y="118338"/>
                  <a:pt x="70694" y="118333"/>
                  <a:pt x="70694" y="118322"/>
                </a:cubicBezTo>
                <a:lnTo>
                  <a:pt x="119738" y="3900"/>
                </a:lnTo>
                <a:lnTo>
                  <a:pt x="119705" y="3883"/>
                </a:lnTo>
                <a:cubicBezTo>
                  <a:pt x="119877" y="3533"/>
                  <a:pt x="120000" y="3150"/>
                  <a:pt x="120000" y="2727"/>
                </a:cubicBezTo>
                <a:moveTo>
                  <a:pt x="43638" y="90000"/>
                </a:moveTo>
                <a:cubicBezTo>
                  <a:pt x="42883" y="90000"/>
                  <a:pt x="42200" y="90305"/>
                  <a:pt x="41705" y="90800"/>
                </a:cubicBezTo>
                <a:lnTo>
                  <a:pt x="33527" y="98983"/>
                </a:lnTo>
                <a:cubicBezTo>
                  <a:pt x="33033" y="99472"/>
                  <a:pt x="32727" y="100161"/>
                  <a:pt x="32727" y="100911"/>
                </a:cubicBezTo>
                <a:cubicBezTo>
                  <a:pt x="32727" y="102416"/>
                  <a:pt x="33950" y="103638"/>
                  <a:pt x="35455" y="103638"/>
                </a:cubicBezTo>
                <a:cubicBezTo>
                  <a:pt x="36205" y="103638"/>
                  <a:pt x="36888" y="103333"/>
                  <a:pt x="37383" y="102838"/>
                </a:cubicBezTo>
                <a:lnTo>
                  <a:pt x="45566" y="94655"/>
                </a:lnTo>
                <a:cubicBezTo>
                  <a:pt x="46061" y="94166"/>
                  <a:pt x="46361" y="93483"/>
                  <a:pt x="46361" y="92727"/>
                </a:cubicBezTo>
                <a:cubicBezTo>
                  <a:pt x="46361" y="91222"/>
                  <a:pt x="45144" y="90000"/>
                  <a:pt x="43638" y="90000"/>
                </a:cubicBezTo>
                <a:moveTo>
                  <a:pt x="43638" y="79094"/>
                </a:moveTo>
                <a:cubicBezTo>
                  <a:pt x="43638" y="77588"/>
                  <a:pt x="42416" y="76361"/>
                  <a:pt x="40911" y="76361"/>
                </a:cubicBezTo>
                <a:cubicBezTo>
                  <a:pt x="40155" y="76361"/>
                  <a:pt x="39472" y="76672"/>
                  <a:pt x="38983" y="77161"/>
                </a:cubicBezTo>
                <a:lnTo>
                  <a:pt x="11705" y="104433"/>
                </a:lnTo>
                <a:cubicBezTo>
                  <a:pt x="11216" y="104933"/>
                  <a:pt x="10911" y="105616"/>
                  <a:pt x="10911" y="106361"/>
                </a:cubicBezTo>
                <a:cubicBezTo>
                  <a:pt x="10911" y="107872"/>
                  <a:pt x="12133" y="109088"/>
                  <a:pt x="13638" y="109088"/>
                </a:cubicBezTo>
                <a:cubicBezTo>
                  <a:pt x="14388" y="109088"/>
                  <a:pt x="15072" y="108788"/>
                  <a:pt x="15566" y="108294"/>
                </a:cubicBezTo>
                <a:lnTo>
                  <a:pt x="42838" y="81016"/>
                </a:lnTo>
                <a:cubicBezTo>
                  <a:pt x="43333" y="80527"/>
                  <a:pt x="43638" y="79844"/>
                  <a:pt x="43638" y="79094"/>
                </a:cubicBezTo>
                <a:moveTo>
                  <a:pt x="26472" y="81016"/>
                </a:moveTo>
                <a:lnTo>
                  <a:pt x="29200" y="78294"/>
                </a:lnTo>
                <a:cubicBezTo>
                  <a:pt x="29694" y="77800"/>
                  <a:pt x="30000" y="77116"/>
                  <a:pt x="30000" y="76361"/>
                </a:cubicBezTo>
                <a:cubicBezTo>
                  <a:pt x="30000" y="74861"/>
                  <a:pt x="28777" y="73638"/>
                  <a:pt x="27272" y="73638"/>
                </a:cubicBezTo>
                <a:cubicBezTo>
                  <a:pt x="26522" y="73638"/>
                  <a:pt x="25838" y="73944"/>
                  <a:pt x="25344" y="74433"/>
                </a:cubicBezTo>
                <a:lnTo>
                  <a:pt x="22616" y="77161"/>
                </a:lnTo>
                <a:cubicBezTo>
                  <a:pt x="22122" y="77661"/>
                  <a:pt x="21816" y="78338"/>
                  <a:pt x="21816" y="79094"/>
                </a:cubicBezTo>
                <a:cubicBezTo>
                  <a:pt x="21816" y="80594"/>
                  <a:pt x="23038" y="81816"/>
                  <a:pt x="24544" y="81816"/>
                </a:cubicBezTo>
                <a:cubicBezTo>
                  <a:pt x="25300" y="81816"/>
                  <a:pt x="25977" y="81516"/>
                  <a:pt x="26472" y="81016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49" name="Google Shape;549;p24"/>
          <p:cNvSpPr/>
          <p:nvPr/>
        </p:nvSpPr>
        <p:spPr>
          <a:xfrm>
            <a:off x="3061373" y="3925276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0" name="Google Shape;550;p24"/>
          <p:cNvSpPr/>
          <p:nvPr/>
        </p:nvSpPr>
        <p:spPr>
          <a:xfrm>
            <a:off x="2820294" y="4872157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1" name="Google Shape;551;p24"/>
          <p:cNvSpPr/>
          <p:nvPr/>
        </p:nvSpPr>
        <p:spPr>
          <a:xfrm>
            <a:off x="5352763" y="4390342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2" name="Google Shape;552;p24"/>
          <p:cNvSpPr/>
          <p:nvPr/>
        </p:nvSpPr>
        <p:spPr>
          <a:xfrm>
            <a:off x="7165005" y="2888865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53" name="Google Shape;553;p24"/>
          <p:cNvSpPr txBox="1">
            <a:spLocks noGrp="1"/>
          </p:cNvSpPr>
          <p:nvPr>
            <p:ph type="body" idx="1"/>
          </p:nvPr>
        </p:nvSpPr>
        <p:spPr>
          <a:xfrm>
            <a:off x="1180757" y="2775427"/>
            <a:ext cx="2247780" cy="8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4" name="Google Shape;554;p24"/>
          <p:cNvSpPr txBox="1">
            <a:spLocks noGrp="1"/>
          </p:cNvSpPr>
          <p:nvPr>
            <p:ph type="body" idx="2"/>
          </p:nvPr>
        </p:nvSpPr>
        <p:spPr>
          <a:xfrm>
            <a:off x="3025297" y="5390259"/>
            <a:ext cx="2327466" cy="78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5" name="Google Shape;555;p24"/>
          <p:cNvSpPr txBox="1">
            <a:spLocks noGrp="1"/>
          </p:cNvSpPr>
          <p:nvPr>
            <p:ph type="body" idx="3"/>
          </p:nvPr>
        </p:nvSpPr>
        <p:spPr>
          <a:xfrm>
            <a:off x="4721151" y="2149850"/>
            <a:ext cx="2327466" cy="862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6" name="Google Shape;556;p24"/>
          <p:cNvSpPr txBox="1">
            <a:spLocks noGrp="1"/>
          </p:cNvSpPr>
          <p:nvPr>
            <p:ph type="body" idx="4"/>
          </p:nvPr>
        </p:nvSpPr>
        <p:spPr>
          <a:xfrm>
            <a:off x="6986775" y="4708150"/>
            <a:ext cx="2327466" cy="789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7" name="Google Shape;557;p24"/>
          <p:cNvSpPr txBox="1">
            <a:spLocks noGrp="1"/>
          </p:cNvSpPr>
          <p:nvPr>
            <p:ph type="body" idx="5"/>
          </p:nvPr>
        </p:nvSpPr>
        <p:spPr>
          <a:xfrm>
            <a:off x="10694145" y="1955612"/>
            <a:ext cx="1318631" cy="186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8" name="Google Shape;558;p24"/>
          <p:cNvSpPr txBox="1">
            <a:spLocks noGrp="1"/>
          </p:cNvSpPr>
          <p:nvPr>
            <p:ph type="body" idx="6"/>
          </p:nvPr>
        </p:nvSpPr>
        <p:spPr>
          <a:xfrm>
            <a:off x="1180758" y="2222957"/>
            <a:ext cx="2247780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9" name="Google Shape;559;p24"/>
          <p:cNvSpPr txBox="1">
            <a:spLocks noGrp="1"/>
          </p:cNvSpPr>
          <p:nvPr>
            <p:ph type="body" idx="7"/>
          </p:nvPr>
        </p:nvSpPr>
        <p:spPr>
          <a:xfrm>
            <a:off x="4721151" y="1607631"/>
            <a:ext cx="2327466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0" name="Google Shape;560;p24"/>
          <p:cNvSpPr txBox="1">
            <a:spLocks noGrp="1"/>
          </p:cNvSpPr>
          <p:nvPr>
            <p:ph type="body" idx="8"/>
          </p:nvPr>
        </p:nvSpPr>
        <p:spPr>
          <a:xfrm>
            <a:off x="3025297" y="6180788"/>
            <a:ext cx="2327466" cy="364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1" name="Google Shape;561;p24"/>
          <p:cNvSpPr txBox="1">
            <a:spLocks noGrp="1"/>
          </p:cNvSpPr>
          <p:nvPr>
            <p:ph type="body" idx="9"/>
          </p:nvPr>
        </p:nvSpPr>
        <p:spPr>
          <a:xfrm>
            <a:off x="6986775" y="5537050"/>
            <a:ext cx="2327466" cy="49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5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564" name="Google Shape;564;p25"/>
          <p:cNvGrpSpPr/>
          <p:nvPr/>
        </p:nvGrpSpPr>
        <p:grpSpPr>
          <a:xfrm>
            <a:off x="8705339" y="1607951"/>
            <a:ext cx="2504672" cy="2336330"/>
            <a:chOff x="8705339" y="1607951"/>
            <a:chExt cx="2504672" cy="2336330"/>
          </a:xfrm>
        </p:grpSpPr>
        <p:grpSp>
          <p:nvGrpSpPr>
            <p:cNvPr id="565" name="Google Shape;565;p25"/>
            <p:cNvGrpSpPr/>
            <p:nvPr/>
          </p:nvGrpSpPr>
          <p:grpSpPr>
            <a:xfrm>
              <a:off x="8705339" y="1607951"/>
              <a:ext cx="2358104" cy="2097263"/>
              <a:chOff x="8705339" y="1607951"/>
              <a:chExt cx="2358104" cy="2097263"/>
            </a:xfrm>
          </p:grpSpPr>
          <p:sp>
            <p:nvSpPr>
              <p:cNvPr id="566" name="Google Shape;566;p25"/>
              <p:cNvSpPr/>
              <p:nvPr/>
            </p:nvSpPr>
            <p:spPr>
              <a:xfrm rot="-5400000">
                <a:off x="8706847" y="1606446"/>
                <a:ext cx="1180703" cy="118371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79" y="603"/>
                    </a:lnTo>
                    <a:cubicBezTo>
                      <a:pt x="72653" y="6749"/>
                      <a:pt x="120000" y="57859"/>
                      <a:pt x="120000" y="120000"/>
                    </a:cubicBezTo>
                    <a:lnTo>
                      <a:pt x="73548" y="120000"/>
                    </a:lnTo>
                    <a:lnTo>
                      <a:pt x="73548" y="119999"/>
                    </a:lnTo>
                    <a:cubicBezTo>
                      <a:pt x="73548" y="81849"/>
                      <a:pt x="44480" y="50470"/>
                      <a:pt x="7230" y="46697"/>
                    </a:cubicBezTo>
                    <a:lnTo>
                      <a:pt x="0" y="463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5"/>
              <p:cNvSpPr/>
              <p:nvPr/>
            </p:nvSpPr>
            <p:spPr>
              <a:xfrm>
                <a:off x="9882742" y="1607951"/>
                <a:ext cx="1180701" cy="118371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11979" y="603"/>
                    </a:lnTo>
                    <a:cubicBezTo>
                      <a:pt x="72653" y="6749"/>
                      <a:pt x="120000" y="57859"/>
                      <a:pt x="120000" y="120000"/>
                    </a:cubicBezTo>
                    <a:lnTo>
                      <a:pt x="73548" y="120000"/>
                    </a:lnTo>
                    <a:lnTo>
                      <a:pt x="73548" y="119999"/>
                    </a:lnTo>
                    <a:cubicBezTo>
                      <a:pt x="73548" y="81849"/>
                      <a:pt x="44480" y="50470"/>
                      <a:pt x="7230" y="46697"/>
                    </a:cubicBezTo>
                    <a:lnTo>
                      <a:pt x="0" y="4633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5"/>
              <p:cNvSpPr/>
              <p:nvPr/>
            </p:nvSpPr>
            <p:spPr>
              <a:xfrm>
                <a:off x="8705339" y="2785319"/>
                <a:ext cx="455853" cy="91935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10607442" y="2785321"/>
                <a:ext cx="455853" cy="9198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0" name="Google Shape;570;p25"/>
            <p:cNvSpPr/>
            <p:nvPr/>
          </p:nvSpPr>
          <p:spPr>
            <a:xfrm rot="2700000">
              <a:off x="10575857" y="3310127"/>
              <a:ext cx="525350" cy="5253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1" name="Google Shape;571;p25"/>
          <p:cNvGrpSpPr/>
          <p:nvPr/>
        </p:nvGrpSpPr>
        <p:grpSpPr>
          <a:xfrm>
            <a:off x="6794670" y="3441706"/>
            <a:ext cx="2503757" cy="2336328"/>
            <a:chOff x="3371475" y="3591818"/>
            <a:chExt cx="2074748" cy="1936007"/>
          </a:xfrm>
        </p:grpSpPr>
        <p:sp>
          <p:nvSpPr>
            <p:cNvPr id="572" name="Google Shape;572;p25"/>
            <p:cNvSpPr/>
            <p:nvPr/>
          </p:nvSpPr>
          <p:spPr>
            <a:xfrm rot="-5400000" flipH="1">
              <a:off x="3372725" y="4548183"/>
              <a:ext cx="978394" cy="98089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5"/>
            <p:cNvSpPr/>
            <p:nvPr/>
          </p:nvSpPr>
          <p:spPr>
            <a:xfrm rot="10800000" flipH="1">
              <a:off x="4346378" y="4546935"/>
              <a:ext cx="978394" cy="98089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25"/>
            <p:cNvSpPr/>
            <p:nvPr/>
          </p:nvSpPr>
          <p:spPr>
            <a:xfrm rot="10800000" flipH="1">
              <a:off x="3371475" y="3790370"/>
              <a:ext cx="377745" cy="76182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5"/>
            <p:cNvSpPr/>
            <p:nvPr/>
          </p:nvSpPr>
          <p:spPr>
            <a:xfrm rot="10800000" flipH="1">
              <a:off x="4946903" y="3789921"/>
              <a:ext cx="377745" cy="7622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25"/>
            <p:cNvSpPr/>
            <p:nvPr/>
          </p:nvSpPr>
          <p:spPr>
            <a:xfrm rot="8100000" flipH="1">
              <a:off x="4920731" y="3681978"/>
              <a:ext cx="435332" cy="4353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7" name="Google Shape;577;p25"/>
          <p:cNvGrpSpPr/>
          <p:nvPr/>
        </p:nvGrpSpPr>
        <p:grpSpPr>
          <a:xfrm>
            <a:off x="4892567" y="1607951"/>
            <a:ext cx="2504672" cy="2336330"/>
            <a:chOff x="4892567" y="1607951"/>
            <a:chExt cx="2504672" cy="2336330"/>
          </a:xfrm>
        </p:grpSpPr>
        <p:sp>
          <p:nvSpPr>
            <p:cNvPr id="578" name="Google Shape;578;p25"/>
            <p:cNvSpPr/>
            <p:nvPr/>
          </p:nvSpPr>
          <p:spPr>
            <a:xfrm rot="-5400000">
              <a:off x="4894075" y="1606446"/>
              <a:ext cx="1180703" cy="1183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6069971" y="1607951"/>
              <a:ext cx="1180701" cy="1183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4892567" y="2785319"/>
              <a:ext cx="455853" cy="91935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6794671" y="2785321"/>
              <a:ext cx="455853" cy="91989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5"/>
            <p:cNvSpPr/>
            <p:nvPr/>
          </p:nvSpPr>
          <p:spPr>
            <a:xfrm rot="2700000">
              <a:off x="6763085" y="3310127"/>
              <a:ext cx="525350" cy="5253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3" name="Google Shape;583;p25"/>
          <p:cNvGrpSpPr/>
          <p:nvPr/>
        </p:nvGrpSpPr>
        <p:grpSpPr>
          <a:xfrm>
            <a:off x="2992894" y="3441706"/>
            <a:ext cx="2503757" cy="2336328"/>
            <a:chOff x="3371475" y="3591818"/>
            <a:chExt cx="2074748" cy="1936007"/>
          </a:xfrm>
        </p:grpSpPr>
        <p:sp>
          <p:nvSpPr>
            <p:cNvPr id="584" name="Google Shape;584;p25"/>
            <p:cNvSpPr/>
            <p:nvPr/>
          </p:nvSpPr>
          <p:spPr>
            <a:xfrm rot="-5400000" flipH="1">
              <a:off x="3372725" y="4548183"/>
              <a:ext cx="978394" cy="98089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25"/>
            <p:cNvSpPr/>
            <p:nvPr/>
          </p:nvSpPr>
          <p:spPr>
            <a:xfrm rot="10800000" flipH="1">
              <a:off x="4346378" y="4546935"/>
              <a:ext cx="978394" cy="98089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25"/>
            <p:cNvSpPr/>
            <p:nvPr/>
          </p:nvSpPr>
          <p:spPr>
            <a:xfrm rot="10800000" flipH="1">
              <a:off x="3371475" y="3790370"/>
              <a:ext cx="377745" cy="76182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25"/>
            <p:cNvSpPr/>
            <p:nvPr/>
          </p:nvSpPr>
          <p:spPr>
            <a:xfrm rot="10800000" flipH="1">
              <a:off x="4946903" y="3789921"/>
              <a:ext cx="377745" cy="7622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5"/>
            <p:cNvSpPr/>
            <p:nvPr/>
          </p:nvSpPr>
          <p:spPr>
            <a:xfrm rot="8100000" flipH="1">
              <a:off x="4920731" y="3681978"/>
              <a:ext cx="435332" cy="43533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9" name="Google Shape;589;p25"/>
          <p:cNvGrpSpPr/>
          <p:nvPr/>
        </p:nvGrpSpPr>
        <p:grpSpPr>
          <a:xfrm>
            <a:off x="1090792" y="1607950"/>
            <a:ext cx="2504672" cy="2336331"/>
            <a:chOff x="1090792" y="1607950"/>
            <a:chExt cx="2504672" cy="2336331"/>
          </a:xfrm>
        </p:grpSpPr>
        <p:sp>
          <p:nvSpPr>
            <p:cNvPr id="590" name="Google Shape;590;p25"/>
            <p:cNvSpPr/>
            <p:nvPr/>
          </p:nvSpPr>
          <p:spPr>
            <a:xfrm rot="-5400000">
              <a:off x="1092300" y="1606446"/>
              <a:ext cx="1180703" cy="1183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2268196" y="1607950"/>
              <a:ext cx="1180701" cy="118371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979" y="603"/>
                  </a:lnTo>
                  <a:cubicBezTo>
                    <a:pt x="72653" y="6749"/>
                    <a:pt x="120000" y="57859"/>
                    <a:pt x="120000" y="120000"/>
                  </a:cubicBezTo>
                  <a:lnTo>
                    <a:pt x="73548" y="120000"/>
                  </a:lnTo>
                  <a:lnTo>
                    <a:pt x="73548" y="119999"/>
                  </a:lnTo>
                  <a:cubicBezTo>
                    <a:pt x="73548" y="81849"/>
                    <a:pt x="44480" y="50470"/>
                    <a:pt x="7230" y="46697"/>
                  </a:cubicBezTo>
                  <a:lnTo>
                    <a:pt x="0" y="463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1090792" y="2785318"/>
              <a:ext cx="455853" cy="91935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2992894" y="2785318"/>
              <a:ext cx="455853" cy="91989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5"/>
            <p:cNvSpPr/>
            <p:nvPr/>
          </p:nvSpPr>
          <p:spPr>
            <a:xfrm rot="2700000">
              <a:off x="2961311" y="3310127"/>
              <a:ext cx="525350" cy="5253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5" name="Google Shape;595;p25"/>
          <p:cNvSpPr/>
          <p:nvPr/>
        </p:nvSpPr>
        <p:spPr>
          <a:xfrm>
            <a:off x="1981263" y="2448663"/>
            <a:ext cx="611596" cy="61159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5"/>
          <p:cNvSpPr/>
          <p:nvPr/>
        </p:nvSpPr>
        <p:spPr>
          <a:xfrm>
            <a:off x="2153233" y="2615963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597" name="Google Shape;597;p25"/>
          <p:cNvSpPr/>
          <p:nvPr/>
        </p:nvSpPr>
        <p:spPr>
          <a:xfrm>
            <a:off x="3864632" y="4349703"/>
            <a:ext cx="611596" cy="6115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5"/>
          <p:cNvSpPr/>
          <p:nvPr/>
        </p:nvSpPr>
        <p:spPr>
          <a:xfrm>
            <a:off x="4047092" y="4515837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599" name="Google Shape;599;p25"/>
          <p:cNvGrpSpPr/>
          <p:nvPr/>
        </p:nvGrpSpPr>
        <p:grpSpPr>
          <a:xfrm>
            <a:off x="5759496" y="2448663"/>
            <a:ext cx="611596" cy="611596"/>
            <a:chOff x="5759496" y="2448663"/>
            <a:chExt cx="611596" cy="611596"/>
          </a:xfrm>
        </p:grpSpPr>
        <p:sp>
          <p:nvSpPr>
            <p:cNvPr id="600" name="Google Shape;600;p25"/>
            <p:cNvSpPr/>
            <p:nvPr/>
          </p:nvSpPr>
          <p:spPr>
            <a:xfrm>
              <a:off x="5759496" y="2448663"/>
              <a:ext cx="611596" cy="6115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5936021" y="2614727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2"/>
                    <a:pt x="29872" y="5455"/>
                    <a:pt x="60000" y="5455"/>
                  </a:cubicBezTo>
                  <a:cubicBezTo>
                    <a:pt x="90127" y="5455"/>
                    <a:pt x="114544" y="29872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101555" y="103216"/>
                  </a:moveTo>
                  <a:cubicBezTo>
                    <a:pt x="112905" y="92300"/>
                    <a:pt x="120000" y="76994"/>
                    <a:pt x="120000" y="60000"/>
                  </a:cubicBezTo>
                  <a:cubicBezTo>
                    <a:pt x="120000" y="26861"/>
                    <a:pt x="93133" y="0"/>
                    <a:pt x="60000" y="0"/>
                  </a:cubicBezTo>
                  <a:cubicBezTo>
                    <a:pt x="26866" y="0"/>
                    <a:pt x="0" y="26861"/>
                    <a:pt x="0" y="60000"/>
                  </a:cubicBezTo>
                  <a:cubicBezTo>
                    <a:pt x="0" y="76994"/>
                    <a:pt x="7094" y="92300"/>
                    <a:pt x="18444" y="103216"/>
                  </a:cubicBezTo>
                  <a:lnTo>
                    <a:pt x="11705" y="115344"/>
                  </a:lnTo>
                  <a:cubicBezTo>
                    <a:pt x="11216" y="115838"/>
                    <a:pt x="10911" y="116522"/>
                    <a:pt x="10911" y="117272"/>
                  </a:cubicBezTo>
                  <a:cubicBezTo>
                    <a:pt x="10911" y="118777"/>
                    <a:pt x="12133" y="120000"/>
                    <a:pt x="13638" y="120000"/>
                  </a:cubicBezTo>
                  <a:cubicBezTo>
                    <a:pt x="14388" y="120000"/>
                    <a:pt x="15072" y="119694"/>
                    <a:pt x="15566" y="119200"/>
                  </a:cubicBezTo>
                  <a:cubicBezTo>
                    <a:pt x="15877" y="118888"/>
                    <a:pt x="16077" y="118483"/>
                    <a:pt x="16205" y="118044"/>
                  </a:cubicBezTo>
                  <a:lnTo>
                    <a:pt x="22466" y="106772"/>
                  </a:lnTo>
                  <a:cubicBezTo>
                    <a:pt x="32750" y="115033"/>
                    <a:pt x="45788" y="120000"/>
                    <a:pt x="60000" y="120000"/>
                  </a:cubicBezTo>
                  <a:cubicBezTo>
                    <a:pt x="74211" y="120000"/>
                    <a:pt x="87250" y="115033"/>
                    <a:pt x="97527" y="106772"/>
                  </a:cubicBezTo>
                  <a:lnTo>
                    <a:pt x="103794" y="118044"/>
                  </a:lnTo>
                  <a:cubicBezTo>
                    <a:pt x="104127" y="119166"/>
                    <a:pt x="105127" y="120000"/>
                    <a:pt x="106361" y="120000"/>
                  </a:cubicBezTo>
                  <a:cubicBezTo>
                    <a:pt x="107866" y="120000"/>
                    <a:pt x="109088" y="118777"/>
                    <a:pt x="109088" y="117272"/>
                  </a:cubicBezTo>
                  <a:cubicBezTo>
                    <a:pt x="109088" y="116522"/>
                    <a:pt x="108783" y="115838"/>
                    <a:pt x="108294" y="115344"/>
                  </a:cubicBezTo>
                  <a:cubicBezTo>
                    <a:pt x="108294" y="115344"/>
                    <a:pt x="101555" y="103216"/>
                    <a:pt x="101555" y="103216"/>
                  </a:cubicBezTo>
                  <a:close/>
                  <a:moveTo>
                    <a:pt x="60000" y="92727"/>
                  </a:moveTo>
                  <a:cubicBezTo>
                    <a:pt x="41927" y="92727"/>
                    <a:pt x="27272" y="78072"/>
                    <a:pt x="27272" y="60000"/>
                  </a:cubicBezTo>
                  <a:cubicBezTo>
                    <a:pt x="27272" y="41927"/>
                    <a:pt x="41927" y="27272"/>
                    <a:pt x="60000" y="27272"/>
                  </a:cubicBezTo>
                  <a:cubicBezTo>
                    <a:pt x="78072" y="27272"/>
                    <a:pt x="92727" y="41927"/>
                    <a:pt x="92727" y="60000"/>
                  </a:cubicBezTo>
                  <a:cubicBezTo>
                    <a:pt x="92727" y="78072"/>
                    <a:pt x="78072" y="92727"/>
                    <a:pt x="60000" y="92727"/>
                  </a:cubicBezTo>
                  <a:moveTo>
                    <a:pt x="60000" y="21816"/>
                  </a:moveTo>
                  <a:cubicBezTo>
                    <a:pt x="38911" y="21816"/>
                    <a:pt x="21816" y="38911"/>
                    <a:pt x="21816" y="60000"/>
                  </a:cubicBezTo>
                  <a:cubicBezTo>
                    <a:pt x="21816" y="81088"/>
                    <a:pt x="38911" y="98183"/>
                    <a:pt x="60000" y="98183"/>
                  </a:cubicBezTo>
                  <a:cubicBezTo>
                    <a:pt x="81088" y="98183"/>
                    <a:pt x="98183" y="81088"/>
                    <a:pt x="98183" y="60000"/>
                  </a:cubicBezTo>
                  <a:cubicBezTo>
                    <a:pt x="98183" y="38911"/>
                    <a:pt x="81088" y="21816"/>
                    <a:pt x="60000" y="21816"/>
                  </a:cubicBezTo>
                  <a:moveTo>
                    <a:pt x="60000" y="70911"/>
                  </a:moveTo>
                  <a:cubicBezTo>
                    <a:pt x="53977" y="70911"/>
                    <a:pt x="49088" y="66022"/>
                    <a:pt x="49088" y="60000"/>
                  </a:cubicBezTo>
                  <a:cubicBezTo>
                    <a:pt x="49088" y="53977"/>
                    <a:pt x="53977" y="49088"/>
                    <a:pt x="60000" y="49088"/>
                  </a:cubicBezTo>
                  <a:cubicBezTo>
                    <a:pt x="66022" y="49088"/>
                    <a:pt x="70911" y="53977"/>
                    <a:pt x="70911" y="60000"/>
                  </a:cubicBezTo>
                  <a:cubicBezTo>
                    <a:pt x="70911" y="66022"/>
                    <a:pt x="66022" y="70911"/>
                    <a:pt x="60000" y="70911"/>
                  </a:cubicBezTo>
                  <a:moveTo>
                    <a:pt x="60000" y="43638"/>
                  </a:moveTo>
                  <a:cubicBezTo>
                    <a:pt x="50961" y="43638"/>
                    <a:pt x="43638" y="50961"/>
                    <a:pt x="43638" y="60000"/>
                  </a:cubicBezTo>
                  <a:cubicBezTo>
                    <a:pt x="43638" y="69038"/>
                    <a:pt x="50961" y="76361"/>
                    <a:pt x="60000" y="76361"/>
                  </a:cubicBezTo>
                  <a:cubicBezTo>
                    <a:pt x="69038" y="76361"/>
                    <a:pt x="76361" y="69038"/>
                    <a:pt x="76361" y="60000"/>
                  </a:cubicBezTo>
                  <a:cubicBezTo>
                    <a:pt x="76361" y="50961"/>
                    <a:pt x="69038" y="43638"/>
                    <a:pt x="60000" y="4363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7681647" y="4349703"/>
            <a:ext cx="611596" cy="611596"/>
            <a:chOff x="7681647" y="4349703"/>
            <a:chExt cx="611596" cy="611596"/>
          </a:xfrm>
        </p:grpSpPr>
        <p:sp>
          <p:nvSpPr>
            <p:cNvPr id="603" name="Google Shape;603;p25"/>
            <p:cNvSpPr/>
            <p:nvPr/>
          </p:nvSpPr>
          <p:spPr>
            <a:xfrm>
              <a:off x="7681647" y="4349703"/>
              <a:ext cx="611596" cy="6115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7846559" y="4515837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3072" y="62383"/>
                  </a:moveTo>
                  <a:lnTo>
                    <a:pt x="113088" y="62411"/>
                  </a:lnTo>
                  <a:lnTo>
                    <a:pt x="61272" y="89683"/>
                  </a:lnTo>
                  <a:lnTo>
                    <a:pt x="61255" y="89655"/>
                  </a:lnTo>
                  <a:cubicBezTo>
                    <a:pt x="60872" y="89855"/>
                    <a:pt x="60461" y="90000"/>
                    <a:pt x="60000" y="90000"/>
                  </a:cubicBezTo>
                  <a:cubicBezTo>
                    <a:pt x="59538" y="90000"/>
                    <a:pt x="59127" y="89855"/>
                    <a:pt x="58744" y="89655"/>
                  </a:cubicBezTo>
                  <a:lnTo>
                    <a:pt x="58727" y="89683"/>
                  </a:lnTo>
                  <a:lnTo>
                    <a:pt x="6911" y="62411"/>
                  </a:lnTo>
                  <a:lnTo>
                    <a:pt x="6927" y="62383"/>
                  </a:lnTo>
                  <a:cubicBezTo>
                    <a:pt x="6061" y="61927"/>
                    <a:pt x="5455" y="61044"/>
                    <a:pt x="5455" y="60000"/>
                  </a:cubicBezTo>
                  <a:cubicBezTo>
                    <a:pt x="5455" y="58955"/>
                    <a:pt x="6061" y="58072"/>
                    <a:pt x="6927" y="57616"/>
                  </a:cubicBezTo>
                  <a:lnTo>
                    <a:pt x="6911" y="57588"/>
                  </a:lnTo>
                  <a:lnTo>
                    <a:pt x="19788" y="50811"/>
                  </a:lnTo>
                  <a:lnTo>
                    <a:pt x="56183" y="69966"/>
                  </a:lnTo>
                  <a:lnTo>
                    <a:pt x="56205" y="69933"/>
                  </a:lnTo>
                  <a:cubicBezTo>
                    <a:pt x="57344" y="70538"/>
                    <a:pt x="58622" y="70911"/>
                    <a:pt x="60000" y="70911"/>
                  </a:cubicBezTo>
                  <a:cubicBezTo>
                    <a:pt x="61377" y="70911"/>
                    <a:pt x="62655" y="70538"/>
                    <a:pt x="63794" y="69933"/>
                  </a:cubicBezTo>
                  <a:lnTo>
                    <a:pt x="63811" y="69966"/>
                  </a:lnTo>
                  <a:lnTo>
                    <a:pt x="100211" y="50811"/>
                  </a:lnTo>
                  <a:lnTo>
                    <a:pt x="113088" y="57588"/>
                  </a:lnTo>
                  <a:lnTo>
                    <a:pt x="113072" y="57616"/>
                  </a:lnTo>
                  <a:cubicBezTo>
                    <a:pt x="113938" y="58072"/>
                    <a:pt x="114544" y="58955"/>
                    <a:pt x="114544" y="60000"/>
                  </a:cubicBezTo>
                  <a:cubicBezTo>
                    <a:pt x="114544" y="61044"/>
                    <a:pt x="113938" y="61927"/>
                    <a:pt x="113072" y="62383"/>
                  </a:cubicBezTo>
                  <a:moveTo>
                    <a:pt x="113088" y="82133"/>
                  </a:moveTo>
                  <a:lnTo>
                    <a:pt x="113072" y="82166"/>
                  </a:lnTo>
                  <a:cubicBezTo>
                    <a:pt x="113938" y="82622"/>
                    <a:pt x="114544" y="83500"/>
                    <a:pt x="114544" y="84544"/>
                  </a:cubicBezTo>
                  <a:cubicBezTo>
                    <a:pt x="114544" y="85594"/>
                    <a:pt x="113938" y="86472"/>
                    <a:pt x="113072" y="86927"/>
                  </a:cubicBezTo>
                  <a:lnTo>
                    <a:pt x="113088" y="86961"/>
                  </a:lnTo>
                  <a:lnTo>
                    <a:pt x="61272" y="114233"/>
                  </a:lnTo>
                  <a:lnTo>
                    <a:pt x="61255" y="114200"/>
                  </a:lnTo>
                  <a:cubicBezTo>
                    <a:pt x="60872" y="114400"/>
                    <a:pt x="60461" y="114544"/>
                    <a:pt x="60000" y="114544"/>
                  </a:cubicBezTo>
                  <a:cubicBezTo>
                    <a:pt x="59538" y="114544"/>
                    <a:pt x="59127" y="114400"/>
                    <a:pt x="58744" y="114200"/>
                  </a:cubicBezTo>
                  <a:lnTo>
                    <a:pt x="58727" y="114233"/>
                  </a:lnTo>
                  <a:lnTo>
                    <a:pt x="6911" y="86961"/>
                  </a:lnTo>
                  <a:lnTo>
                    <a:pt x="6927" y="86927"/>
                  </a:lnTo>
                  <a:cubicBezTo>
                    <a:pt x="6061" y="86472"/>
                    <a:pt x="5455" y="85594"/>
                    <a:pt x="5455" y="84544"/>
                  </a:cubicBezTo>
                  <a:cubicBezTo>
                    <a:pt x="5455" y="83500"/>
                    <a:pt x="6061" y="82622"/>
                    <a:pt x="6927" y="82166"/>
                  </a:cubicBezTo>
                  <a:lnTo>
                    <a:pt x="6911" y="82133"/>
                  </a:lnTo>
                  <a:lnTo>
                    <a:pt x="19788" y="75355"/>
                  </a:lnTo>
                  <a:lnTo>
                    <a:pt x="56183" y="94511"/>
                  </a:lnTo>
                  <a:lnTo>
                    <a:pt x="56205" y="94477"/>
                  </a:lnTo>
                  <a:cubicBezTo>
                    <a:pt x="57344" y="95083"/>
                    <a:pt x="58622" y="95455"/>
                    <a:pt x="60000" y="95455"/>
                  </a:cubicBezTo>
                  <a:cubicBezTo>
                    <a:pt x="61377" y="95455"/>
                    <a:pt x="62655" y="95083"/>
                    <a:pt x="63794" y="94477"/>
                  </a:cubicBezTo>
                  <a:lnTo>
                    <a:pt x="63811" y="94511"/>
                  </a:lnTo>
                  <a:lnTo>
                    <a:pt x="100211" y="75355"/>
                  </a:lnTo>
                  <a:cubicBezTo>
                    <a:pt x="100211" y="75355"/>
                    <a:pt x="113088" y="82133"/>
                    <a:pt x="113088" y="82133"/>
                  </a:cubicBezTo>
                  <a:close/>
                  <a:moveTo>
                    <a:pt x="6911" y="37866"/>
                  </a:moveTo>
                  <a:lnTo>
                    <a:pt x="6927" y="37838"/>
                  </a:lnTo>
                  <a:cubicBezTo>
                    <a:pt x="6061" y="37377"/>
                    <a:pt x="5455" y="36500"/>
                    <a:pt x="5455" y="35455"/>
                  </a:cubicBezTo>
                  <a:cubicBezTo>
                    <a:pt x="5455" y="34411"/>
                    <a:pt x="6061" y="33527"/>
                    <a:pt x="6927" y="33072"/>
                  </a:cubicBezTo>
                  <a:lnTo>
                    <a:pt x="6911" y="33038"/>
                  </a:lnTo>
                  <a:lnTo>
                    <a:pt x="58727" y="5766"/>
                  </a:lnTo>
                  <a:lnTo>
                    <a:pt x="58744" y="5800"/>
                  </a:lnTo>
                  <a:cubicBezTo>
                    <a:pt x="59127" y="5600"/>
                    <a:pt x="59538" y="5455"/>
                    <a:pt x="60000" y="5455"/>
                  </a:cubicBezTo>
                  <a:cubicBezTo>
                    <a:pt x="60461" y="5455"/>
                    <a:pt x="60872" y="5600"/>
                    <a:pt x="61255" y="5800"/>
                  </a:cubicBezTo>
                  <a:lnTo>
                    <a:pt x="61272" y="5766"/>
                  </a:lnTo>
                  <a:lnTo>
                    <a:pt x="113088" y="33038"/>
                  </a:lnTo>
                  <a:lnTo>
                    <a:pt x="113072" y="33072"/>
                  </a:lnTo>
                  <a:cubicBezTo>
                    <a:pt x="113938" y="33527"/>
                    <a:pt x="114544" y="34411"/>
                    <a:pt x="114544" y="35455"/>
                  </a:cubicBezTo>
                  <a:cubicBezTo>
                    <a:pt x="114544" y="36500"/>
                    <a:pt x="113938" y="37377"/>
                    <a:pt x="113072" y="37838"/>
                  </a:cubicBezTo>
                  <a:lnTo>
                    <a:pt x="113088" y="37866"/>
                  </a:lnTo>
                  <a:lnTo>
                    <a:pt x="61272" y="65138"/>
                  </a:lnTo>
                  <a:lnTo>
                    <a:pt x="61255" y="65111"/>
                  </a:lnTo>
                  <a:cubicBezTo>
                    <a:pt x="60872" y="65311"/>
                    <a:pt x="60461" y="65455"/>
                    <a:pt x="60000" y="65455"/>
                  </a:cubicBezTo>
                  <a:cubicBezTo>
                    <a:pt x="59538" y="65455"/>
                    <a:pt x="59127" y="65311"/>
                    <a:pt x="58744" y="65111"/>
                  </a:cubicBezTo>
                  <a:lnTo>
                    <a:pt x="58727" y="65138"/>
                  </a:lnTo>
                  <a:cubicBezTo>
                    <a:pt x="58727" y="65138"/>
                    <a:pt x="6911" y="37866"/>
                    <a:pt x="6911" y="37866"/>
                  </a:cubicBezTo>
                  <a:close/>
                  <a:moveTo>
                    <a:pt x="120000" y="60000"/>
                  </a:moveTo>
                  <a:cubicBezTo>
                    <a:pt x="120000" y="56855"/>
                    <a:pt x="118211" y="54161"/>
                    <a:pt x="115611" y="52794"/>
                  </a:cubicBezTo>
                  <a:lnTo>
                    <a:pt x="115627" y="52761"/>
                  </a:lnTo>
                  <a:lnTo>
                    <a:pt x="106066" y="47727"/>
                  </a:lnTo>
                  <a:lnTo>
                    <a:pt x="115627" y="42694"/>
                  </a:lnTo>
                  <a:lnTo>
                    <a:pt x="115611" y="42661"/>
                  </a:lnTo>
                  <a:cubicBezTo>
                    <a:pt x="118211" y="41294"/>
                    <a:pt x="120000" y="38600"/>
                    <a:pt x="120000" y="35455"/>
                  </a:cubicBezTo>
                  <a:cubicBezTo>
                    <a:pt x="120000" y="32311"/>
                    <a:pt x="118211" y="29616"/>
                    <a:pt x="115611" y="28250"/>
                  </a:cubicBezTo>
                  <a:lnTo>
                    <a:pt x="115627" y="28216"/>
                  </a:lnTo>
                  <a:lnTo>
                    <a:pt x="63811" y="944"/>
                  </a:lnTo>
                  <a:lnTo>
                    <a:pt x="63794" y="972"/>
                  </a:lnTo>
                  <a:cubicBezTo>
                    <a:pt x="62655" y="372"/>
                    <a:pt x="61377" y="0"/>
                    <a:pt x="60000" y="0"/>
                  </a:cubicBezTo>
                  <a:cubicBezTo>
                    <a:pt x="58622" y="0"/>
                    <a:pt x="57344" y="372"/>
                    <a:pt x="56205" y="972"/>
                  </a:cubicBezTo>
                  <a:lnTo>
                    <a:pt x="56183" y="944"/>
                  </a:lnTo>
                  <a:lnTo>
                    <a:pt x="4366" y="28216"/>
                  </a:lnTo>
                  <a:lnTo>
                    <a:pt x="4388" y="28250"/>
                  </a:lnTo>
                  <a:cubicBezTo>
                    <a:pt x="1788" y="29616"/>
                    <a:pt x="0" y="32311"/>
                    <a:pt x="0" y="35455"/>
                  </a:cubicBezTo>
                  <a:cubicBezTo>
                    <a:pt x="0" y="38600"/>
                    <a:pt x="1788" y="41294"/>
                    <a:pt x="4388" y="42661"/>
                  </a:cubicBezTo>
                  <a:lnTo>
                    <a:pt x="4366" y="42694"/>
                  </a:lnTo>
                  <a:lnTo>
                    <a:pt x="13933" y="47727"/>
                  </a:lnTo>
                  <a:lnTo>
                    <a:pt x="4366" y="52761"/>
                  </a:lnTo>
                  <a:lnTo>
                    <a:pt x="4388" y="52794"/>
                  </a:lnTo>
                  <a:cubicBezTo>
                    <a:pt x="1788" y="54161"/>
                    <a:pt x="0" y="56855"/>
                    <a:pt x="0" y="60000"/>
                  </a:cubicBezTo>
                  <a:cubicBezTo>
                    <a:pt x="0" y="63144"/>
                    <a:pt x="1788" y="65838"/>
                    <a:pt x="4388" y="67205"/>
                  </a:cubicBezTo>
                  <a:lnTo>
                    <a:pt x="4366" y="67238"/>
                  </a:lnTo>
                  <a:lnTo>
                    <a:pt x="13933" y="72272"/>
                  </a:lnTo>
                  <a:lnTo>
                    <a:pt x="4366" y="77305"/>
                  </a:lnTo>
                  <a:lnTo>
                    <a:pt x="4388" y="77338"/>
                  </a:lnTo>
                  <a:cubicBezTo>
                    <a:pt x="1788" y="78705"/>
                    <a:pt x="0" y="81400"/>
                    <a:pt x="0" y="84544"/>
                  </a:cubicBezTo>
                  <a:cubicBezTo>
                    <a:pt x="0" y="87688"/>
                    <a:pt x="1788" y="90383"/>
                    <a:pt x="4388" y="91750"/>
                  </a:cubicBezTo>
                  <a:lnTo>
                    <a:pt x="4366" y="91783"/>
                  </a:lnTo>
                  <a:lnTo>
                    <a:pt x="56183" y="119055"/>
                  </a:lnTo>
                  <a:lnTo>
                    <a:pt x="56205" y="119027"/>
                  </a:lnTo>
                  <a:cubicBezTo>
                    <a:pt x="57344" y="119627"/>
                    <a:pt x="58622" y="120000"/>
                    <a:pt x="60000" y="120000"/>
                  </a:cubicBezTo>
                  <a:cubicBezTo>
                    <a:pt x="61377" y="120000"/>
                    <a:pt x="62655" y="119627"/>
                    <a:pt x="63794" y="119027"/>
                  </a:cubicBezTo>
                  <a:lnTo>
                    <a:pt x="63811" y="119055"/>
                  </a:lnTo>
                  <a:lnTo>
                    <a:pt x="115627" y="91783"/>
                  </a:lnTo>
                  <a:lnTo>
                    <a:pt x="115611" y="91750"/>
                  </a:lnTo>
                  <a:cubicBezTo>
                    <a:pt x="118211" y="90383"/>
                    <a:pt x="120000" y="87688"/>
                    <a:pt x="120000" y="84544"/>
                  </a:cubicBezTo>
                  <a:cubicBezTo>
                    <a:pt x="120000" y="81400"/>
                    <a:pt x="118211" y="78705"/>
                    <a:pt x="115611" y="77338"/>
                  </a:cubicBezTo>
                  <a:lnTo>
                    <a:pt x="115627" y="77305"/>
                  </a:lnTo>
                  <a:lnTo>
                    <a:pt x="106066" y="72272"/>
                  </a:lnTo>
                  <a:lnTo>
                    <a:pt x="115627" y="67238"/>
                  </a:lnTo>
                  <a:lnTo>
                    <a:pt x="115611" y="67205"/>
                  </a:lnTo>
                  <a:cubicBezTo>
                    <a:pt x="118211" y="65838"/>
                    <a:pt x="120000" y="63144"/>
                    <a:pt x="120000" y="600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605" name="Google Shape;605;p25"/>
          <p:cNvGrpSpPr/>
          <p:nvPr/>
        </p:nvGrpSpPr>
        <p:grpSpPr>
          <a:xfrm>
            <a:off x="9576939" y="2448663"/>
            <a:ext cx="611596" cy="611596"/>
            <a:chOff x="9576939" y="2448663"/>
            <a:chExt cx="611596" cy="611596"/>
          </a:xfrm>
        </p:grpSpPr>
        <p:sp>
          <p:nvSpPr>
            <p:cNvPr id="606" name="Google Shape;606;p25"/>
            <p:cNvSpPr/>
            <p:nvPr/>
          </p:nvSpPr>
          <p:spPr>
            <a:xfrm>
              <a:off x="9576939" y="2448663"/>
              <a:ext cx="611596" cy="6115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9749393" y="2614727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87272" y="103638"/>
                  </a:moveTo>
                  <a:lnTo>
                    <a:pt x="81816" y="103638"/>
                  </a:lnTo>
                  <a:lnTo>
                    <a:pt x="81816" y="109088"/>
                  </a:lnTo>
                  <a:lnTo>
                    <a:pt x="87272" y="109088"/>
                  </a:lnTo>
                  <a:cubicBezTo>
                    <a:pt x="87272" y="109088"/>
                    <a:pt x="87272" y="103638"/>
                    <a:pt x="87272" y="103638"/>
                  </a:cubicBezTo>
                  <a:close/>
                  <a:moveTo>
                    <a:pt x="87272" y="81816"/>
                  </a:moveTo>
                  <a:lnTo>
                    <a:pt x="81816" y="81816"/>
                  </a:lnTo>
                  <a:lnTo>
                    <a:pt x="81816" y="87272"/>
                  </a:lnTo>
                  <a:lnTo>
                    <a:pt x="87272" y="87272"/>
                  </a:lnTo>
                  <a:cubicBezTo>
                    <a:pt x="87272" y="87272"/>
                    <a:pt x="87272" y="81816"/>
                    <a:pt x="87272" y="81816"/>
                  </a:cubicBezTo>
                  <a:close/>
                  <a:moveTo>
                    <a:pt x="81816" y="60000"/>
                  </a:moveTo>
                  <a:lnTo>
                    <a:pt x="87272" y="60000"/>
                  </a:lnTo>
                  <a:lnTo>
                    <a:pt x="87272" y="54544"/>
                  </a:lnTo>
                  <a:lnTo>
                    <a:pt x="81816" y="54544"/>
                  </a:lnTo>
                  <a:cubicBezTo>
                    <a:pt x="81816" y="54544"/>
                    <a:pt x="81816" y="60000"/>
                    <a:pt x="81816" y="60000"/>
                  </a:cubicBezTo>
                  <a:close/>
                  <a:moveTo>
                    <a:pt x="87272" y="92727"/>
                  </a:moveTo>
                  <a:lnTo>
                    <a:pt x="81816" y="92727"/>
                  </a:lnTo>
                  <a:lnTo>
                    <a:pt x="81816" y="98183"/>
                  </a:lnTo>
                  <a:lnTo>
                    <a:pt x="87272" y="98183"/>
                  </a:lnTo>
                  <a:cubicBezTo>
                    <a:pt x="87272" y="98183"/>
                    <a:pt x="87272" y="92727"/>
                    <a:pt x="87272" y="92727"/>
                  </a:cubicBezTo>
                  <a:close/>
                  <a:moveTo>
                    <a:pt x="81816" y="49088"/>
                  </a:moveTo>
                  <a:lnTo>
                    <a:pt x="87272" y="49088"/>
                  </a:lnTo>
                  <a:lnTo>
                    <a:pt x="87272" y="43638"/>
                  </a:lnTo>
                  <a:lnTo>
                    <a:pt x="81816" y="43638"/>
                  </a:lnTo>
                  <a:cubicBezTo>
                    <a:pt x="81816" y="43638"/>
                    <a:pt x="81816" y="49088"/>
                    <a:pt x="81816" y="49088"/>
                  </a:cubicBezTo>
                  <a:close/>
                  <a:moveTo>
                    <a:pt x="109088" y="0"/>
                  </a:moveTo>
                  <a:lnTo>
                    <a:pt x="32727" y="0"/>
                  </a:lnTo>
                  <a:cubicBezTo>
                    <a:pt x="26700" y="0"/>
                    <a:pt x="21816" y="4883"/>
                    <a:pt x="21816" y="10911"/>
                  </a:cubicBezTo>
                  <a:lnTo>
                    <a:pt x="21816" y="13638"/>
                  </a:lnTo>
                  <a:cubicBezTo>
                    <a:pt x="21816" y="15144"/>
                    <a:pt x="23038" y="16361"/>
                    <a:pt x="24544" y="16361"/>
                  </a:cubicBezTo>
                  <a:cubicBezTo>
                    <a:pt x="26055" y="16361"/>
                    <a:pt x="27272" y="15144"/>
                    <a:pt x="27272" y="13638"/>
                  </a:cubicBezTo>
                  <a:lnTo>
                    <a:pt x="27272" y="10911"/>
                  </a:lnTo>
                  <a:cubicBezTo>
                    <a:pt x="27272" y="7900"/>
                    <a:pt x="29716" y="5455"/>
                    <a:pt x="32727" y="5455"/>
                  </a:cubicBezTo>
                  <a:lnTo>
                    <a:pt x="109088" y="5455"/>
                  </a:lnTo>
                  <a:cubicBezTo>
                    <a:pt x="112100" y="5455"/>
                    <a:pt x="114544" y="7900"/>
                    <a:pt x="114544" y="10911"/>
                  </a:cubicBezTo>
                  <a:lnTo>
                    <a:pt x="114544" y="87272"/>
                  </a:lnTo>
                  <a:cubicBezTo>
                    <a:pt x="114544" y="90283"/>
                    <a:pt x="112100" y="92727"/>
                    <a:pt x="109088" y="92727"/>
                  </a:cubicBezTo>
                  <a:lnTo>
                    <a:pt x="106361" y="92727"/>
                  </a:lnTo>
                  <a:cubicBezTo>
                    <a:pt x="104855" y="92727"/>
                    <a:pt x="103638" y="93950"/>
                    <a:pt x="103638" y="95455"/>
                  </a:cubicBezTo>
                  <a:cubicBezTo>
                    <a:pt x="103638" y="96961"/>
                    <a:pt x="104855" y="98183"/>
                    <a:pt x="106361" y="98183"/>
                  </a:cubicBezTo>
                  <a:lnTo>
                    <a:pt x="109088" y="98183"/>
                  </a:lnTo>
                  <a:cubicBezTo>
                    <a:pt x="115116" y="98183"/>
                    <a:pt x="120000" y="93300"/>
                    <a:pt x="120000" y="87272"/>
                  </a:cubicBezTo>
                  <a:lnTo>
                    <a:pt x="120000" y="10911"/>
                  </a:lnTo>
                  <a:cubicBezTo>
                    <a:pt x="120000" y="4883"/>
                    <a:pt x="115116" y="0"/>
                    <a:pt x="109088" y="0"/>
                  </a:cubicBezTo>
                  <a:moveTo>
                    <a:pt x="81816" y="38183"/>
                  </a:moveTo>
                  <a:lnTo>
                    <a:pt x="87272" y="38183"/>
                  </a:lnTo>
                  <a:lnTo>
                    <a:pt x="87272" y="32727"/>
                  </a:lnTo>
                  <a:lnTo>
                    <a:pt x="81816" y="32727"/>
                  </a:lnTo>
                  <a:cubicBezTo>
                    <a:pt x="81816" y="32727"/>
                    <a:pt x="81816" y="38183"/>
                    <a:pt x="81816" y="38183"/>
                  </a:cubicBezTo>
                  <a:close/>
                  <a:moveTo>
                    <a:pt x="92727" y="68183"/>
                  </a:moveTo>
                  <a:lnTo>
                    <a:pt x="76361" y="68183"/>
                  </a:lnTo>
                  <a:lnTo>
                    <a:pt x="76361" y="27272"/>
                  </a:lnTo>
                  <a:lnTo>
                    <a:pt x="87272" y="27272"/>
                  </a:lnTo>
                  <a:cubicBezTo>
                    <a:pt x="90283" y="27272"/>
                    <a:pt x="92727" y="29716"/>
                    <a:pt x="92727" y="32727"/>
                  </a:cubicBezTo>
                  <a:cubicBezTo>
                    <a:pt x="92727" y="32727"/>
                    <a:pt x="92727" y="68183"/>
                    <a:pt x="92727" y="68183"/>
                  </a:cubicBezTo>
                  <a:close/>
                  <a:moveTo>
                    <a:pt x="92727" y="109088"/>
                  </a:moveTo>
                  <a:cubicBezTo>
                    <a:pt x="92727" y="112100"/>
                    <a:pt x="90283" y="114544"/>
                    <a:pt x="87272" y="114544"/>
                  </a:cubicBezTo>
                  <a:lnTo>
                    <a:pt x="76361" y="114544"/>
                  </a:lnTo>
                  <a:lnTo>
                    <a:pt x="76361" y="73638"/>
                  </a:lnTo>
                  <a:lnTo>
                    <a:pt x="92727" y="73638"/>
                  </a:lnTo>
                  <a:cubicBezTo>
                    <a:pt x="92727" y="73638"/>
                    <a:pt x="92727" y="109088"/>
                    <a:pt x="92727" y="109088"/>
                  </a:cubicBezTo>
                  <a:close/>
                  <a:moveTo>
                    <a:pt x="70911" y="68183"/>
                  </a:moveTo>
                  <a:lnTo>
                    <a:pt x="27272" y="68183"/>
                  </a:lnTo>
                  <a:lnTo>
                    <a:pt x="27272" y="27272"/>
                  </a:lnTo>
                  <a:lnTo>
                    <a:pt x="70911" y="27272"/>
                  </a:lnTo>
                  <a:cubicBezTo>
                    <a:pt x="70911" y="27272"/>
                    <a:pt x="70911" y="68183"/>
                    <a:pt x="70911" y="68183"/>
                  </a:cubicBezTo>
                  <a:close/>
                  <a:moveTo>
                    <a:pt x="70911" y="114544"/>
                  </a:moveTo>
                  <a:lnTo>
                    <a:pt x="27272" y="114544"/>
                  </a:lnTo>
                  <a:lnTo>
                    <a:pt x="27272" y="73638"/>
                  </a:lnTo>
                  <a:lnTo>
                    <a:pt x="70911" y="73638"/>
                  </a:lnTo>
                  <a:cubicBezTo>
                    <a:pt x="70911" y="73638"/>
                    <a:pt x="70911" y="114544"/>
                    <a:pt x="70911" y="114544"/>
                  </a:cubicBezTo>
                  <a:close/>
                  <a:moveTo>
                    <a:pt x="21816" y="68183"/>
                  </a:moveTo>
                  <a:lnTo>
                    <a:pt x="5455" y="68183"/>
                  </a:lnTo>
                  <a:lnTo>
                    <a:pt x="5455" y="32727"/>
                  </a:lnTo>
                  <a:cubicBezTo>
                    <a:pt x="5455" y="29716"/>
                    <a:pt x="7900" y="27272"/>
                    <a:pt x="10911" y="27272"/>
                  </a:cubicBezTo>
                  <a:lnTo>
                    <a:pt x="21816" y="27272"/>
                  </a:lnTo>
                  <a:cubicBezTo>
                    <a:pt x="21816" y="27272"/>
                    <a:pt x="21816" y="68183"/>
                    <a:pt x="21816" y="68183"/>
                  </a:cubicBezTo>
                  <a:close/>
                  <a:moveTo>
                    <a:pt x="21816" y="114544"/>
                  </a:moveTo>
                  <a:lnTo>
                    <a:pt x="10911" y="114544"/>
                  </a:lnTo>
                  <a:cubicBezTo>
                    <a:pt x="7900" y="114544"/>
                    <a:pt x="5455" y="112100"/>
                    <a:pt x="5455" y="109088"/>
                  </a:cubicBezTo>
                  <a:lnTo>
                    <a:pt x="5455" y="73638"/>
                  </a:lnTo>
                  <a:lnTo>
                    <a:pt x="21816" y="73638"/>
                  </a:lnTo>
                  <a:cubicBezTo>
                    <a:pt x="21816" y="73638"/>
                    <a:pt x="21816" y="114544"/>
                    <a:pt x="21816" y="114544"/>
                  </a:cubicBezTo>
                  <a:close/>
                  <a:moveTo>
                    <a:pt x="87272" y="21816"/>
                  </a:moveTo>
                  <a:lnTo>
                    <a:pt x="10911" y="21816"/>
                  </a:lnTo>
                  <a:cubicBezTo>
                    <a:pt x="4883" y="21816"/>
                    <a:pt x="0" y="26700"/>
                    <a:pt x="0" y="32727"/>
                  </a:cubicBezTo>
                  <a:lnTo>
                    <a:pt x="0" y="109088"/>
                  </a:lnTo>
                  <a:cubicBezTo>
                    <a:pt x="0" y="115116"/>
                    <a:pt x="4883" y="120000"/>
                    <a:pt x="10911" y="120000"/>
                  </a:cubicBezTo>
                  <a:lnTo>
                    <a:pt x="87272" y="120000"/>
                  </a:lnTo>
                  <a:cubicBezTo>
                    <a:pt x="93300" y="120000"/>
                    <a:pt x="98183" y="115116"/>
                    <a:pt x="98183" y="109088"/>
                  </a:cubicBezTo>
                  <a:lnTo>
                    <a:pt x="98183" y="32727"/>
                  </a:lnTo>
                  <a:cubicBezTo>
                    <a:pt x="98183" y="26700"/>
                    <a:pt x="93300" y="21816"/>
                    <a:pt x="87272" y="21816"/>
                  </a:cubicBezTo>
                  <a:moveTo>
                    <a:pt x="10911" y="49088"/>
                  </a:moveTo>
                  <a:lnTo>
                    <a:pt x="16361" y="49088"/>
                  </a:lnTo>
                  <a:lnTo>
                    <a:pt x="16361" y="43638"/>
                  </a:lnTo>
                  <a:lnTo>
                    <a:pt x="10911" y="43638"/>
                  </a:lnTo>
                  <a:cubicBezTo>
                    <a:pt x="10911" y="43638"/>
                    <a:pt x="10911" y="49088"/>
                    <a:pt x="10911" y="49088"/>
                  </a:cubicBezTo>
                  <a:close/>
                  <a:moveTo>
                    <a:pt x="10911" y="60000"/>
                  </a:moveTo>
                  <a:lnTo>
                    <a:pt x="16361" y="60000"/>
                  </a:lnTo>
                  <a:lnTo>
                    <a:pt x="16361" y="54544"/>
                  </a:lnTo>
                  <a:lnTo>
                    <a:pt x="10911" y="54544"/>
                  </a:lnTo>
                  <a:cubicBezTo>
                    <a:pt x="10911" y="54544"/>
                    <a:pt x="10911" y="60000"/>
                    <a:pt x="10911" y="60000"/>
                  </a:cubicBezTo>
                  <a:close/>
                  <a:moveTo>
                    <a:pt x="16361" y="92727"/>
                  </a:moveTo>
                  <a:lnTo>
                    <a:pt x="10911" y="92727"/>
                  </a:lnTo>
                  <a:lnTo>
                    <a:pt x="10911" y="98183"/>
                  </a:lnTo>
                  <a:lnTo>
                    <a:pt x="16361" y="98183"/>
                  </a:lnTo>
                  <a:cubicBezTo>
                    <a:pt x="16361" y="98183"/>
                    <a:pt x="16361" y="92727"/>
                    <a:pt x="16361" y="92727"/>
                  </a:cubicBezTo>
                  <a:close/>
                  <a:moveTo>
                    <a:pt x="10911" y="38183"/>
                  </a:moveTo>
                  <a:lnTo>
                    <a:pt x="16361" y="38183"/>
                  </a:lnTo>
                  <a:lnTo>
                    <a:pt x="16361" y="32727"/>
                  </a:lnTo>
                  <a:lnTo>
                    <a:pt x="10911" y="32727"/>
                  </a:lnTo>
                  <a:cubicBezTo>
                    <a:pt x="10911" y="32727"/>
                    <a:pt x="10911" y="38183"/>
                    <a:pt x="10911" y="38183"/>
                  </a:cubicBezTo>
                  <a:close/>
                  <a:moveTo>
                    <a:pt x="16361" y="81816"/>
                  </a:moveTo>
                  <a:lnTo>
                    <a:pt x="10911" y="81816"/>
                  </a:lnTo>
                  <a:lnTo>
                    <a:pt x="10911" y="87272"/>
                  </a:lnTo>
                  <a:lnTo>
                    <a:pt x="16361" y="87272"/>
                  </a:lnTo>
                  <a:cubicBezTo>
                    <a:pt x="16361" y="87272"/>
                    <a:pt x="16361" y="81816"/>
                    <a:pt x="16361" y="81816"/>
                  </a:cubicBezTo>
                  <a:close/>
                  <a:moveTo>
                    <a:pt x="16361" y="103638"/>
                  </a:moveTo>
                  <a:lnTo>
                    <a:pt x="10911" y="103638"/>
                  </a:lnTo>
                  <a:lnTo>
                    <a:pt x="10911" y="109088"/>
                  </a:lnTo>
                  <a:lnTo>
                    <a:pt x="16361" y="109088"/>
                  </a:lnTo>
                  <a:cubicBezTo>
                    <a:pt x="16361" y="109088"/>
                    <a:pt x="16361" y="103638"/>
                    <a:pt x="16361" y="1036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2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608" name="Google Shape;608;p25"/>
          <p:cNvSpPr txBox="1">
            <a:spLocks noGrp="1"/>
          </p:cNvSpPr>
          <p:nvPr>
            <p:ph type="body" idx="1"/>
          </p:nvPr>
        </p:nvSpPr>
        <p:spPr>
          <a:xfrm>
            <a:off x="1584929" y="3111615"/>
            <a:ext cx="133404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9" name="Google Shape;609;p25"/>
          <p:cNvSpPr txBox="1">
            <a:spLocks noGrp="1"/>
          </p:cNvSpPr>
          <p:nvPr>
            <p:ph type="body" idx="2"/>
          </p:nvPr>
        </p:nvSpPr>
        <p:spPr>
          <a:xfrm>
            <a:off x="1575449" y="3523161"/>
            <a:ext cx="1334043" cy="12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0" name="Google Shape;610;p25"/>
          <p:cNvSpPr txBox="1">
            <a:spLocks noGrp="1"/>
          </p:cNvSpPr>
          <p:nvPr>
            <p:ph type="body" idx="3"/>
          </p:nvPr>
        </p:nvSpPr>
        <p:spPr>
          <a:xfrm>
            <a:off x="3519528" y="3908411"/>
            <a:ext cx="133404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1" name="Google Shape;611;p25"/>
          <p:cNvSpPr txBox="1">
            <a:spLocks noGrp="1"/>
          </p:cNvSpPr>
          <p:nvPr>
            <p:ph type="body" idx="4"/>
          </p:nvPr>
        </p:nvSpPr>
        <p:spPr>
          <a:xfrm>
            <a:off x="3518381" y="2588973"/>
            <a:ext cx="1334043" cy="12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2" name="Google Shape;612;p25"/>
          <p:cNvSpPr txBox="1">
            <a:spLocks noGrp="1"/>
          </p:cNvSpPr>
          <p:nvPr>
            <p:ph type="body" idx="5"/>
          </p:nvPr>
        </p:nvSpPr>
        <p:spPr>
          <a:xfrm>
            <a:off x="5400162" y="3111615"/>
            <a:ext cx="133404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3" name="Google Shape;613;p25"/>
          <p:cNvSpPr txBox="1">
            <a:spLocks noGrp="1"/>
          </p:cNvSpPr>
          <p:nvPr>
            <p:ph type="body" idx="6"/>
          </p:nvPr>
        </p:nvSpPr>
        <p:spPr>
          <a:xfrm>
            <a:off x="5390682" y="3523161"/>
            <a:ext cx="1334043" cy="12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4" name="Google Shape;614;p25"/>
          <p:cNvSpPr txBox="1">
            <a:spLocks noGrp="1"/>
          </p:cNvSpPr>
          <p:nvPr>
            <p:ph type="body" idx="7"/>
          </p:nvPr>
        </p:nvSpPr>
        <p:spPr>
          <a:xfrm>
            <a:off x="7308390" y="3908411"/>
            <a:ext cx="133404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5" name="Google Shape;615;p25"/>
          <p:cNvSpPr txBox="1">
            <a:spLocks noGrp="1"/>
          </p:cNvSpPr>
          <p:nvPr>
            <p:ph type="body" idx="8"/>
          </p:nvPr>
        </p:nvSpPr>
        <p:spPr>
          <a:xfrm>
            <a:off x="7307243" y="2588973"/>
            <a:ext cx="1334043" cy="12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6" name="Google Shape;616;p25"/>
          <p:cNvSpPr txBox="1">
            <a:spLocks noGrp="1"/>
          </p:cNvSpPr>
          <p:nvPr>
            <p:ph type="body" idx="9"/>
          </p:nvPr>
        </p:nvSpPr>
        <p:spPr>
          <a:xfrm>
            <a:off x="9250776" y="3111615"/>
            <a:ext cx="133404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body" idx="13"/>
          </p:nvPr>
        </p:nvSpPr>
        <p:spPr>
          <a:xfrm>
            <a:off x="9241296" y="3523161"/>
            <a:ext cx="1334043" cy="129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ee-Infographic">
  <p:cSld name="Tree-Infographic"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6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620" name="Google Shape;620;p26"/>
          <p:cNvGrpSpPr/>
          <p:nvPr/>
        </p:nvGrpSpPr>
        <p:grpSpPr>
          <a:xfrm>
            <a:off x="6992716" y="1169665"/>
            <a:ext cx="4573641" cy="5344829"/>
            <a:chOff x="2813" y="961"/>
            <a:chExt cx="2052" cy="2397"/>
          </a:xfrm>
        </p:grpSpPr>
        <p:sp>
          <p:nvSpPr>
            <p:cNvPr id="621" name="Google Shape;621;p26"/>
            <p:cNvSpPr/>
            <p:nvPr/>
          </p:nvSpPr>
          <p:spPr>
            <a:xfrm>
              <a:off x="4415" y="1626"/>
              <a:ext cx="127" cy="1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111" y="55774"/>
                  </a:moveTo>
                  <a:cubicBezTo>
                    <a:pt x="0" y="77746"/>
                    <a:pt x="8888" y="101408"/>
                    <a:pt x="31111" y="120000"/>
                  </a:cubicBezTo>
                  <a:cubicBezTo>
                    <a:pt x="64444" y="116619"/>
                    <a:pt x="95555" y="103098"/>
                    <a:pt x="106666" y="81126"/>
                  </a:cubicBezTo>
                  <a:cubicBezTo>
                    <a:pt x="120000" y="59154"/>
                    <a:pt x="117777" y="16901"/>
                    <a:pt x="95555" y="0"/>
                  </a:cubicBezTo>
                  <a:cubicBezTo>
                    <a:pt x="60000" y="1690"/>
                    <a:pt x="22222" y="32112"/>
                    <a:pt x="11111" y="557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6"/>
            <p:cNvSpPr/>
            <p:nvPr/>
          </p:nvSpPr>
          <p:spPr>
            <a:xfrm>
              <a:off x="4261" y="1218"/>
              <a:ext cx="130" cy="16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3090" y="82285"/>
                  </a:moveTo>
                  <a:cubicBezTo>
                    <a:pt x="26181" y="104571"/>
                    <a:pt x="54545" y="118285"/>
                    <a:pt x="89454" y="120000"/>
                  </a:cubicBezTo>
                  <a:cubicBezTo>
                    <a:pt x="111272" y="102857"/>
                    <a:pt x="120000" y="77142"/>
                    <a:pt x="106909" y="54857"/>
                  </a:cubicBezTo>
                  <a:cubicBezTo>
                    <a:pt x="93818" y="32571"/>
                    <a:pt x="54545" y="1714"/>
                    <a:pt x="21818" y="0"/>
                  </a:cubicBezTo>
                  <a:cubicBezTo>
                    <a:pt x="0" y="18857"/>
                    <a:pt x="2181" y="60000"/>
                    <a:pt x="13090" y="822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6"/>
            <p:cNvSpPr/>
            <p:nvPr/>
          </p:nvSpPr>
          <p:spPr>
            <a:xfrm>
              <a:off x="3452" y="1219"/>
              <a:ext cx="120" cy="17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058" y="62400"/>
                  </a:moveTo>
                  <a:cubicBezTo>
                    <a:pt x="0" y="84800"/>
                    <a:pt x="16470" y="105600"/>
                    <a:pt x="44705" y="120000"/>
                  </a:cubicBezTo>
                  <a:cubicBezTo>
                    <a:pt x="80000" y="113600"/>
                    <a:pt x="105882" y="97600"/>
                    <a:pt x="112941" y="75200"/>
                  </a:cubicBezTo>
                  <a:cubicBezTo>
                    <a:pt x="120000" y="52800"/>
                    <a:pt x="108235" y="14400"/>
                    <a:pt x="80000" y="0"/>
                  </a:cubicBezTo>
                  <a:cubicBezTo>
                    <a:pt x="44705" y="6400"/>
                    <a:pt x="14117" y="40000"/>
                    <a:pt x="7058" y="624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26"/>
            <p:cNvSpPr/>
            <p:nvPr/>
          </p:nvSpPr>
          <p:spPr>
            <a:xfrm>
              <a:off x="2912" y="1464"/>
              <a:ext cx="186" cy="1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5949" y="112500"/>
                  </a:moveTo>
                  <a:cubicBezTo>
                    <a:pt x="98734" y="105000"/>
                    <a:pt x="113924" y="77500"/>
                    <a:pt x="120000" y="42500"/>
                  </a:cubicBezTo>
                  <a:cubicBezTo>
                    <a:pt x="104810" y="15000"/>
                    <a:pt x="82025" y="0"/>
                    <a:pt x="59240" y="7500"/>
                  </a:cubicBezTo>
                  <a:cubicBezTo>
                    <a:pt x="37974" y="15000"/>
                    <a:pt x="4556" y="50000"/>
                    <a:pt x="0" y="85000"/>
                  </a:cubicBezTo>
                  <a:cubicBezTo>
                    <a:pt x="15189" y="112500"/>
                    <a:pt x="53164" y="120000"/>
                    <a:pt x="75949" y="1125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26"/>
            <p:cNvSpPr/>
            <p:nvPr/>
          </p:nvSpPr>
          <p:spPr>
            <a:xfrm>
              <a:off x="3659" y="1071"/>
              <a:ext cx="173" cy="12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0958" y="106153"/>
                  </a:moveTo>
                  <a:cubicBezTo>
                    <a:pt x="73972" y="120000"/>
                    <a:pt x="100273" y="115384"/>
                    <a:pt x="119999" y="94615"/>
                  </a:cubicBezTo>
                  <a:cubicBezTo>
                    <a:pt x="119999" y="62307"/>
                    <a:pt x="106849" y="32307"/>
                    <a:pt x="83835" y="18461"/>
                  </a:cubicBezTo>
                  <a:cubicBezTo>
                    <a:pt x="62465" y="4615"/>
                    <a:pt x="19726" y="0"/>
                    <a:pt x="0" y="18461"/>
                  </a:cubicBezTo>
                  <a:cubicBezTo>
                    <a:pt x="0" y="53076"/>
                    <a:pt x="29589" y="92307"/>
                    <a:pt x="50958" y="1061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6"/>
            <p:cNvSpPr/>
            <p:nvPr/>
          </p:nvSpPr>
          <p:spPr>
            <a:xfrm>
              <a:off x="4702" y="1626"/>
              <a:ext cx="130" cy="16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5272" y="81126"/>
                  </a:moveTo>
                  <a:cubicBezTo>
                    <a:pt x="26181" y="103098"/>
                    <a:pt x="56727" y="116619"/>
                    <a:pt x="89454" y="120000"/>
                  </a:cubicBezTo>
                  <a:cubicBezTo>
                    <a:pt x="111272" y="101408"/>
                    <a:pt x="120000" y="76056"/>
                    <a:pt x="109090" y="54084"/>
                  </a:cubicBezTo>
                  <a:cubicBezTo>
                    <a:pt x="96000" y="32112"/>
                    <a:pt x="56727" y="1690"/>
                    <a:pt x="24000" y="0"/>
                  </a:cubicBezTo>
                  <a:cubicBezTo>
                    <a:pt x="0" y="18591"/>
                    <a:pt x="2181" y="59154"/>
                    <a:pt x="15272" y="8112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6"/>
            <p:cNvSpPr/>
            <p:nvPr/>
          </p:nvSpPr>
          <p:spPr>
            <a:xfrm>
              <a:off x="3194" y="1907"/>
              <a:ext cx="153" cy="1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7846" y="80625"/>
                  </a:moveTo>
                  <a:cubicBezTo>
                    <a:pt x="116307" y="60000"/>
                    <a:pt x="120000" y="31875"/>
                    <a:pt x="108923" y="7500"/>
                  </a:cubicBezTo>
                  <a:cubicBezTo>
                    <a:pt x="81230" y="0"/>
                    <a:pt x="51692" y="7500"/>
                    <a:pt x="33230" y="26250"/>
                  </a:cubicBezTo>
                  <a:cubicBezTo>
                    <a:pt x="14769" y="45000"/>
                    <a:pt x="0" y="88125"/>
                    <a:pt x="9230" y="114375"/>
                  </a:cubicBezTo>
                  <a:cubicBezTo>
                    <a:pt x="36923" y="120000"/>
                    <a:pt x="79384" y="99375"/>
                    <a:pt x="97846" y="806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6"/>
            <p:cNvSpPr/>
            <p:nvPr/>
          </p:nvSpPr>
          <p:spPr>
            <a:xfrm>
              <a:off x="2886" y="2504"/>
              <a:ext cx="1837" cy="85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77" y="120000"/>
                  </a:moveTo>
                  <a:cubicBezTo>
                    <a:pt x="93212" y="120000"/>
                    <a:pt x="120000" y="66149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6149"/>
                    <a:pt x="26941" y="120000"/>
                    <a:pt x="60077" y="1200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26"/>
            <p:cNvSpPr/>
            <p:nvPr/>
          </p:nvSpPr>
          <p:spPr>
            <a:xfrm>
              <a:off x="3081" y="2504"/>
              <a:ext cx="1446" cy="67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19999"/>
                  </a:moveTo>
                  <a:cubicBezTo>
                    <a:pt x="93245" y="119999"/>
                    <a:pt x="120000" y="66105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6105"/>
                    <a:pt x="26754" y="119999"/>
                    <a:pt x="60000" y="119999"/>
                  </a:cubicBezTo>
                  <a:close/>
                </a:path>
              </a:pathLst>
            </a:custGeom>
            <a:solidFill>
              <a:srgbClr val="D8DA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26"/>
            <p:cNvSpPr/>
            <p:nvPr/>
          </p:nvSpPr>
          <p:spPr>
            <a:xfrm>
              <a:off x="3266" y="2504"/>
              <a:ext cx="1076" cy="50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20000"/>
                  </a:moveTo>
                  <a:cubicBezTo>
                    <a:pt x="93039" y="120000"/>
                    <a:pt x="120000" y="66226"/>
                    <a:pt x="12000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6226"/>
                    <a:pt x="26960" y="120000"/>
                    <a:pt x="60000" y="120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26"/>
            <p:cNvSpPr/>
            <p:nvPr/>
          </p:nvSpPr>
          <p:spPr>
            <a:xfrm>
              <a:off x="2813" y="961"/>
              <a:ext cx="2052" cy="18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445" y="48152"/>
                  </a:moveTo>
                  <a:cubicBezTo>
                    <a:pt x="119583" y="48000"/>
                    <a:pt x="119583" y="48000"/>
                    <a:pt x="119445" y="48152"/>
                  </a:cubicBezTo>
                  <a:cubicBezTo>
                    <a:pt x="119445" y="48152"/>
                    <a:pt x="119445" y="48152"/>
                    <a:pt x="119445" y="48152"/>
                  </a:cubicBezTo>
                  <a:cubicBezTo>
                    <a:pt x="119445" y="48152"/>
                    <a:pt x="119445" y="48305"/>
                    <a:pt x="119445" y="48305"/>
                  </a:cubicBezTo>
                  <a:cubicBezTo>
                    <a:pt x="119445" y="48458"/>
                    <a:pt x="119445" y="48611"/>
                    <a:pt x="119445" y="48611"/>
                  </a:cubicBezTo>
                  <a:cubicBezTo>
                    <a:pt x="119445" y="48611"/>
                    <a:pt x="119445" y="48611"/>
                    <a:pt x="119445" y="48458"/>
                  </a:cubicBezTo>
                  <a:cubicBezTo>
                    <a:pt x="119028" y="49834"/>
                    <a:pt x="118612" y="51210"/>
                    <a:pt x="118196" y="52585"/>
                  </a:cubicBezTo>
                  <a:cubicBezTo>
                    <a:pt x="117780" y="53808"/>
                    <a:pt x="117364" y="54726"/>
                    <a:pt x="116531" y="55643"/>
                  </a:cubicBezTo>
                  <a:cubicBezTo>
                    <a:pt x="116393" y="55949"/>
                    <a:pt x="115976" y="56254"/>
                    <a:pt x="115838" y="56407"/>
                  </a:cubicBezTo>
                  <a:cubicBezTo>
                    <a:pt x="114312" y="57936"/>
                    <a:pt x="112508" y="59312"/>
                    <a:pt x="110843" y="60382"/>
                  </a:cubicBezTo>
                  <a:cubicBezTo>
                    <a:pt x="109317" y="61299"/>
                    <a:pt x="107653" y="61757"/>
                    <a:pt x="105988" y="61757"/>
                  </a:cubicBezTo>
                  <a:cubicBezTo>
                    <a:pt x="103491" y="61910"/>
                    <a:pt x="100855" y="61605"/>
                    <a:pt x="98219" y="61605"/>
                  </a:cubicBezTo>
                  <a:cubicBezTo>
                    <a:pt x="94890" y="61452"/>
                    <a:pt x="91421" y="61452"/>
                    <a:pt x="88092" y="61299"/>
                  </a:cubicBezTo>
                  <a:cubicBezTo>
                    <a:pt x="88924" y="60535"/>
                    <a:pt x="90312" y="60229"/>
                    <a:pt x="91283" y="59923"/>
                  </a:cubicBezTo>
                  <a:cubicBezTo>
                    <a:pt x="92670" y="59312"/>
                    <a:pt x="94057" y="58853"/>
                    <a:pt x="95167" y="58089"/>
                  </a:cubicBezTo>
                  <a:cubicBezTo>
                    <a:pt x="97109" y="57019"/>
                    <a:pt x="98913" y="55796"/>
                    <a:pt x="100716" y="54573"/>
                  </a:cubicBezTo>
                  <a:cubicBezTo>
                    <a:pt x="101549" y="54114"/>
                    <a:pt x="102381" y="53503"/>
                    <a:pt x="103213" y="53044"/>
                  </a:cubicBezTo>
                  <a:cubicBezTo>
                    <a:pt x="103907" y="52585"/>
                    <a:pt x="104739" y="52127"/>
                    <a:pt x="105294" y="51515"/>
                  </a:cubicBezTo>
                  <a:cubicBezTo>
                    <a:pt x="106959" y="49834"/>
                    <a:pt x="107791" y="47694"/>
                    <a:pt x="108624" y="45401"/>
                  </a:cubicBezTo>
                  <a:cubicBezTo>
                    <a:pt x="107514" y="47388"/>
                    <a:pt x="106682" y="49528"/>
                    <a:pt x="104878" y="51057"/>
                  </a:cubicBezTo>
                  <a:cubicBezTo>
                    <a:pt x="104046" y="51974"/>
                    <a:pt x="102381" y="52433"/>
                    <a:pt x="101410" y="53044"/>
                  </a:cubicBezTo>
                  <a:cubicBezTo>
                    <a:pt x="100439" y="53656"/>
                    <a:pt x="99468" y="54114"/>
                    <a:pt x="98358" y="54573"/>
                  </a:cubicBezTo>
                  <a:cubicBezTo>
                    <a:pt x="96554" y="55337"/>
                    <a:pt x="95028" y="56407"/>
                    <a:pt x="93225" y="57019"/>
                  </a:cubicBezTo>
                  <a:cubicBezTo>
                    <a:pt x="91421" y="57783"/>
                    <a:pt x="89341" y="58242"/>
                    <a:pt x="87537" y="59006"/>
                  </a:cubicBezTo>
                  <a:cubicBezTo>
                    <a:pt x="85456" y="59923"/>
                    <a:pt x="83791" y="61299"/>
                    <a:pt x="81988" y="62522"/>
                  </a:cubicBezTo>
                  <a:cubicBezTo>
                    <a:pt x="82265" y="61146"/>
                    <a:pt x="82543" y="58853"/>
                    <a:pt x="82820" y="57783"/>
                  </a:cubicBezTo>
                  <a:cubicBezTo>
                    <a:pt x="83098" y="56713"/>
                    <a:pt x="83514" y="55796"/>
                    <a:pt x="83930" y="54878"/>
                  </a:cubicBezTo>
                  <a:cubicBezTo>
                    <a:pt x="85179" y="53197"/>
                    <a:pt x="86705" y="51363"/>
                    <a:pt x="88369" y="50140"/>
                  </a:cubicBezTo>
                  <a:cubicBezTo>
                    <a:pt x="90173" y="48917"/>
                    <a:pt x="91421" y="47541"/>
                    <a:pt x="92393" y="45707"/>
                  </a:cubicBezTo>
                  <a:cubicBezTo>
                    <a:pt x="92670" y="44484"/>
                    <a:pt x="92947" y="43261"/>
                    <a:pt x="92947" y="42038"/>
                  </a:cubicBezTo>
                  <a:cubicBezTo>
                    <a:pt x="92947" y="41579"/>
                    <a:pt x="92947" y="41121"/>
                    <a:pt x="92947" y="40662"/>
                  </a:cubicBezTo>
                  <a:cubicBezTo>
                    <a:pt x="92670" y="38980"/>
                    <a:pt x="92254" y="37146"/>
                    <a:pt x="91976" y="35312"/>
                  </a:cubicBezTo>
                  <a:cubicBezTo>
                    <a:pt x="92115" y="37146"/>
                    <a:pt x="92254" y="38980"/>
                    <a:pt x="92393" y="40815"/>
                  </a:cubicBezTo>
                  <a:cubicBezTo>
                    <a:pt x="92393" y="41121"/>
                    <a:pt x="92393" y="41579"/>
                    <a:pt x="92393" y="42038"/>
                  </a:cubicBezTo>
                  <a:cubicBezTo>
                    <a:pt x="92254" y="44178"/>
                    <a:pt x="91144" y="46012"/>
                    <a:pt x="89479" y="47541"/>
                  </a:cubicBezTo>
                  <a:cubicBezTo>
                    <a:pt x="88092" y="48611"/>
                    <a:pt x="86566" y="49528"/>
                    <a:pt x="85040" y="50598"/>
                  </a:cubicBezTo>
                  <a:cubicBezTo>
                    <a:pt x="83236" y="52127"/>
                    <a:pt x="81710" y="54114"/>
                    <a:pt x="80739" y="56254"/>
                  </a:cubicBezTo>
                  <a:cubicBezTo>
                    <a:pt x="80184" y="57477"/>
                    <a:pt x="79907" y="58700"/>
                    <a:pt x="79630" y="59923"/>
                  </a:cubicBezTo>
                  <a:cubicBezTo>
                    <a:pt x="79352" y="61299"/>
                    <a:pt x="78797" y="62828"/>
                    <a:pt x="78381" y="64203"/>
                  </a:cubicBezTo>
                  <a:cubicBezTo>
                    <a:pt x="74358" y="65579"/>
                    <a:pt x="70196" y="67108"/>
                    <a:pt x="66173" y="68484"/>
                  </a:cubicBezTo>
                  <a:cubicBezTo>
                    <a:pt x="65341" y="68789"/>
                    <a:pt x="64508" y="69095"/>
                    <a:pt x="63537" y="69401"/>
                  </a:cubicBezTo>
                  <a:cubicBezTo>
                    <a:pt x="62843" y="69707"/>
                    <a:pt x="62011" y="70012"/>
                    <a:pt x="61456" y="69248"/>
                  </a:cubicBezTo>
                  <a:cubicBezTo>
                    <a:pt x="61040" y="68484"/>
                    <a:pt x="60763" y="67566"/>
                    <a:pt x="60485" y="66649"/>
                  </a:cubicBezTo>
                  <a:cubicBezTo>
                    <a:pt x="60069" y="65579"/>
                    <a:pt x="59791" y="64662"/>
                    <a:pt x="60763" y="63592"/>
                  </a:cubicBezTo>
                  <a:cubicBezTo>
                    <a:pt x="61456" y="62675"/>
                    <a:pt x="62289" y="61910"/>
                    <a:pt x="63121" y="60993"/>
                  </a:cubicBezTo>
                  <a:cubicBezTo>
                    <a:pt x="65618" y="58089"/>
                    <a:pt x="68670" y="55337"/>
                    <a:pt x="70890" y="52127"/>
                  </a:cubicBezTo>
                  <a:cubicBezTo>
                    <a:pt x="72000" y="50445"/>
                    <a:pt x="72554" y="48611"/>
                    <a:pt x="72971" y="46624"/>
                  </a:cubicBezTo>
                  <a:cubicBezTo>
                    <a:pt x="75606" y="44025"/>
                    <a:pt x="78242" y="41426"/>
                    <a:pt x="80878" y="38675"/>
                  </a:cubicBezTo>
                  <a:cubicBezTo>
                    <a:pt x="81433" y="38216"/>
                    <a:pt x="81988" y="37605"/>
                    <a:pt x="82682" y="37299"/>
                  </a:cubicBezTo>
                  <a:cubicBezTo>
                    <a:pt x="83514" y="36840"/>
                    <a:pt x="84485" y="36687"/>
                    <a:pt x="85317" y="36535"/>
                  </a:cubicBezTo>
                  <a:cubicBezTo>
                    <a:pt x="86289" y="36229"/>
                    <a:pt x="87260" y="35770"/>
                    <a:pt x="88231" y="35159"/>
                  </a:cubicBezTo>
                  <a:cubicBezTo>
                    <a:pt x="90034" y="33783"/>
                    <a:pt x="91005" y="31949"/>
                    <a:pt x="92115" y="29808"/>
                  </a:cubicBezTo>
                  <a:cubicBezTo>
                    <a:pt x="93502" y="26904"/>
                    <a:pt x="95028" y="24000"/>
                    <a:pt x="96554" y="21095"/>
                  </a:cubicBezTo>
                  <a:cubicBezTo>
                    <a:pt x="94473" y="24611"/>
                    <a:pt x="92531" y="28127"/>
                    <a:pt x="90312" y="31490"/>
                  </a:cubicBezTo>
                  <a:cubicBezTo>
                    <a:pt x="88924" y="33783"/>
                    <a:pt x="86705" y="34853"/>
                    <a:pt x="84208" y="35312"/>
                  </a:cubicBezTo>
                  <a:cubicBezTo>
                    <a:pt x="82959" y="35617"/>
                    <a:pt x="81433" y="36076"/>
                    <a:pt x="80462" y="36840"/>
                  </a:cubicBezTo>
                  <a:cubicBezTo>
                    <a:pt x="80462" y="36840"/>
                    <a:pt x="80462" y="36840"/>
                    <a:pt x="80462" y="36993"/>
                  </a:cubicBezTo>
                  <a:cubicBezTo>
                    <a:pt x="80046" y="37146"/>
                    <a:pt x="79491" y="37605"/>
                    <a:pt x="79213" y="37910"/>
                  </a:cubicBezTo>
                  <a:cubicBezTo>
                    <a:pt x="77549" y="39286"/>
                    <a:pt x="75468" y="42038"/>
                    <a:pt x="73664" y="42496"/>
                  </a:cubicBezTo>
                  <a:cubicBezTo>
                    <a:pt x="73942" y="40509"/>
                    <a:pt x="74774" y="38522"/>
                    <a:pt x="74774" y="36382"/>
                  </a:cubicBezTo>
                  <a:cubicBezTo>
                    <a:pt x="74913" y="33783"/>
                    <a:pt x="74635" y="31337"/>
                    <a:pt x="73664" y="29044"/>
                  </a:cubicBezTo>
                  <a:cubicBezTo>
                    <a:pt x="75745" y="26598"/>
                    <a:pt x="77687" y="24305"/>
                    <a:pt x="79630" y="22012"/>
                  </a:cubicBezTo>
                  <a:cubicBezTo>
                    <a:pt x="81294" y="20178"/>
                    <a:pt x="83098" y="18191"/>
                    <a:pt x="84208" y="15898"/>
                  </a:cubicBezTo>
                  <a:cubicBezTo>
                    <a:pt x="84763" y="14828"/>
                    <a:pt x="85040" y="13757"/>
                    <a:pt x="85179" y="12687"/>
                  </a:cubicBezTo>
                  <a:cubicBezTo>
                    <a:pt x="85317" y="10700"/>
                    <a:pt x="84763" y="9171"/>
                    <a:pt x="84208" y="7337"/>
                  </a:cubicBezTo>
                  <a:cubicBezTo>
                    <a:pt x="83514" y="4891"/>
                    <a:pt x="82820" y="2445"/>
                    <a:pt x="82127" y="0"/>
                  </a:cubicBezTo>
                  <a:cubicBezTo>
                    <a:pt x="82404" y="1681"/>
                    <a:pt x="82820" y="3363"/>
                    <a:pt x="83098" y="5044"/>
                  </a:cubicBezTo>
                  <a:cubicBezTo>
                    <a:pt x="83791" y="7949"/>
                    <a:pt x="84763" y="10700"/>
                    <a:pt x="83930" y="13605"/>
                  </a:cubicBezTo>
                  <a:cubicBezTo>
                    <a:pt x="83930" y="13605"/>
                    <a:pt x="83930" y="13757"/>
                    <a:pt x="83930" y="13757"/>
                  </a:cubicBezTo>
                  <a:cubicBezTo>
                    <a:pt x="83098" y="15745"/>
                    <a:pt x="81849" y="17273"/>
                    <a:pt x="80462" y="18649"/>
                  </a:cubicBezTo>
                  <a:cubicBezTo>
                    <a:pt x="77826" y="21248"/>
                    <a:pt x="75190" y="23847"/>
                    <a:pt x="72693" y="26445"/>
                  </a:cubicBezTo>
                  <a:cubicBezTo>
                    <a:pt x="72416" y="25834"/>
                    <a:pt x="72000" y="25070"/>
                    <a:pt x="71722" y="24305"/>
                  </a:cubicBezTo>
                  <a:cubicBezTo>
                    <a:pt x="69641" y="20178"/>
                    <a:pt x="64924" y="18038"/>
                    <a:pt x="63121" y="13605"/>
                  </a:cubicBezTo>
                  <a:cubicBezTo>
                    <a:pt x="61595" y="10089"/>
                    <a:pt x="60069" y="6573"/>
                    <a:pt x="58543" y="2904"/>
                  </a:cubicBezTo>
                  <a:cubicBezTo>
                    <a:pt x="59930" y="7031"/>
                    <a:pt x="61179" y="11159"/>
                    <a:pt x="62843" y="15133"/>
                  </a:cubicBezTo>
                  <a:cubicBezTo>
                    <a:pt x="62843" y="15286"/>
                    <a:pt x="62982" y="15439"/>
                    <a:pt x="62982" y="15592"/>
                  </a:cubicBezTo>
                  <a:cubicBezTo>
                    <a:pt x="64924" y="19108"/>
                    <a:pt x="68531" y="21401"/>
                    <a:pt x="70057" y="25070"/>
                  </a:cubicBezTo>
                  <a:cubicBezTo>
                    <a:pt x="70751" y="27210"/>
                    <a:pt x="71445" y="29197"/>
                    <a:pt x="72138" y="31184"/>
                  </a:cubicBezTo>
                  <a:cubicBezTo>
                    <a:pt x="73248" y="36535"/>
                    <a:pt x="71445" y="42191"/>
                    <a:pt x="69086" y="46929"/>
                  </a:cubicBezTo>
                  <a:cubicBezTo>
                    <a:pt x="66728" y="51821"/>
                    <a:pt x="62843" y="55490"/>
                    <a:pt x="58682" y="58853"/>
                  </a:cubicBezTo>
                  <a:cubicBezTo>
                    <a:pt x="58265" y="59159"/>
                    <a:pt x="57849" y="59464"/>
                    <a:pt x="57294" y="59312"/>
                  </a:cubicBezTo>
                  <a:cubicBezTo>
                    <a:pt x="56739" y="59159"/>
                    <a:pt x="56323" y="58700"/>
                    <a:pt x="56046" y="58394"/>
                  </a:cubicBezTo>
                  <a:cubicBezTo>
                    <a:pt x="53271" y="55031"/>
                    <a:pt x="50774" y="51974"/>
                    <a:pt x="51745" y="47541"/>
                  </a:cubicBezTo>
                  <a:cubicBezTo>
                    <a:pt x="52023" y="45554"/>
                    <a:pt x="52855" y="43872"/>
                    <a:pt x="53687" y="42191"/>
                  </a:cubicBezTo>
                  <a:cubicBezTo>
                    <a:pt x="54520" y="40662"/>
                    <a:pt x="54797" y="39286"/>
                    <a:pt x="54797" y="37452"/>
                  </a:cubicBezTo>
                  <a:cubicBezTo>
                    <a:pt x="54797" y="35617"/>
                    <a:pt x="54104" y="33630"/>
                    <a:pt x="53549" y="31796"/>
                  </a:cubicBezTo>
                  <a:cubicBezTo>
                    <a:pt x="53271" y="31031"/>
                    <a:pt x="52994" y="30267"/>
                    <a:pt x="52855" y="29503"/>
                  </a:cubicBezTo>
                  <a:cubicBezTo>
                    <a:pt x="52855" y="30114"/>
                    <a:pt x="52994" y="30878"/>
                    <a:pt x="53132" y="31643"/>
                  </a:cubicBezTo>
                  <a:cubicBezTo>
                    <a:pt x="53410" y="33477"/>
                    <a:pt x="53965" y="35464"/>
                    <a:pt x="53687" y="37452"/>
                  </a:cubicBezTo>
                  <a:cubicBezTo>
                    <a:pt x="53549" y="37910"/>
                    <a:pt x="53410" y="38216"/>
                    <a:pt x="53410" y="38675"/>
                  </a:cubicBezTo>
                  <a:cubicBezTo>
                    <a:pt x="52994" y="40203"/>
                    <a:pt x="52023" y="41579"/>
                    <a:pt x="51190" y="42955"/>
                  </a:cubicBezTo>
                  <a:cubicBezTo>
                    <a:pt x="51052" y="43261"/>
                    <a:pt x="49387" y="40050"/>
                    <a:pt x="49387" y="39745"/>
                  </a:cubicBezTo>
                  <a:cubicBezTo>
                    <a:pt x="48832" y="38675"/>
                    <a:pt x="48416" y="37146"/>
                    <a:pt x="47722" y="36229"/>
                  </a:cubicBezTo>
                  <a:cubicBezTo>
                    <a:pt x="45919" y="33630"/>
                    <a:pt x="42867" y="32713"/>
                    <a:pt x="40231" y="31337"/>
                  </a:cubicBezTo>
                  <a:cubicBezTo>
                    <a:pt x="38982" y="30573"/>
                    <a:pt x="38011" y="29808"/>
                    <a:pt x="37179" y="28585"/>
                  </a:cubicBezTo>
                  <a:cubicBezTo>
                    <a:pt x="36069" y="27057"/>
                    <a:pt x="35236" y="25070"/>
                    <a:pt x="34265" y="23388"/>
                  </a:cubicBezTo>
                  <a:cubicBezTo>
                    <a:pt x="32878" y="20942"/>
                    <a:pt x="31630" y="18496"/>
                    <a:pt x="30242" y="16203"/>
                  </a:cubicBezTo>
                  <a:cubicBezTo>
                    <a:pt x="32184" y="20178"/>
                    <a:pt x="34127" y="24305"/>
                    <a:pt x="35930" y="28433"/>
                  </a:cubicBezTo>
                  <a:cubicBezTo>
                    <a:pt x="36901" y="30114"/>
                    <a:pt x="37872" y="31337"/>
                    <a:pt x="39537" y="32407"/>
                  </a:cubicBezTo>
                  <a:cubicBezTo>
                    <a:pt x="42173" y="33936"/>
                    <a:pt x="45364" y="35159"/>
                    <a:pt x="46751" y="38216"/>
                  </a:cubicBezTo>
                  <a:cubicBezTo>
                    <a:pt x="47445" y="39439"/>
                    <a:pt x="47583" y="40815"/>
                    <a:pt x="48000" y="42191"/>
                  </a:cubicBezTo>
                  <a:cubicBezTo>
                    <a:pt x="48416" y="43566"/>
                    <a:pt x="49248" y="44789"/>
                    <a:pt x="49109" y="46165"/>
                  </a:cubicBezTo>
                  <a:cubicBezTo>
                    <a:pt x="49109" y="47235"/>
                    <a:pt x="48416" y="48305"/>
                    <a:pt x="48277" y="49375"/>
                  </a:cubicBezTo>
                  <a:cubicBezTo>
                    <a:pt x="48000" y="50445"/>
                    <a:pt x="48000" y="51668"/>
                    <a:pt x="48277" y="52738"/>
                  </a:cubicBezTo>
                  <a:cubicBezTo>
                    <a:pt x="48554" y="54114"/>
                    <a:pt x="48971" y="55490"/>
                    <a:pt x="49803" y="56713"/>
                  </a:cubicBezTo>
                  <a:cubicBezTo>
                    <a:pt x="46890" y="54420"/>
                    <a:pt x="44115" y="52280"/>
                    <a:pt x="41341" y="49834"/>
                  </a:cubicBezTo>
                  <a:cubicBezTo>
                    <a:pt x="39121" y="47694"/>
                    <a:pt x="36763" y="45554"/>
                    <a:pt x="34543" y="43566"/>
                  </a:cubicBezTo>
                  <a:cubicBezTo>
                    <a:pt x="32462" y="41732"/>
                    <a:pt x="29826" y="40050"/>
                    <a:pt x="28578" y="37757"/>
                  </a:cubicBezTo>
                  <a:cubicBezTo>
                    <a:pt x="27329" y="35770"/>
                    <a:pt x="26774" y="33324"/>
                    <a:pt x="25942" y="31337"/>
                  </a:cubicBezTo>
                  <a:cubicBezTo>
                    <a:pt x="24832" y="28585"/>
                    <a:pt x="23861" y="25834"/>
                    <a:pt x="22751" y="23235"/>
                  </a:cubicBezTo>
                  <a:cubicBezTo>
                    <a:pt x="23306" y="25222"/>
                    <a:pt x="23861" y="27210"/>
                    <a:pt x="24416" y="29044"/>
                  </a:cubicBezTo>
                  <a:cubicBezTo>
                    <a:pt x="24832" y="30726"/>
                    <a:pt x="25387" y="32560"/>
                    <a:pt x="25803" y="34242"/>
                  </a:cubicBezTo>
                  <a:cubicBezTo>
                    <a:pt x="26358" y="36076"/>
                    <a:pt x="26635" y="37910"/>
                    <a:pt x="27606" y="39439"/>
                  </a:cubicBezTo>
                  <a:cubicBezTo>
                    <a:pt x="26080" y="38675"/>
                    <a:pt x="24554" y="37910"/>
                    <a:pt x="23028" y="37299"/>
                  </a:cubicBezTo>
                  <a:cubicBezTo>
                    <a:pt x="22890" y="37146"/>
                    <a:pt x="22196" y="36687"/>
                    <a:pt x="21780" y="36535"/>
                  </a:cubicBezTo>
                  <a:cubicBezTo>
                    <a:pt x="19699" y="34547"/>
                    <a:pt x="17895" y="32407"/>
                    <a:pt x="15953" y="30420"/>
                  </a:cubicBezTo>
                  <a:cubicBezTo>
                    <a:pt x="17479" y="32560"/>
                    <a:pt x="19005" y="35006"/>
                    <a:pt x="20947" y="36993"/>
                  </a:cubicBezTo>
                  <a:cubicBezTo>
                    <a:pt x="21225" y="37299"/>
                    <a:pt x="21502" y="37452"/>
                    <a:pt x="21641" y="37757"/>
                  </a:cubicBezTo>
                  <a:cubicBezTo>
                    <a:pt x="23167" y="38828"/>
                    <a:pt x="24693" y="39745"/>
                    <a:pt x="26219" y="40815"/>
                  </a:cubicBezTo>
                  <a:cubicBezTo>
                    <a:pt x="28161" y="42038"/>
                    <a:pt x="29965" y="43108"/>
                    <a:pt x="31768" y="44331"/>
                  </a:cubicBezTo>
                  <a:cubicBezTo>
                    <a:pt x="36208" y="49375"/>
                    <a:pt x="40786" y="54267"/>
                    <a:pt x="45502" y="59006"/>
                  </a:cubicBezTo>
                  <a:cubicBezTo>
                    <a:pt x="46473" y="59770"/>
                    <a:pt x="47722" y="60840"/>
                    <a:pt x="48277" y="61910"/>
                  </a:cubicBezTo>
                  <a:cubicBezTo>
                    <a:pt x="48554" y="62369"/>
                    <a:pt x="48693" y="62980"/>
                    <a:pt x="48971" y="63592"/>
                  </a:cubicBezTo>
                  <a:cubicBezTo>
                    <a:pt x="49387" y="64815"/>
                    <a:pt x="49803" y="66191"/>
                    <a:pt x="50219" y="67566"/>
                  </a:cubicBezTo>
                  <a:cubicBezTo>
                    <a:pt x="43838" y="63898"/>
                    <a:pt x="37456" y="60382"/>
                    <a:pt x="31491" y="56407"/>
                  </a:cubicBezTo>
                  <a:cubicBezTo>
                    <a:pt x="30658" y="55796"/>
                    <a:pt x="30104" y="54878"/>
                    <a:pt x="29687" y="54114"/>
                  </a:cubicBezTo>
                  <a:cubicBezTo>
                    <a:pt x="28994" y="53044"/>
                    <a:pt x="28300" y="52127"/>
                    <a:pt x="27606" y="51363"/>
                  </a:cubicBezTo>
                  <a:cubicBezTo>
                    <a:pt x="26219" y="49987"/>
                    <a:pt x="24554" y="48764"/>
                    <a:pt x="22751" y="48000"/>
                  </a:cubicBezTo>
                  <a:cubicBezTo>
                    <a:pt x="20809" y="47235"/>
                    <a:pt x="18589" y="46777"/>
                    <a:pt x="16508" y="46012"/>
                  </a:cubicBezTo>
                  <a:cubicBezTo>
                    <a:pt x="14289" y="44942"/>
                    <a:pt x="11930" y="44178"/>
                    <a:pt x="9710" y="43261"/>
                  </a:cubicBezTo>
                  <a:cubicBezTo>
                    <a:pt x="8184" y="42802"/>
                    <a:pt x="6658" y="42343"/>
                    <a:pt x="5687" y="41121"/>
                  </a:cubicBezTo>
                  <a:cubicBezTo>
                    <a:pt x="4578" y="39745"/>
                    <a:pt x="3745" y="38063"/>
                    <a:pt x="2913" y="36535"/>
                  </a:cubicBezTo>
                  <a:cubicBezTo>
                    <a:pt x="1942" y="34853"/>
                    <a:pt x="832" y="33171"/>
                    <a:pt x="0" y="31337"/>
                  </a:cubicBezTo>
                  <a:cubicBezTo>
                    <a:pt x="693" y="33019"/>
                    <a:pt x="1526" y="34547"/>
                    <a:pt x="2358" y="36076"/>
                  </a:cubicBezTo>
                  <a:cubicBezTo>
                    <a:pt x="3190" y="37757"/>
                    <a:pt x="3884" y="39745"/>
                    <a:pt x="5132" y="41426"/>
                  </a:cubicBezTo>
                  <a:cubicBezTo>
                    <a:pt x="6658" y="43414"/>
                    <a:pt x="8878" y="44025"/>
                    <a:pt x="11098" y="44942"/>
                  </a:cubicBezTo>
                  <a:cubicBezTo>
                    <a:pt x="13179" y="45859"/>
                    <a:pt x="15121" y="46777"/>
                    <a:pt x="17202" y="47694"/>
                  </a:cubicBezTo>
                  <a:cubicBezTo>
                    <a:pt x="19144" y="48458"/>
                    <a:pt x="21086" y="49375"/>
                    <a:pt x="23028" y="50140"/>
                  </a:cubicBezTo>
                  <a:cubicBezTo>
                    <a:pt x="24277" y="50751"/>
                    <a:pt x="25109" y="51668"/>
                    <a:pt x="25942" y="52738"/>
                  </a:cubicBezTo>
                  <a:cubicBezTo>
                    <a:pt x="23306" y="51363"/>
                    <a:pt x="20670" y="51668"/>
                    <a:pt x="17895" y="51821"/>
                  </a:cubicBezTo>
                  <a:cubicBezTo>
                    <a:pt x="16092" y="51821"/>
                    <a:pt x="14150" y="51974"/>
                    <a:pt x="12346" y="52127"/>
                  </a:cubicBezTo>
                  <a:cubicBezTo>
                    <a:pt x="14427" y="52127"/>
                    <a:pt x="16508" y="52280"/>
                    <a:pt x="18589" y="52433"/>
                  </a:cubicBezTo>
                  <a:cubicBezTo>
                    <a:pt x="20254" y="52433"/>
                    <a:pt x="22057" y="52433"/>
                    <a:pt x="23722" y="53197"/>
                  </a:cubicBezTo>
                  <a:cubicBezTo>
                    <a:pt x="24416" y="53503"/>
                    <a:pt x="24971" y="53808"/>
                    <a:pt x="25526" y="54267"/>
                  </a:cubicBezTo>
                  <a:cubicBezTo>
                    <a:pt x="26635" y="55031"/>
                    <a:pt x="27884" y="56101"/>
                    <a:pt x="28994" y="57019"/>
                  </a:cubicBezTo>
                  <a:cubicBezTo>
                    <a:pt x="28994" y="57019"/>
                    <a:pt x="28994" y="57019"/>
                    <a:pt x="28994" y="57019"/>
                  </a:cubicBezTo>
                  <a:cubicBezTo>
                    <a:pt x="24000" y="57936"/>
                    <a:pt x="19144" y="59006"/>
                    <a:pt x="14150" y="59770"/>
                  </a:cubicBezTo>
                  <a:cubicBezTo>
                    <a:pt x="12763" y="59923"/>
                    <a:pt x="11375" y="60229"/>
                    <a:pt x="9988" y="60382"/>
                  </a:cubicBezTo>
                  <a:cubicBezTo>
                    <a:pt x="8601" y="60687"/>
                    <a:pt x="7491" y="61146"/>
                    <a:pt x="6104" y="61452"/>
                  </a:cubicBezTo>
                  <a:cubicBezTo>
                    <a:pt x="4023" y="62063"/>
                    <a:pt x="1942" y="61605"/>
                    <a:pt x="0" y="60535"/>
                  </a:cubicBezTo>
                  <a:cubicBezTo>
                    <a:pt x="2219" y="62063"/>
                    <a:pt x="4439" y="62369"/>
                    <a:pt x="6936" y="61910"/>
                  </a:cubicBezTo>
                  <a:cubicBezTo>
                    <a:pt x="10543" y="61299"/>
                    <a:pt x="14011" y="60840"/>
                    <a:pt x="17618" y="60382"/>
                  </a:cubicBezTo>
                  <a:cubicBezTo>
                    <a:pt x="20947" y="60229"/>
                    <a:pt x="24277" y="59923"/>
                    <a:pt x="27606" y="59617"/>
                  </a:cubicBezTo>
                  <a:cubicBezTo>
                    <a:pt x="28578" y="59464"/>
                    <a:pt x="29549" y="59464"/>
                    <a:pt x="30520" y="59312"/>
                  </a:cubicBezTo>
                  <a:cubicBezTo>
                    <a:pt x="30797" y="59312"/>
                    <a:pt x="31491" y="59312"/>
                    <a:pt x="31491" y="59159"/>
                  </a:cubicBezTo>
                  <a:cubicBezTo>
                    <a:pt x="38150" y="64509"/>
                    <a:pt x="45225" y="69401"/>
                    <a:pt x="52161" y="74445"/>
                  </a:cubicBezTo>
                  <a:cubicBezTo>
                    <a:pt x="53687" y="75515"/>
                    <a:pt x="53271" y="77656"/>
                    <a:pt x="53132" y="79337"/>
                  </a:cubicBezTo>
                  <a:cubicBezTo>
                    <a:pt x="52994" y="81783"/>
                    <a:pt x="52855" y="84229"/>
                    <a:pt x="52716" y="86675"/>
                  </a:cubicBezTo>
                  <a:cubicBezTo>
                    <a:pt x="52578" y="88509"/>
                    <a:pt x="52578" y="90343"/>
                    <a:pt x="52439" y="92178"/>
                  </a:cubicBezTo>
                  <a:cubicBezTo>
                    <a:pt x="52300" y="93401"/>
                    <a:pt x="52023" y="94471"/>
                    <a:pt x="51606" y="95388"/>
                  </a:cubicBezTo>
                  <a:cubicBezTo>
                    <a:pt x="50497" y="97987"/>
                    <a:pt x="47861" y="99515"/>
                    <a:pt x="45225" y="99515"/>
                  </a:cubicBezTo>
                  <a:cubicBezTo>
                    <a:pt x="38150" y="99515"/>
                    <a:pt x="38150" y="99515"/>
                    <a:pt x="38150" y="99515"/>
                  </a:cubicBezTo>
                  <a:cubicBezTo>
                    <a:pt x="38150" y="110828"/>
                    <a:pt x="47028" y="120000"/>
                    <a:pt x="57988" y="120000"/>
                  </a:cubicBezTo>
                  <a:cubicBezTo>
                    <a:pt x="68947" y="120000"/>
                    <a:pt x="77826" y="110828"/>
                    <a:pt x="77826" y="99515"/>
                  </a:cubicBezTo>
                  <a:cubicBezTo>
                    <a:pt x="69502" y="99515"/>
                    <a:pt x="69502" y="99515"/>
                    <a:pt x="69502" y="99515"/>
                  </a:cubicBezTo>
                  <a:cubicBezTo>
                    <a:pt x="65757" y="99515"/>
                    <a:pt x="62566" y="96458"/>
                    <a:pt x="62427" y="92636"/>
                  </a:cubicBezTo>
                  <a:cubicBezTo>
                    <a:pt x="62427" y="92331"/>
                    <a:pt x="62427" y="92178"/>
                    <a:pt x="62427" y="91872"/>
                  </a:cubicBezTo>
                  <a:cubicBezTo>
                    <a:pt x="62566" y="89885"/>
                    <a:pt x="62705" y="87745"/>
                    <a:pt x="62843" y="85757"/>
                  </a:cubicBezTo>
                  <a:cubicBezTo>
                    <a:pt x="62982" y="83464"/>
                    <a:pt x="63121" y="81324"/>
                    <a:pt x="63260" y="79184"/>
                  </a:cubicBezTo>
                  <a:cubicBezTo>
                    <a:pt x="63260" y="78726"/>
                    <a:pt x="63260" y="78267"/>
                    <a:pt x="63260" y="77808"/>
                  </a:cubicBezTo>
                  <a:cubicBezTo>
                    <a:pt x="63398" y="77044"/>
                    <a:pt x="63121" y="76127"/>
                    <a:pt x="63260" y="75363"/>
                  </a:cubicBezTo>
                  <a:cubicBezTo>
                    <a:pt x="63537" y="74445"/>
                    <a:pt x="64647" y="74140"/>
                    <a:pt x="65341" y="73834"/>
                  </a:cubicBezTo>
                  <a:cubicBezTo>
                    <a:pt x="69780" y="71847"/>
                    <a:pt x="74219" y="69859"/>
                    <a:pt x="78658" y="67872"/>
                  </a:cubicBezTo>
                  <a:cubicBezTo>
                    <a:pt x="79630" y="67414"/>
                    <a:pt x="80601" y="66955"/>
                    <a:pt x="81572" y="66496"/>
                  </a:cubicBezTo>
                  <a:cubicBezTo>
                    <a:pt x="82543" y="65885"/>
                    <a:pt x="83375" y="65121"/>
                    <a:pt x="84208" y="64509"/>
                  </a:cubicBezTo>
                  <a:cubicBezTo>
                    <a:pt x="85872" y="63286"/>
                    <a:pt x="87676" y="63745"/>
                    <a:pt x="89479" y="63592"/>
                  </a:cubicBezTo>
                  <a:cubicBezTo>
                    <a:pt x="91283" y="63592"/>
                    <a:pt x="93086" y="63592"/>
                    <a:pt x="94890" y="63439"/>
                  </a:cubicBezTo>
                  <a:cubicBezTo>
                    <a:pt x="98497" y="63439"/>
                    <a:pt x="101965" y="63286"/>
                    <a:pt x="105572" y="63133"/>
                  </a:cubicBezTo>
                  <a:cubicBezTo>
                    <a:pt x="107375" y="63133"/>
                    <a:pt x="109317" y="62828"/>
                    <a:pt x="110843" y="61605"/>
                  </a:cubicBezTo>
                  <a:cubicBezTo>
                    <a:pt x="112786" y="60076"/>
                    <a:pt x="114867" y="58394"/>
                    <a:pt x="116670" y="56560"/>
                  </a:cubicBezTo>
                  <a:cubicBezTo>
                    <a:pt x="118751" y="53808"/>
                    <a:pt x="119167" y="49987"/>
                    <a:pt x="120000" y="46624"/>
                  </a:cubicBezTo>
                  <a:cubicBezTo>
                    <a:pt x="119861" y="47082"/>
                    <a:pt x="119722" y="47694"/>
                    <a:pt x="119445" y="48152"/>
                  </a:cubicBezTo>
                  <a:close/>
                </a:path>
              </a:pathLst>
            </a:custGeom>
            <a:solidFill>
              <a:srgbClr val="D8DAD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2" name="Google Shape;632;p26"/>
          <p:cNvGrpSpPr/>
          <p:nvPr/>
        </p:nvGrpSpPr>
        <p:grpSpPr>
          <a:xfrm>
            <a:off x="1044399" y="1419553"/>
            <a:ext cx="699075" cy="699074"/>
            <a:chOff x="1044399" y="1577809"/>
            <a:chExt cx="699075" cy="699074"/>
          </a:xfrm>
        </p:grpSpPr>
        <p:sp>
          <p:nvSpPr>
            <p:cNvPr id="633" name="Google Shape;633;p26"/>
            <p:cNvSpPr/>
            <p:nvPr/>
          </p:nvSpPr>
          <p:spPr>
            <a:xfrm>
              <a:off x="1044399" y="1577809"/>
              <a:ext cx="699075" cy="699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1254273" y="1787682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177" y="37005"/>
                  </a:moveTo>
                  <a:cubicBezTo>
                    <a:pt x="114111" y="35950"/>
                    <a:pt x="112377" y="35961"/>
                    <a:pt x="111322" y="37038"/>
                  </a:cubicBezTo>
                  <a:cubicBezTo>
                    <a:pt x="110572" y="37800"/>
                    <a:pt x="110388" y="38888"/>
                    <a:pt x="110716" y="39838"/>
                  </a:cubicBezTo>
                  <a:lnTo>
                    <a:pt x="110655" y="39861"/>
                  </a:lnTo>
                  <a:cubicBezTo>
                    <a:pt x="113138" y="46100"/>
                    <a:pt x="114544" y="52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cubicBezTo>
                    <a:pt x="29877" y="114544"/>
                    <a:pt x="5455" y="90127"/>
                    <a:pt x="5455" y="60000"/>
                  </a:cubicBezTo>
                  <a:cubicBezTo>
                    <a:pt x="5455" y="29872"/>
                    <a:pt x="29877" y="5455"/>
                    <a:pt x="60000" y="5455"/>
                  </a:cubicBezTo>
                  <a:cubicBezTo>
                    <a:pt x="75416" y="5455"/>
                    <a:pt x="89316" y="11866"/>
                    <a:pt x="99233" y="22161"/>
                  </a:cubicBezTo>
                  <a:lnTo>
                    <a:pt x="99266" y="22122"/>
                  </a:lnTo>
                  <a:cubicBezTo>
                    <a:pt x="100344" y="23094"/>
                    <a:pt x="101994" y="23072"/>
                    <a:pt x="103022" y="22027"/>
                  </a:cubicBezTo>
                  <a:cubicBezTo>
                    <a:pt x="104077" y="20950"/>
                    <a:pt x="104066" y="19227"/>
                    <a:pt x="102994" y="18166"/>
                  </a:cubicBezTo>
                  <a:cubicBezTo>
                    <a:pt x="102888" y="18066"/>
                    <a:pt x="102755" y="18022"/>
                    <a:pt x="102644" y="17944"/>
                  </a:cubicBezTo>
                  <a:cubicBezTo>
                    <a:pt x="91783" y="6894"/>
                    <a:pt x="76722" y="0"/>
                    <a:pt x="60000" y="0"/>
                  </a:cubicBezTo>
                  <a:cubicBezTo>
                    <a:pt x="26861" y="0"/>
                    <a:pt x="0" y="26861"/>
                    <a:pt x="0" y="60000"/>
                  </a:cubicBezTo>
                  <a:cubicBezTo>
                    <a:pt x="0" y="93133"/>
                    <a:pt x="26861" y="120000"/>
                    <a:pt x="60000" y="120000"/>
                  </a:cubicBezTo>
                  <a:cubicBezTo>
                    <a:pt x="93138" y="120000"/>
                    <a:pt x="120000" y="93133"/>
                    <a:pt x="120000" y="60000"/>
                  </a:cubicBezTo>
                  <a:cubicBezTo>
                    <a:pt x="120000" y="52288"/>
                    <a:pt x="118494" y="44938"/>
                    <a:pt x="115838" y="38161"/>
                  </a:cubicBezTo>
                  <a:cubicBezTo>
                    <a:pt x="115711" y="37744"/>
                    <a:pt x="115516" y="37338"/>
                    <a:pt x="115177" y="37005"/>
                  </a:cubicBezTo>
                  <a:moveTo>
                    <a:pt x="59955" y="75188"/>
                  </a:moveTo>
                  <a:lnTo>
                    <a:pt x="34655" y="49888"/>
                  </a:lnTo>
                  <a:cubicBezTo>
                    <a:pt x="34161" y="49394"/>
                    <a:pt x="33483" y="49088"/>
                    <a:pt x="32727" y="49088"/>
                  </a:cubicBezTo>
                  <a:cubicBezTo>
                    <a:pt x="31222" y="49088"/>
                    <a:pt x="30000" y="50311"/>
                    <a:pt x="30000" y="51816"/>
                  </a:cubicBezTo>
                  <a:cubicBezTo>
                    <a:pt x="30000" y="52572"/>
                    <a:pt x="30305" y="53250"/>
                    <a:pt x="30800" y="53750"/>
                  </a:cubicBezTo>
                  <a:lnTo>
                    <a:pt x="58072" y="81016"/>
                  </a:lnTo>
                  <a:cubicBezTo>
                    <a:pt x="58566" y="81511"/>
                    <a:pt x="59244" y="81816"/>
                    <a:pt x="60000" y="81816"/>
                  </a:cubicBezTo>
                  <a:cubicBezTo>
                    <a:pt x="60777" y="81816"/>
                    <a:pt x="61466" y="81488"/>
                    <a:pt x="61966" y="80966"/>
                  </a:cubicBezTo>
                  <a:lnTo>
                    <a:pt x="61972" y="80977"/>
                  </a:lnTo>
                  <a:lnTo>
                    <a:pt x="107516" y="33266"/>
                  </a:lnTo>
                  <a:cubicBezTo>
                    <a:pt x="107516" y="33272"/>
                    <a:pt x="107522" y="33277"/>
                    <a:pt x="107522" y="33283"/>
                  </a:cubicBezTo>
                  <a:lnTo>
                    <a:pt x="111416" y="29194"/>
                  </a:lnTo>
                  <a:cubicBezTo>
                    <a:pt x="111416" y="29194"/>
                    <a:pt x="111411" y="29188"/>
                    <a:pt x="111411" y="29183"/>
                  </a:cubicBezTo>
                  <a:lnTo>
                    <a:pt x="119244" y="20972"/>
                  </a:lnTo>
                  <a:lnTo>
                    <a:pt x="119238" y="20966"/>
                  </a:lnTo>
                  <a:cubicBezTo>
                    <a:pt x="119705" y="20477"/>
                    <a:pt x="120000" y="19816"/>
                    <a:pt x="120000" y="19088"/>
                  </a:cubicBezTo>
                  <a:cubicBezTo>
                    <a:pt x="120000" y="17588"/>
                    <a:pt x="118777" y="16361"/>
                    <a:pt x="117272" y="16361"/>
                  </a:cubicBezTo>
                  <a:cubicBezTo>
                    <a:pt x="116494" y="16361"/>
                    <a:pt x="115800" y="16694"/>
                    <a:pt x="115305" y="17216"/>
                  </a:cubicBezTo>
                  <a:lnTo>
                    <a:pt x="115300" y="17205"/>
                  </a:lnTo>
                  <a:lnTo>
                    <a:pt x="108294" y="24550"/>
                  </a:lnTo>
                  <a:cubicBezTo>
                    <a:pt x="108288" y="24544"/>
                    <a:pt x="108283" y="24533"/>
                    <a:pt x="108277" y="24527"/>
                  </a:cubicBezTo>
                  <a:lnTo>
                    <a:pt x="104472" y="28516"/>
                  </a:lnTo>
                  <a:cubicBezTo>
                    <a:pt x="104477" y="28522"/>
                    <a:pt x="104483" y="28533"/>
                    <a:pt x="104483" y="28538"/>
                  </a:cubicBezTo>
                  <a:cubicBezTo>
                    <a:pt x="104483" y="28538"/>
                    <a:pt x="59955" y="75188"/>
                    <a:pt x="59955" y="75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635" name="Google Shape;635;p26"/>
          <p:cNvSpPr txBox="1">
            <a:spLocks noGrp="1"/>
          </p:cNvSpPr>
          <p:nvPr>
            <p:ph type="body" idx="1"/>
          </p:nvPr>
        </p:nvSpPr>
        <p:spPr>
          <a:xfrm>
            <a:off x="1890220" y="1569374"/>
            <a:ext cx="4030291" cy="364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6" name="Google Shape;636;p26"/>
          <p:cNvCxnSpPr/>
          <p:nvPr/>
        </p:nvCxnSpPr>
        <p:spPr>
          <a:xfrm>
            <a:off x="1186962" y="2464026"/>
            <a:ext cx="4909038" cy="0"/>
          </a:xfrm>
          <a:prstGeom prst="straightConnector1">
            <a:avLst/>
          </a:prstGeom>
          <a:noFill/>
          <a:ln w="9525" cap="flat" cmpd="sng">
            <a:solidFill>
              <a:srgbClr val="16BF7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37" name="Google Shape;637;p26"/>
          <p:cNvGrpSpPr/>
          <p:nvPr/>
        </p:nvGrpSpPr>
        <p:grpSpPr>
          <a:xfrm>
            <a:off x="1044399" y="2791669"/>
            <a:ext cx="699075" cy="699074"/>
            <a:chOff x="1044399" y="1577809"/>
            <a:chExt cx="699075" cy="699074"/>
          </a:xfrm>
        </p:grpSpPr>
        <p:sp>
          <p:nvSpPr>
            <p:cNvPr id="638" name="Google Shape;638;p26"/>
            <p:cNvSpPr/>
            <p:nvPr/>
          </p:nvSpPr>
          <p:spPr>
            <a:xfrm>
              <a:off x="1044399" y="1577809"/>
              <a:ext cx="699075" cy="699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26"/>
            <p:cNvSpPr/>
            <p:nvPr/>
          </p:nvSpPr>
          <p:spPr>
            <a:xfrm>
              <a:off x="1254273" y="1787682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177" y="37005"/>
                  </a:moveTo>
                  <a:cubicBezTo>
                    <a:pt x="114111" y="35950"/>
                    <a:pt x="112377" y="35961"/>
                    <a:pt x="111322" y="37038"/>
                  </a:cubicBezTo>
                  <a:cubicBezTo>
                    <a:pt x="110572" y="37800"/>
                    <a:pt x="110388" y="38888"/>
                    <a:pt x="110716" y="39838"/>
                  </a:cubicBezTo>
                  <a:lnTo>
                    <a:pt x="110655" y="39861"/>
                  </a:lnTo>
                  <a:cubicBezTo>
                    <a:pt x="113138" y="46100"/>
                    <a:pt x="114544" y="52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cubicBezTo>
                    <a:pt x="29877" y="114544"/>
                    <a:pt x="5455" y="90127"/>
                    <a:pt x="5455" y="60000"/>
                  </a:cubicBezTo>
                  <a:cubicBezTo>
                    <a:pt x="5455" y="29872"/>
                    <a:pt x="29877" y="5455"/>
                    <a:pt x="60000" y="5455"/>
                  </a:cubicBezTo>
                  <a:cubicBezTo>
                    <a:pt x="75416" y="5455"/>
                    <a:pt x="89316" y="11866"/>
                    <a:pt x="99233" y="22161"/>
                  </a:cubicBezTo>
                  <a:lnTo>
                    <a:pt x="99266" y="22122"/>
                  </a:lnTo>
                  <a:cubicBezTo>
                    <a:pt x="100344" y="23094"/>
                    <a:pt x="101994" y="23072"/>
                    <a:pt x="103022" y="22027"/>
                  </a:cubicBezTo>
                  <a:cubicBezTo>
                    <a:pt x="104077" y="20950"/>
                    <a:pt x="104066" y="19227"/>
                    <a:pt x="102994" y="18166"/>
                  </a:cubicBezTo>
                  <a:cubicBezTo>
                    <a:pt x="102888" y="18066"/>
                    <a:pt x="102755" y="18022"/>
                    <a:pt x="102644" y="17944"/>
                  </a:cubicBezTo>
                  <a:cubicBezTo>
                    <a:pt x="91783" y="6894"/>
                    <a:pt x="76722" y="0"/>
                    <a:pt x="60000" y="0"/>
                  </a:cubicBezTo>
                  <a:cubicBezTo>
                    <a:pt x="26861" y="0"/>
                    <a:pt x="0" y="26861"/>
                    <a:pt x="0" y="60000"/>
                  </a:cubicBezTo>
                  <a:cubicBezTo>
                    <a:pt x="0" y="93133"/>
                    <a:pt x="26861" y="120000"/>
                    <a:pt x="60000" y="120000"/>
                  </a:cubicBezTo>
                  <a:cubicBezTo>
                    <a:pt x="93138" y="120000"/>
                    <a:pt x="120000" y="93133"/>
                    <a:pt x="120000" y="60000"/>
                  </a:cubicBezTo>
                  <a:cubicBezTo>
                    <a:pt x="120000" y="52288"/>
                    <a:pt x="118494" y="44938"/>
                    <a:pt x="115838" y="38161"/>
                  </a:cubicBezTo>
                  <a:cubicBezTo>
                    <a:pt x="115711" y="37744"/>
                    <a:pt x="115516" y="37338"/>
                    <a:pt x="115177" y="37005"/>
                  </a:cubicBezTo>
                  <a:moveTo>
                    <a:pt x="59955" y="75188"/>
                  </a:moveTo>
                  <a:lnTo>
                    <a:pt x="34655" y="49888"/>
                  </a:lnTo>
                  <a:cubicBezTo>
                    <a:pt x="34161" y="49394"/>
                    <a:pt x="33483" y="49088"/>
                    <a:pt x="32727" y="49088"/>
                  </a:cubicBezTo>
                  <a:cubicBezTo>
                    <a:pt x="31222" y="49088"/>
                    <a:pt x="30000" y="50311"/>
                    <a:pt x="30000" y="51816"/>
                  </a:cubicBezTo>
                  <a:cubicBezTo>
                    <a:pt x="30000" y="52572"/>
                    <a:pt x="30305" y="53250"/>
                    <a:pt x="30800" y="53750"/>
                  </a:cubicBezTo>
                  <a:lnTo>
                    <a:pt x="58072" y="81016"/>
                  </a:lnTo>
                  <a:cubicBezTo>
                    <a:pt x="58566" y="81511"/>
                    <a:pt x="59244" y="81816"/>
                    <a:pt x="60000" y="81816"/>
                  </a:cubicBezTo>
                  <a:cubicBezTo>
                    <a:pt x="60777" y="81816"/>
                    <a:pt x="61466" y="81488"/>
                    <a:pt x="61966" y="80966"/>
                  </a:cubicBezTo>
                  <a:lnTo>
                    <a:pt x="61972" y="80977"/>
                  </a:lnTo>
                  <a:lnTo>
                    <a:pt x="107516" y="33266"/>
                  </a:lnTo>
                  <a:cubicBezTo>
                    <a:pt x="107516" y="33272"/>
                    <a:pt x="107522" y="33277"/>
                    <a:pt x="107522" y="33283"/>
                  </a:cubicBezTo>
                  <a:lnTo>
                    <a:pt x="111416" y="29194"/>
                  </a:lnTo>
                  <a:cubicBezTo>
                    <a:pt x="111416" y="29194"/>
                    <a:pt x="111411" y="29188"/>
                    <a:pt x="111411" y="29183"/>
                  </a:cubicBezTo>
                  <a:lnTo>
                    <a:pt x="119244" y="20972"/>
                  </a:lnTo>
                  <a:lnTo>
                    <a:pt x="119238" y="20966"/>
                  </a:lnTo>
                  <a:cubicBezTo>
                    <a:pt x="119705" y="20477"/>
                    <a:pt x="120000" y="19816"/>
                    <a:pt x="120000" y="19088"/>
                  </a:cubicBezTo>
                  <a:cubicBezTo>
                    <a:pt x="120000" y="17588"/>
                    <a:pt x="118777" y="16361"/>
                    <a:pt x="117272" y="16361"/>
                  </a:cubicBezTo>
                  <a:cubicBezTo>
                    <a:pt x="116494" y="16361"/>
                    <a:pt x="115800" y="16694"/>
                    <a:pt x="115305" y="17216"/>
                  </a:cubicBezTo>
                  <a:lnTo>
                    <a:pt x="115300" y="17205"/>
                  </a:lnTo>
                  <a:lnTo>
                    <a:pt x="108294" y="24550"/>
                  </a:lnTo>
                  <a:cubicBezTo>
                    <a:pt x="108288" y="24544"/>
                    <a:pt x="108283" y="24533"/>
                    <a:pt x="108277" y="24527"/>
                  </a:cubicBezTo>
                  <a:lnTo>
                    <a:pt x="104472" y="28516"/>
                  </a:lnTo>
                  <a:cubicBezTo>
                    <a:pt x="104477" y="28522"/>
                    <a:pt x="104483" y="28533"/>
                    <a:pt x="104483" y="28538"/>
                  </a:cubicBezTo>
                  <a:cubicBezTo>
                    <a:pt x="104483" y="28538"/>
                    <a:pt x="59955" y="75188"/>
                    <a:pt x="59955" y="75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640" name="Google Shape;640;p26"/>
          <p:cNvSpPr txBox="1">
            <a:spLocks noGrp="1"/>
          </p:cNvSpPr>
          <p:nvPr>
            <p:ph type="body" idx="2"/>
          </p:nvPr>
        </p:nvSpPr>
        <p:spPr>
          <a:xfrm>
            <a:off x="1890220" y="2929171"/>
            <a:ext cx="4045444" cy="33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41" name="Google Shape;641;p26"/>
          <p:cNvCxnSpPr/>
          <p:nvPr/>
        </p:nvCxnSpPr>
        <p:spPr>
          <a:xfrm>
            <a:off x="1186962" y="3836142"/>
            <a:ext cx="4909038" cy="0"/>
          </a:xfrm>
          <a:prstGeom prst="straightConnector1">
            <a:avLst/>
          </a:prstGeom>
          <a:noFill/>
          <a:ln w="9525" cap="flat" cmpd="sng">
            <a:solidFill>
              <a:srgbClr val="16BF7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2" name="Google Shape;642;p26"/>
          <p:cNvGrpSpPr/>
          <p:nvPr/>
        </p:nvGrpSpPr>
        <p:grpSpPr>
          <a:xfrm>
            <a:off x="1044399" y="4089831"/>
            <a:ext cx="699075" cy="699074"/>
            <a:chOff x="1044399" y="1577809"/>
            <a:chExt cx="699075" cy="699074"/>
          </a:xfrm>
        </p:grpSpPr>
        <p:sp>
          <p:nvSpPr>
            <p:cNvPr id="643" name="Google Shape;643;p26"/>
            <p:cNvSpPr/>
            <p:nvPr/>
          </p:nvSpPr>
          <p:spPr>
            <a:xfrm>
              <a:off x="1044399" y="1577809"/>
              <a:ext cx="699075" cy="699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26"/>
            <p:cNvSpPr/>
            <p:nvPr/>
          </p:nvSpPr>
          <p:spPr>
            <a:xfrm>
              <a:off x="1254273" y="1787682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177" y="37005"/>
                  </a:moveTo>
                  <a:cubicBezTo>
                    <a:pt x="114111" y="35950"/>
                    <a:pt x="112377" y="35961"/>
                    <a:pt x="111322" y="37038"/>
                  </a:cubicBezTo>
                  <a:cubicBezTo>
                    <a:pt x="110572" y="37800"/>
                    <a:pt x="110388" y="38888"/>
                    <a:pt x="110716" y="39838"/>
                  </a:cubicBezTo>
                  <a:lnTo>
                    <a:pt x="110655" y="39861"/>
                  </a:lnTo>
                  <a:cubicBezTo>
                    <a:pt x="113138" y="46100"/>
                    <a:pt x="114544" y="52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cubicBezTo>
                    <a:pt x="29877" y="114544"/>
                    <a:pt x="5455" y="90127"/>
                    <a:pt x="5455" y="60000"/>
                  </a:cubicBezTo>
                  <a:cubicBezTo>
                    <a:pt x="5455" y="29872"/>
                    <a:pt x="29877" y="5455"/>
                    <a:pt x="60000" y="5455"/>
                  </a:cubicBezTo>
                  <a:cubicBezTo>
                    <a:pt x="75416" y="5455"/>
                    <a:pt x="89316" y="11866"/>
                    <a:pt x="99233" y="22161"/>
                  </a:cubicBezTo>
                  <a:lnTo>
                    <a:pt x="99266" y="22122"/>
                  </a:lnTo>
                  <a:cubicBezTo>
                    <a:pt x="100344" y="23094"/>
                    <a:pt x="101994" y="23072"/>
                    <a:pt x="103022" y="22027"/>
                  </a:cubicBezTo>
                  <a:cubicBezTo>
                    <a:pt x="104077" y="20950"/>
                    <a:pt x="104066" y="19227"/>
                    <a:pt x="102994" y="18166"/>
                  </a:cubicBezTo>
                  <a:cubicBezTo>
                    <a:pt x="102888" y="18066"/>
                    <a:pt x="102755" y="18022"/>
                    <a:pt x="102644" y="17944"/>
                  </a:cubicBezTo>
                  <a:cubicBezTo>
                    <a:pt x="91783" y="6894"/>
                    <a:pt x="76722" y="0"/>
                    <a:pt x="60000" y="0"/>
                  </a:cubicBezTo>
                  <a:cubicBezTo>
                    <a:pt x="26861" y="0"/>
                    <a:pt x="0" y="26861"/>
                    <a:pt x="0" y="60000"/>
                  </a:cubicBezTo>
                  <a:cubicBezTo>
                    <a:pt x="0" y="93133"/>
                    <a:pt x="26861" y="120000"/>
                    <a:pt x="60000" y="120000"/>
                  </a:cubicBezTo>
                  <a:cubicBezTo>
                    <a:pt x="93138" y="120000"/>
                    <a:pt x="120000" y="93133"/>
                    <a:pt x="120000" y="60000"/>
                  </a:cubicBezTo>
                  <a:cubicBezTo>
                    <a:pt x="120000" y="52288"/>
                    <a:pt x="118494" y="44938"/>
                    <a:pt x="115838" y="38161"/>
                  </a:cubicBezTo>
                  <a:cubicBezTo>
                    <a:pt x="115711" y="37744"/>
                    <a:pt x="115516" y="37338"/>
                    <a:pt x="115177" y="37005"/>
                  </a:cubicBezTo>
                  <a:moveTo>
                    <a:pt x="59955" y="75188"/>
                  </a:moveTo>
                  <a:lnTo>
                    <a:pt x="34655" y="49888"/>
                  </a:lnTo>
                  <a:cubicBezTo>
                    <a:pt x="34161" y="49394"/>
                    <a:pt x="33483" y="49088"/>
                    <a:pt x="32727" y="49088"/>
                  </a:cubicBezTo>
                  <a:cubicBezTo>
                    <a:pt x="31222" y="49088"/>
                    <a:pt x="30000" y="50311"/>
                    <a:pt x="30000" y="51816"/>
                  </a:cubicBezTo>
                  <a:cubicBezTo>
                    <a:pt x="30000" y="52572"/>
                    <a:pt x="30305" y="53250"/>
                    <a:pt x="30800" y="53750"/>
                  </a:cubicBezTo>
                  <a:lnTo>
                    <a:pt x="58072" y="81016"/>
                  </a:lnTo>
                  <a:cubicBezTo>
                    <a:pt x="58566" y="81511"/>
                    <a:pt x="59244" y="81816"/>
                    <a:pt x="60000" y="81816"/>
                  </a:cubicBezTo>
                  <a:cubicBezTo>
                    <a:pt x="60777" y="81816"/>
                    <a:pt x="61466" y="81488"/>
                    <a:pt x="61966" y="80966"/>
                  </a:cubicBezTo>
                  <a:lnTo>
                    <a:pt x="61972" y="80977"/>
                  </a:lnTo>
                  <a:lnTo>
                    <a:pt x="107516" y="33266"/>
                  </a:lnTo>
                  <a:cubicBezTo>
                    <a:pt x="107516" y="33272"/>
                    <a:pt x="107522" y="33277"/>
                    <a:pt x="107522" y="33283"/>
                  </a:cubicBezTo>
                  <a:lnTo>
                    <a:pt x="111416" y="29194"/>
                  </a:lnTo>
                  <a:cubicBezTo>
                    <a:pt x="111416" y="29194"/>
                    <a:pt x="111411" y="29188"/>
                    <a:pt x="111411" y="29183"/>
                  </a:cubicBezTo>
                  <a:lnTo>
                    <a:pt x="119244" y="20972"/>
                  </a:lnTo>
                  <a:lnTo>
                    <a:pt x="119238" y="20966"/>
                  </a:lnTo>
                  <a:cubicBezTo>
                    <a:pt x="119705" y="20477"/>
                    <a:pt x="120000" y="19816"/>
                    <a:pt x="120000" y="19088"/>
                  </a:cubicBezTo>
                  <a:cubicBezTo>
                    <a:pt x="120000" y="17588"/>
                    <a:pt x="118777" y="16361"/>
                    <a:pt x="117272" y="16361"/>
                  </a:cubicBezTo>
                  <a:cubicBezTo>
                    <a:pt x="116494" y="16361"/>
                    <a:pt x="115800" y="16694"/>
                    <a:pt x="115305" y="17216"/>
                  </a:cubicBezTo>
                  <a:lnTo>
                    <a:pt x="115300" y="17205"/>
                  </a:lnTo>
                  <a:lnTo>
                    <a:pt x="108294" y="24550"/>
                  </a:lnTo>
                  <a:cubicBezTo>
                    <a:pt x="108288" y="24544"/>
                    <a:pt x="108283" y="24533"/>
                    <a:pt x="108277" y="24527"/>
                  </a:cubicBezTo>
                  <a:lnTo>
                    <a:pt x="104472" y="28516"/>
                  </a:lnTo>
                  <a:cubicBezTo>
                    <a:pt x="104477" y="28522"/>
                    <a:pt x="104483" y="28533"/>
                    <a:pt x="104483" y="28538"/>
                  </a:cubicBezTo>
                  <a:cubicBezTo>
                    <a:pt x="104483" y="28538"/>
                    <a:pt x="59955" y="75188"/>
                    <a:pt x="59955" y="75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645" name="Google Shape;645;p26"/>
          <p:cNvSpPr txBox="1">
            <a:spLocks noGrp="1"/>
          </p:cNvSpPr>
          <p:nvPr>
            <p:ph type="body" idx="3"/>
          </p:nvPr>
        </p:nvSpPr>
        <p:spPr>
          <a:xfrm>
            <a:off x="1906182" y="4366292"/>
            <a:ext cx="396716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46" name="Google Shape;646;p26"/>
          <p:cNvCxnSpPr/>
          <p:nvPr/>
        </p:nvCxnSpPr>
        <p:spPr>
          <a:xfrm>
            <a:off x="1186962" y="5134304"/>
            <a:ext cx="4909038" cy="0"/>
          </a:xfrm>
          <a:prstGeom prst="straightConnector1">
            <a:avLst/>
          </a:prstGeom>
          <a:noFill/>
          <a:ln w="9525" cap="flat" cmpd="sng">
            <a:solidFill>
              <a:srgbClr val="16BF7F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7" name="Google Shape;647;p26"/>
          <p:cNvGrpSpPr/>
          <p:nvPr/>
        </p:nvGrpSpPr>
        <p:grpSpPr>
          <a:xfrm>
            <a:off x="1044399" y="5328616"/>
            <a:ext cx="699075" cy="699074"/>
            <a:chOff x="1044399" y="1577809"/>
            <a:chExt cx="699075" cy="699074"/>
          </a:xfrm>
        </p:grpSpPr>
        <p:sp>
          <p:nvSpPr>
            <p:cNvPr id="648" name="Google Shape;648;p26"/>
            <p:cNvSpPr/>
            <p:nvPr/>
          </p:nvSpPr>
          <p:spPr>
            <a:xfrm>
              <a:off x="1044399" y="1577809"/>
              <a:ext cx="699075" cy="69907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26"/>
            <p:cNvSpPr/>
            <p:nvPr/>
          </p:nvSpPr>
          <p:spPr>
            <a:xfrm>
              <a:off x="1254273" y="1787682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177" y="37005"/>
                  </a:moveTo>
                  <a:cubicBezTo>
                    <a:pt x="114111" y="35950"/>
                    <a:pt x="112377" y="35961"/>
                    <a:pt x="111322" y="37038"/>
                  </a:cubicBezTo>
                  <a:cubicBezTo>
                    <a:pt x="110572" y="37800"/>
                    <a:pt x="110388" y="38888"/>
                    <a:pt x="110716" y="39838"/>
                  </a:cubicBezTo>
                  <a:lnTo>
                    <a:pt x="110655" y="39861"/>
                  </a:lnTo>
                  <a:cubicBezTo>
                    <a:pt x="113138" y="46100"/>
                    <a:pt x="114544" y="52877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cubicBezTo>
                    <a:pt x="29877" y="114544"/>
                    <a:pt x="5455" y="90127"/>
                    <a:pt x="5455" y="60000"/>
                  </a:cubicBezTo>
                  <a:cubicBezTo>
                    <a:pt x="5455" y="29872"/>
                    <a:pt x="29877" y="5455"/>
                    <a:pt x="60000" y="5455"/>
                  </a:cubicBezTo>
                  <a:cubicBezTo>
                    <a:pt x="75416" y="5455"/>
                    <a:pt x="89316" y="11866"/>
                    <a:pt x="99233" y="22161"/>
                  </a:cubicBezTo>
                  <a:lnTo>
                    <a:pt x="99266" y="22122"/>
                  </a:lnTo>
                  <a:cubicBezTo>
                    <a:pt x="100344" y="23094"/>
                    <a:pt x="101994" y="23072"/>
                    <a:pt x="103022" y="22027"/>
                  </a:cubicBezTo>
                  <a:cubicBezTo>
                    <a:pt x="104077" y="20950"/>
                    <a:pt x="104066" y="19227"/>
                    <a:pt x="102994" y="18166"/>
                  </a:cubicBezTo>
                  <a:cubicBezTo>
                    <a:pt x="102888" y="18066"/>
                    <a:pt x="102755" y="18022"/>
                    <a:pt x="102644" y="17944"/>
                  </a:cubicBezTo>
                  <a:cubicBezTo>
                    <a:pt x="91783" y="6894"/>
                    <a:pt x="76722" y="0"/>
                    <a:pt x="60000" y="0"/>
                  </a:cubicBezTo>
                  <a:cubicBezTo>
                    <a:pt x="26861" y="0"/>
                    <a:pt x="0" y="26861"/>
                    <a:pt x="0" y="60000"/>
                  </a:cubicBezTo>
                  <a:cubicBezTo>
                    <a:pt x="0" y="93133"/>
                    <a:pt x="26861" y="120000"/>
                    <a:pt x="60000" y="120000"/>
                  </a:cubicBezTo>
                  <a:cubicBezTo>
                    <a:pt x="93138" y="120000"/>
                    <a:pt x="120000" y="93133"/>
                    <a:pt x="120000" y="60000"/>
                  </a:cubicBezTo>
                  <a:cubicBezTo>
                    <a:pt x="120000" y="52288"/>
                    <a:pt x="118494" y="44938"/>
                    <a:pt x="115838" y="38161"/>
                  </a:cubicBezTo>
                  <a:cubicBezTo>
                    <a:pt x="115711" y="37744"/>
                    <a:pt x="115516" y="37338"/>
                    <a:pt x="115177" y="37005"/>
                  </a:cubicBezTo>
                  <a:moveTo>
                    <a:pt x="59955" y="75188"/>
                  </a:moveTo>
                  <a:lnTo>
                    <a:pt x="34655" y="49888"/>
                  </a:lnTo>
                  <a:cubicBezTo>
                    <a:pt x="34161" y="49394"/>
                    <a:pt x="33483" y="49088"/>
                    <a:pt x="32727" y="49088"/>
                  </a:cubicBezTo>
                  <a:cubicBezTo>
                    <a:pt x="31222" y="49088"/>
                    <a:pt x="30000" y="50311"/>
                    <a:pt x="30000" y="51816"/>
                  </a:cubicBezTo>
                  <a:cubicBezTo>
                    <a:pt x="30000" y="52572"/>
                    <a:pt x="30305" y="53250"/>
                    <a:pt x="30800" y="53750"/>
                  </a:cubicBezTo>
                  <a:lnTo>
                    <a:pt x="58072" y="81016"/>
                  </a:lnTo>
                  <a:cubicBezTo>
                    <a:pt x="58566" y="81511"/>
                    <a:pt x="59244" y="81816"/>
                    <a:pt x="60000" y="81816"/>
                  </a:cubicBezTo>
                  <a:cubicBezTo>
                    <a:pt x="60777" y="81816"/>
                    <a:pt x="61466" y="81488"/>
                    <a:pt x="61966" y="80966"/>
                  </a:cubicBezTo>
                  <a:lnTo>
                    <a:pt x="61972" y="80977"/>
                  </a:lnTo>
                  <a:lnTo>
                    <a:pt x="107516" y="33266"/>
                  </a:lnTo>
                  <a:cubicBezTo>
                    <a:pt x="107516" y="33272"/>
                    <a:pt x="107522" y="33277"/>
                    <a:pt x="107522" y="33283"/>
                  </a:cubicBezTo>
                  <a:lnTo>
                    <a:pt x="111416" y="29194"/>
                  </a:lnTo>
                  <a:cubicBezTo>
                    <a:pt x="111416" y="29194"/>
                    <a:pt x="111411" y="29188"/>
                    <a:pt x="111411" y="29183"/>
                  </a:cubicBezTo>
                  <a:lnTo>
                    <a:pt x="119244" y="20972"/>
                  </a:lnTo>
                  <a:lnTo>
                    <a:pt x="119238" y="20966"/>
                  </a:lnTo>
                  <a:cubicBezTo>
                    <a:pt x="119705" y="20477"/>
                    <a:pt x="120000" y="19816"/>
                    <a:pt x="120000" y="19088"/>
                  </a:cubicBezTo>
                  <a:cubicBezTo>
                    <a:pt x="120000" y="17588"/>
                    <a:pt x="118777" y="16361"/>
                    <a:pt x="117272" y="16361"/>
                  </a:cubicBezTo>
                  <a:cubicBezTo>
                    <a:pt x="116494" y="16361"/>
                    <a:pt x="115800" y="16694"/>
                    <a:pt x="115305" y="17216"/>
                  </a:cubicBezTo>
                  <a:lnTo>
                    <a:pt x="115300" y="17205"/>
                  </a:lnTo>
                  <a:lnTo>
                    <a:pt x="108294" y="24550"/>
                  </a:lnTo>
                  <a:cubicBezTo>
                    <a:pt x="108288" y="24544"/>
                    <a:pt x="108283" y="24533"/>
                    <a:pt x="108277" y="24527"/>
                  </a:cubicBezTo>
                  <a:lnTo>
                    <a:pt x="104472" y="28516"/>
                  </a:lnTo>
                  <a:cubicBezTo>
                    <a:pt x="104477" y="28522"/>
                    <a:pt x="104483" y="28533"/>
                    <a:pt x="104483" y="28538"/>
                  </a:cubicBezTo>
                  <a:cubicBezTo>
                    <a:pt x="104483" y="28538"/>
                    <a:pt x="59955" y="75188"/>
                    <a:pt x="59955" y="75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650" name="Google Shape;650;p26"/>
          <p:cNvSpPr txBox="1">
            <a:spLocks noGrp="1"/>
          </p:cNvSpPr>
          <p:nvPr>
            <p:ph type="body" idx="4"/>
          </p:nvPr>
        </p:nvSpPr>
        <p:spPr>
          <a:xfrm>
            <a:off x="1906182" y="5522107"/>
            <a:ext cx="3967163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-Infographic">
  <p:cSld name="Steps-Infographic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27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610294" y="3441780"/>
            <a:ext cx="3200400" cy="6096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4" name="Google Shape;654;p27"/>
          <p:cNvSpPr/>
          <p:nvPr/>
        </p:nvSpPr>
        <p:spPr>
          <a:xfrm>
            <a:off x="2087814" y="3266609"/>
            <a:ext cx="237065" cy="175172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5" name="Google Shape;655;p27"/>
          <p:cNvSpPr/>
          <p:nvPr/>
        </p:nvSpPr>
        <p:spPr>
          <a:xfrm>
            <a:off x="3144105" y="3441781"/>
            <a:ext cx="3200400" cy="609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6" name="Google Shape;656;p27"/>
          <p:cNvSpPr/>
          <p:nvPr/>
        </p:nvSpPr>
        <p:spPr>
          <a:xfrm rot="10800000" flipH="1">
            <a:off x="4620556" y="4054130"/>
            <a:ext cx="237065" cy="175172"/>
          </a:xfrm>
          <a:prstGeom prst="triangl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7" name="Google Shape;657;p27"/>
          <p:cNvSpPr txBox="1"/>
          <p:nvPr/>
        </p:nvSpPr>
        <p:spPr>
          <a:xfrm>
            <a:off x="1359528" y="4186519"/>
            <a:ext cx="1693639" cy="1231106"/>
          </a:xfrm>
          <a:prstGeom prst="rect">
            <a:avLst/>
          </a:prstGeom>
          <a:noFill/>
          <a:ln>
            <a:noFill/>
          </a:ln>
          <a:effectLst>
            <a:outerShdw blurRad="101599" dist="508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ource Sans Pro"/>
              <a:buNone/>
            </a:pPr>
            <a:r>
              <a:rPr lang="en-US" sz="7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7"/>
          <p:cNvSpPr txBox="1"/>
          <p:nvPr/>
        </p:nvSpPr>
        <p:spPr>
          <a:xfrm>
            <a:off x="6445471" y="4186519"/>
            <a:ext cx="1693639" cy="1231106"/>
          </a:xfrm>
          <a:prstGeom prst="rect">
            <a:avLst/>
          </a:prstGeom>
          <a:noFill/>
          <a:ln>
            <a:noFill/>
          </a:ln>
          <a:effectLst>
            <a:outerShdw blurRad="101599" dist="508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Source Sans Pro"/>
              <a:buNone/>
            </a:pPr>
            <a:r>
              <a:rPr lang="en-US" sz="7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7"/>
          <p:cNvSpPr txBox="1"/>
          <p:nvPr/>
        </p:nvSpPr>
        <p:spPr>
          <a:xfrm>
            <a:off x="3857016" y="1962294"/>
            <a:ext cx="1693639" cy="1231106"/>
          </a:xfrm>
          <a:prstGeom prst="rect">
            <a:avLst/>
          </a:prstGeom>
          <a:noFill/>
          <a:ln>
            <a:noFill/>
          </a:ln>
          <a:effectLst>
            <a:outerShdw blurRad="101599" dist="508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ource Sans Pro"/>
              <a:buNone/>
            </a:pPr>
            <a:r>
              <a:rPr lang="en-US" sz="7200" b="1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27"/>
          <p:cNvSpPr txBox="1"/>
          <p:nvPr/>
        </p:nvSpPr>
        <p:spPr>
          <a:xfrm>
            <a:off x="9140954" y="1947916"/>
            <a:ext cx="1693639" cy="1231106"/>
          </a:xfrm>
          <a:prstGeom prst="rect">
            <a:avLst/>
          </a:prstGeom>
          <a:noFill/>
          <a:ln>
            <a:noFill/>
          </a:ln>
          <a:effectLst>
            <a:outerShdw blurRad="101599" dist="508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Source Sans Pro"/>
              <a:buNone/>
            </a:pPr>
            <a:r>
              <a:rPr lang="en-US" sz="7200" b="1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27"/>
          <p:cNvSpPr/>
          <p:nvPr/>
        </p:nvSpPr>
        <p:spPr>
          <a:xfrm>
            <a:off x="5783425" y="3441780"/>
            <a:ext cx="3200400" cy="6096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2" name="Google Shape;662;p27"/>
          <p:cNvSpPr/>
          <p:nvPr/>
        </p:nvSpPr>
        <p:spPr>
          <a:xfrm>
            <a:off x="7166547" y="3266609"/>
            <a:ext cx="237065" cy="17517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3" name="Google Shape;663;p27"/>
          <p:cNvSpPr/>
          <p:nvPr/>
        </p:nvSpPr>
        <p:spPr>
          <a:xfrm>
            <a:off x="8387575" y="3441781"/>
            <a:ext cx="3200400" cy="6096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4" name="Google Shape;664;p27"/>
          <p:cNvSpPr/>
          <p:nvPr/>
        </p:nvSpPr>
        <p:spPr>
          <a:xfrm rot="10800000" flipH="1">
            <a:off x="9869243" y="4054130"/>
            <a:ext cx="237065" cy="175172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5" name="Google Shape;665;p27"/>
          <p:cNvSpPr txBox="1">
            <a:spLocks noGrp="1"/>
          </p:cNvSpPr>
          <p:nvPr>
            <p:ph type="body" idx="1"/>
          </p:nvPr>
        </p:nvSpPr>
        <p:spPr>
          <a:xfrm>
            <a:off x="861881" y="3551958"/>
            <a:ext cx="2269863" cy="3968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7"/>
              <a:buFont typeface="Arial"/>
              <a:buNone/>
              <a:defRPr sz="1467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6" name="Google Shape;666;p27"/>
          <p:cNvSpPr txBox="1">
            <a:spLocks noGrp="1"/>
          </p:cNvSpPr>
          <p:nvPr>
            <p:ph type="body" idx="2"/>
          </p:nvPr>
        </p:nvSpPr>
        <p:spPr>
          <a:xfrm>
            <a:off x="3434369" y="3551958"/>
            <a:ext cx="2269863" cy="3968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7"/>
              <a:buFont typeface="Open Sans"/>
              <a:buNone/>
              <a:defRPr sz="1467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7" name="Google Shape;667;p27"/>
          <p:cNvSpPr txBox="1">
            <a:spLocks noGrp="1"/>
          </p:cNvSpPr>
          <p:nvPr>
            <p:ph type="body" idx="3"/>
          </p:nvPr>
        </p:nvSpPr>
        <p:spPr>
          <a:xfrm>
            <a:off x="5932984" y="3551958"/>
            <a:ext cx="2384252" cy="3968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7"/>
              <a:buFont typeface="Open Sans"/>
              <a:buNone/>
              <a:defRPr sz="1467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8" name="Google Shape;668;p27"/>
          <p:cNvSpPr txBox="1">
            <a:spLocks noGrp="1"/>
          </p:cNvSpPr>
          <p:nvPr>
            <p:ph type="body" idx="4"/>
          </p:nvPr>
        </p:nvSpPr>
        <p:spPr>
          <a:xfrm>
            <a:off x="8789087" y="3551958"/>
            <a:ext cx="2384252" cy="3968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67"/>
              <a:buFont typeface="Source Sans Pro"/>
              <a:buNone/>
              <a:defRPr sz="1467" b="1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9" name="Google Shape;669;p27"/>
          <p:cNvSpPr txBox="1">
            <a:spLocks noGrp="1"/>
          </p:cNvSpPr>
          <p:nvPr>
            <p:ph type="body" idx="5"/>
          </p:nvPr>
        </p:nvSpPr>
        <p:spPr>
          <a:xfrm>
            <a:off x="861882" y="2095806"/>
            <a:ext cx="2282224" cy="103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0" name="Google Shape;670;p27"/>
          <p:cNvSpPr txBox="1">
            <a:spLocks noGrp="1"/>
          </p:cNvSpPr>
          <p:nvPr>
            <p:ph type="body" idx="6"/>
          </p:nvPr>
        </p:nvSpPr>
        <p:spPr>
          <a:xfrm>
            <a:off x="5932984" y="2095806"/>
            <a:ext cx="2384252" cy="103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1" name="Google Shape;671;p27"/>
          <p:cNvSpPr txBox="1">
            <a:spLocks noGrp="1"/>
          </p:cNvSpPr>
          <p:nvPr>
            <p:ph type="body" idx="7"/>
          </p:nvPr>
        </p:nvSpPr>
        <p:spPr>
          <a:xfrm>
            <a:off x="3428429" y="4469248"/>
            <a:ext cx="2384252" cy="103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2" name="Google Shape;672;p27"/>
          <p:cNvSpPr txBox="1">
            <a:spLocks noGrp="1"/>
          </p:cNvSpPr>
          <p:nvPr>
            <p:ph type="body" idx="8"/>
          </p:nvPr>
        </p:nvSpPr>
        <p:spPr>
          <a:xfrm>
            <a:off x="8789087" y="4469248"/>
            <a:ext cx="2384252" cy="103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6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6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6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6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6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6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6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6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69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5" name="Google Shape;675;p28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37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6" name="Google Shape;676;p2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-of-Module">
  <p:cSld name="End-of-Modu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3133" y="5307"/>
            <a:ext cx="12185706" cy="684738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1"/>
          <p:cNvSpPr/>
          <p:nvPr/>
        </p:nvSpPr>
        <p:spPr>
          <a:xfrm>
            <a:off x="0" y="1447588"/>
            <a:ext cx="12192000" cy="1491049"/>
          </a:xfrm>
          <a:prstGeom prst="rect">
            <a:avLst/>
          </a:prstGeom>
          <a:solidFill>
            <a:srgbClr val="F2F2F2">
              <a:alpha val="4392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1"/>
          <p:cNvSpPr/>
          <p:nvPr/>
        </p:nvSpPr>
        <p:spPr>
          <a:xfrm>
            <a:off x="12075283" y="1449583"/>
            <a:ext cx="116718" cy="1489054"/>
          </a:xfrm>
          <a:prstGeom prst="rect">
            <a:avLst/>
          </a:prstGeom>
          <a:solidFill>
            <a:srgbClr val="0EC0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601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1"/>
          <p:cNvSpPr txBox="1"/>
          <p:nvPr/>
        </p:nvSpPr>
        <p:spPr>
          <a:xfrm>
            <a:off x="571924" y="1713956"/>
            <a:ext cx="1119218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Module</a:t>
            </a: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571925" y="2422525"/>
            <a:ext cx="11192181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p11"/>
          <p:cNvPicPr preferRelativeResize="0"/>
          <p:nvPr/>
        </p:nvPicPr>
        <p:blipFill rotWithShape="1">
          <a:blip r:embed="rId2">
            <a:alphaModFix/>
          </a:blip>
          <a:srcRect l="16944" t="3807" r="69822" b="85267"/>
          <a:stretch/>
        </p:blipFill>
        <p:spPr>
          <a:xfrm>
            <a:off x="249382" y="216130"/>
            <a:ext cx="1612670" cy="748147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1"/>
          <p:cNvSpPr/>
          <p:nvPr/>
        </p:nvSpPr>
        <p:spPr>
          <a:xfrm>
            <a:off x="2044931" y="266008"/>
            <a:ext cx="1878676" cy="71489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9" name="Google Shape;679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0" name="Google Shape;680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Content">
  <p:cSld name="Title+Content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10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0515600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9" name="Google Shape;689;p10"/>
          <p:cNvSpPr txBox="1">
            <a:spLocks noGrp="1"/>
          </p:cNvSpPr>
          <p:nvPr>
            <p:ph type="body" idx="1"/>
          </p:nvPr>
        </p:nvSpPr>
        <p:spPr>
          <a:xfrm>
            <a:off x="514350" y="1304995"/>
            <a:ext cx="10273812" cy="484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⇥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⮡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→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0" name="Google Shape;690;p10"/>
          <p:cNvSpPr txBox="1">
            <a:spLocks noGrp="1"/>
          </p:cNvSpPr>
          <p:nvPr>
            <p:ph type="sldNum" idx="12"/>
          </p:nvPr>
        </p:nvSpPr>
        <p:spPr>
          <a:xfrm>
            <a:off x="11561884" y="6356350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unningMan-Infographic">
  <p:cSld name="1_RunningMan-Infographic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0"/>
          <p:cNvSpPr/>
          <p:nvPr/>
        </p:nvSpPr>
        <p:spPr>
          <a:xfrm>
            <a:off x="-1" y="1684288"/>
            <a:ext cx="12191999" cy="4085572"/>
          </a:xfrm>
          <a:prstGeom prst="rect">
            <a:avLst/>
          </a:prstGeom>
          <a:solidFill>
            <a:srgbClr val="1CC083">
              <a:alpha val="3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4" name="Google Shape;694;p30"/>
          <p:cNvSpPr txBox="1">
            <a:spLocks noGrp="1"/>
          </p:cNvSpPr>
          <p:nvPr>
            <p:ph type="sldNum" idx="12"/>
          </p:nvPr>
        </p:nvSpPr>
        <p:spPr>
          <a:xfrm>
            <a:off x="11561884" y="6356350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5" name="Google Shape;695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508" y="1921829"/>
            <a:ext cx="3232360" cy="3589147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30"/>
          <p:cNvSpPr/>
          <p:nvPr/>
        </p:nvSpPr>
        <p:spPr>
          <a:xfrm>
            <a:off x="-18854" y="5769859"/>
            <a:ext cx="12210853" cy="218688"/>
          </a:xfrm>
          <a:prstGeom prst="rect">
            <a:avLst/>
          </a:prstGeom>
          <a:solidFill>
            <a:srgbClr val="647486">
              <a:alpha val="6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7" name="Google Shape;69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591" y="1921828"/>
            <a:ext cx="7715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8" name="Google Shape;698;p30"/>
          <p:cNvSpPr txBox="1">
            <a:spLocks noGrp="1"/>
          </p:cNvSpPr>
          <p:nvPr>
            <p:ph type="body" idx="1"/>
          </p:nvPr>
        </p:nvSpPr>
        <p:spPr>
          <a:xfrm>
            <a:off x="4809151" y="1852368"/>
            <a:ext cx="6690514" cy="3749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arenR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ne_01">
  <p:cSld name="Phone_0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1"/>
          <p:cNvSpPr>
            <a:spLocks noGrp="1"/>
          </p:cNvSpPr>
          <p:nvPr>
            <p:ph type="pic" idx="2"/>
          </p:nvPr>
        </p:nvSpPr>
        <p:spPr>
          <a:xfrm>
            <a:off x="5652253" y="1975483"/>
            <a:ext cx="1790586" cy="318384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1" name="Google Shape;701;p31"/>
          <p:cNvSpPr>
            <a:spLocks noGrp="1"/>
          </p:cNvSpPr>
          <p:nvPr>
            <p:ph type="pic" idx="3"/>
          </p:nvPr>
        </p:nvSpPr>
        <p:spPr>
          <a:xfrm>
            <a:off x="4468896" y="2177860"/>
            <a:ext cx="1790586" cy="3183847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2" name="Google Shape;702;p31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0515600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Content+ImageFull">
  <p:cSld name="Title+Content+ImageFull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2"/>
          <p:cNvSpPr txBox="1">
            <a:spLocks noGrp="1"/>
          </p:cNvSpPr>
          <p:nvPr>
            <p:ph type="title"/>
          </p:nvPr>
        </p:nvSpPr>
        <p:spPr>
          <a:xfrm>
            <a:off x="208634" y="633245"/>
            <a:ext cx="10984645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5" name="Google Shape;705;p32"/>
          <p:cNvSpPr txBox="1">
            <a:spLocks noGrp="1"/>
          </p:cNvSpPr>
          <p:nvPr>
            <p:ph type="body" idx="1"/>
          </p:nvPr>
        </p:nvSpPr>
        <p:spPr>
          <a:xfrm>
            <a:off x="514350" y="1304995"/>
            <a:ext cx="5323742" cy="484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⇥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↳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→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6" name="Google Shape;706;p32"/>
          <p:cNvSpPr txBox="1">
            <a:spLocks noGrp="1"/>
          </p:cNvSpPr>
          <p:nvPr>
            <p:ph type="sldNum" idx="12"/>
          </p:nvPr>
        </p:nvSpPr>
        <p:spPr>
          <a:xfrm>
            <a:off x="11561884" y="6356350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7" name="Google Shape;707;p32"/>
          <p:cNvSpPr>
            <a:spLocks noGrp="1"/>
          </p:cNvSpPr>
          <p:nvPr>
            <p:ph type="pic" idx="2"/>
          </p:nvPr>
        </p:nvSpPr>
        <p:spPr>
          <a:xfrm>
            <a:off x="6096000" y="1292225"/>
            <a:ext cx="5096608" cy="483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Content+Image">
  <p:cSld name="Title+Content+Image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3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0515600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0" name="Google Shape;710;p33"/>
          <p:cNvSpPr txBox="1">
            <a:spLocks noGrp="1"/>
          </p:cNvSpPr>
          <p:nvPr>
            <p:ph type="body" idx="1"/>
          </p:nvPr>
        </p:nvSpPr>
        <p:spPr>
          <a:xfrm>
            <a:off x="514350" y="1304995"/>
            <a:ext cx="10273812" cy="484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⇥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↳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→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→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8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1" name="Google Shape;711;p33"/>
          <p:cNvSpPr txBox="1">
            <a:spLocks noGrp="1"/>
          </p:cNvSpPr>
          <p:nvPr>
            <p:ph type="sldNum" idx="12"/>
          </p:nvPr>
        </p:nvSpPr>
        <p:spPr>
          <a:xfrm>
            <a:off x="11561884" y="6356350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2" name="Google Shape;712;p33"/>
          <p:cNvSpPr>
            <a:spLocks noGrp="1"/>
          </p:cNvSpPr>
          <p:nvPr>
            <p:ph type="pic" idx="2"/>
          </p:nvPr>
        </p:nvSpPr>
        <p:spPr>
          <a:xfrm>
            <a:off x="8354662" y="3279531"/>
            <a:ext cx="3322988" cy="286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4"/>
          <p:cNvSpPr txBox="1">
            <a:spLocks noGrp="1"/>
          </p:cNvSpPr>
          <p:nvPr>
            <p:ph type="title"/>
          </p:nvPr>
        </p:nvSpPr>
        <p:spPr>
          <a:xfrm>
            <a:off x="560327" y="246382"/>
            <a:ext cx="10515600" cy="55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5" name="Google Shape;715;p34"/>
          <p:cNvSpPr txBox="1">
            <a:spLocks noGrp="1"/>
          </p:cNvSpPr>
          <p:nvPr>
            <p:ph type="sldNum" idx="12"/>
          </p:nvPr>
        </p:nvSpPr>
        <p:spPr>
          <a:xfrm>
            <a:off x="11561884" y="6356350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5"/>
          <p:cNvSpPr txBox="1">
            <a:spLocks noGrp="1"/>
          </p:cNvSpPr>
          <p:nvPr>
            <p:ph type="sldNum" idx="12"/>
          </p:nvPr>
        </p:nvSpPr>
        <p:spPr>
          <a:xfrm>
            <a:off x="11561884" y="6356350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unningMan-Infographic">
  <p:cSld name="RunningMan-Infographic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33" name="Google Shape;33;p12"/>
          <p:cNvGrpSpPr/>
          <p:nvPr/>
        </p:nvGrpSpPr>
        <p:grpSpPr>
          <a:xfrm flipH="1">
            <a:off x="-1" y="1967241"/>
            <a:ext cx="6132405" cy="3823634"/>
            <a:chOff x="6625864" y="1832110"/>
            <a:chExt cx="6820169" cy="4367731"/>
          </a:xfrm>
        </p:grpSpPr>
        <p:sp>
          <p:nvSpPr>
            <p:cNvPr id="34" name="Google Shape;34;p12"/>
            <p:cNvSpPr/>
            <p:nvPr/>
          </p:nvSpPr>
          <p:spPr>
            <a:xfrm>
              <a:off x="8676704" y="2559253"/>
              <a:ext cx="4769328" cy="7271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056" y="0"/>
                  </a:moveTo>
                  <a:lnTo>
                    <a:pt x="30729" y="0"/>
                  </a:lnTo>
                  <a:lnTo>
                    <a:pt x="31059" y="1124"/>
                  </a:lnTo>
                  <a:cubicBezTo>
                    <a:pt x="31475" y="2886"/>
                    <a:pt x="31840" y="4840"/>
                    <a:pt x="32174" y="7124"/>
                  </a:cubicBezTo>
                  <a:cubicBezTo>
                    <a:pt x="33513" y="15906"/>
                    <a:pt x="35923" y="41198"/>
                    <a:pt x="36994" y="41901"/>
                  </a:cubicBezTo>
                  <a:cubicBezTo>
                    <a:pt x="38119" y="42252"/>
                    <a:pt x="38868" y="47170"/>
                    <a:pt x="39939" y="49629"/>
                  </a:cubicBezTo>
                  <a:cubicBezTo>
                    <a:pt x="41064" y="52088"/>
                    <a:pt x="41921" y="61221"/>
                    <a:pt x="43420" y="50683"/>
                  </a:cubicBezTo>
                  <a:cubicBezTo>
                    <a:pt x="44973" y="40144"/>
                    <a:pt x="44223" y="18365"/>
                    <a:pt x="44009" y="7475"/>
                  </a:cubicBezTo>
                  <a:cubicBezTo>
                    <a:pt x="43942" y="4753"/>
                    <a:pt x="43818" y="2491"/>
                    <a:pt x="43628" y="565"/>
                  </a:cubicBezTo>
                  <a:lnTo>
                    <a:pt x="43539" y="0"/>
                  </a:lnTo>
                  <a:lnTo>
                    <a:pt x="120000" y="0"/>
                  </a:lnTo>
                  <a:lnTo>
                    <a:pt x="120000" y="119999"/>
                  </a:lnTo>
                  <a:lnTo>
                    <a:pt x="7713" y="119999"/>
                  </a:lnTo>
                  <a:lnTo>
                    <a:pt x="7648" y="118480"/>
                  </a:lnTo>
                  <a:cubicBezTo>
                    <a:pt x="6577" y="86514"/>
                    <a:pt x="848" y="23985"/>
                    <a:pt x="312" y="15203"/>
                  </a:cubicBezTo>
                  <a:cubicBezTo>
                    <a:pt x="-276" y="6421"/>
                    <a:pt x="44" y="3259"/>
                    <a:pt x="633" y="3259"/>
                  </a:cubicBezTo>
                  <a:cubicBezTo>
                    <a:pt x="834" y="3259"/>
                    <a:pt x="1652" y="2370"/>
                    <a:pt x="2738" y="573"/>
                  </a:cubicBezTo>
                  <a:lnTo>
                    <a:pt x="30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565934" y="1832111"/>
              <a:ext cx="5880099" cy="72714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4007" y="85837"/>
                  </a:moveTo>
                  <a:cubicBezTo>
                    <a:pt x="34641" y="85606"/>
                    <a:pt x="35365" y="85672"/>
                    <a:pt x="36603" y="89888"/>
                  </a:cubicBezTo>
                  <a:cubicBezTo>
                    <a:pt x="38297" y="95859"/>
                    <a:pt x="40295" y="99372"/>
                    <a:pt x="43249" y="106749"/>
                  </a:cubicBezTo>
                  <a:cubicBezTo>
                    <a:pt x="44726" y="110438"/>
                    <a:pt x="45833" y="113248"/>
                    <a:pt x="46707" y="116278"/>
                  </a:cubicBezTo>
                  <a:lnTo>
                    <a:pt x="47593" y="120000"/>
                  </a:lnTo>
                  <a:lnTo>
                    <a:pt x="25147" y="120000"/>
                  </a:lnTo>
                  <a:lnTo>
                    <a:pt x="25832" y="118473"/>
                  </a:lnTo>
                  <a:cubicBezTo>
                    <a:pt x="27156" y="115268"/>
                    <a:pt x="28698" y="110438"/>
                    <a:pt x="29784" y="103939"/>
                  </a:cubicBezTo>
                  <a:cubicBezTo>
                    <a:pt x="31956" y="90941"/>
                    <a:pt x="32564" y="86024"/>
                    <a:pt x="33389" y="86024"/>
                  </a:cubicBezTo>
                  <a:cubicBezTo>
                    <a:pt x="33595" y="86024"/>
                    <a:pt x="33796" y="85914"/>
                    <a:pt x="34007" y="85837"/>
                  </a:cubicBezTo>
                  <a:close/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57982" y="120000"/>
                  </a:lnTo>
                  <a:lnTo>
                    <a:pt x="57425" y="115663"/>
                  </a:lnTo>
                  <a:cubicBezTo>
                    <a:pt x="56887" y="112897"/>
                    <a:pt x="56105" y="110965"/>
                    <a:pt x="55019" y="108857"/>
                  </a:cubicBezTo>
                  <a:cubicBezTo>
                    <a:pt x="52804" y="104642"/>
                    <a:pt x="52457" y="108857"/>
                    <a:pt x="49416" y="94103"/>
                  </a:cubicBezTo>
                  <a:cubicBezTo>
                    <a:pt x="46376" y="79700"/>
                    <a:pt x="39296" y="52652"/>
                    <a:pt x="38341" y="47734"/>
                  </a:cubicBezTo>
                  <a:cubicBezTo>
                    <a:pt x="37385" y="43167"/>
                    <a:pt x="34605" y="37898"/>
                    <a:pt x="31261" y="44221"/>
                  </a:cubicBezTo>
                  <a:cubicBezTo>
                    <a:pt x="27916" y="50544"/>
                    <a:pt x="24268" y="61785"/>
                    <a:pt x="23616" y="61785"/>
                  </a:cubicBezTo>
                  <a:cubicBezTo>
                    <a:pt x="22965" y="61785"/>
                    <a:pt x="21532" y="64947"/>
                    <a:pt x="21532" y="69162"/>
                  </a:cubicBezTo>
                  <a:cubicBezTo>
                    <a:pt x="21532" y="69162"/>
                    <a:pt x="17622" y="65649"/>
                    <a:pt x="15842" y="75485"/>
                  </a:cubicBezTo>
                  <a:cubicBezTo>
                    <a:pt x="14017" y="85321"/>
                    <a:pt x="13887" y="90941"/>
                    <a:pt x="12758" y="94806"/>
                  </a:cubicBezTo>
                  <a:cubicBezTo>
                    <a:pt x="11585" y="98318"/>
                    <a:pt x="10890" y="98318"/>
                    <a:pt x="10282" y="97265"/>
                  </a:cubicBezTo>
                  <a:cubicBezTo>
                    <a:pt x="10282" y="97265"/>
                    <a:pt x="6938" y="87077"/>
                    <a:pt x="7589" y="71270"/>
                  </a:cubicBezTo>
                  <a:cubicBezTo>
                    <a:pt x="8241" y="55813"/>
                    <a:pt x="8371" y="30872"/>
                    <a:pt x="5157" y="10849"/>
                  </a:cubicBezTo>
                  <a:cubicBezTo>
                    <a:pt x="3951" y="3472"/>
                    <a:pt x="2551" y="245"/>
                    <a:pt x="1186" y="0"/>
                  </a:cubicBezTo>
                  <a:lnTo>
                    <a:pt x="0" y="62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2"/>
            <p:cNvSpPr/>
            <p:nvPr/>
          </p:nvSpPr>
          <p:spPr>
            <a:xfrm>
              <a:off x="9898038" y="2559253"/>
              <a:ext cx="542487" cy="3372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2616" y="0"/>
                  </a:lnTo>
                  <a:lnTo>
                    <a:pt x="113404" y="1218"/>
                  </a:lnTo>
                  <a:cubicBezTo>
                    <a:pt x="115074" y="5372"/>
                    <a:pt x="116163" y="10249"/>
                    <a:pt x="116751" y="16119"/>
                  </a:cubicBezTo>
                  <a:cubicBezTo>
                    <a:pt x="118634" y="39602"/>
                    <a:pt x="125225" y="86567"/>
                    <a:pt x="111572" y="109292"/>
                  </a:cubicBezTo>
                  <a:cubicBezTo>
                    <a:pt x="98390" y="132017"/>
                    <a:pt x="90857" y="112322"/>
                    <a:pt x="80971" y="107020"/>
                  </a:cubicBezTo>
                  <a:cubicBezTo>
                    <a:pt x="71555" y="101717"/>
                    <a:pt x="64964" y="91112"/>
                    <a:pt x="55077" y="90355"/>
                  </a:cubicBezTo>
                  <a:cubicBezTo>
                    <a:pt x="45661" y="88840"/>
                    <a:pt x="24476" y="34299"/>
                    <a:pt x="12706" y="15362"/>
                  </a:cubicBezTo>
                  <a:cubicBezTo>
                    <a:pt x="9763" y="10438"/>
                    <a:pt x="6556" y="6225"/>
                    <a:pt x="2900" y="242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2"/>
            <p:cNvSpPr/>
            <p:nvPr/>
          </p:nvSpPr>
          <p:spPr>
            <a:xfrm>
              <a:off x="9308468" y="4013537"/>
              <a:ext cx="4137563" cy="7271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2944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8271" y="119999"/>
                  </a:lnTo>
                  <a:lnTo>
                    <a:pt x="8003" y="116458"/>
                  </a:lnTo>
                  <a:cubicBezTo>
                    <a:pt x="6446" y="97506"/>
                    <a:pt x="3101" y="64573"/>
                    <a:pt x="0" y="47448"/>
                  </a:cubicBezTo>
                  <a:cubicBezTo>
                    <a:pt x="0" y="47448"/>
                    <a:pt x="3308" y="30773"/>
                    <a:pt x="3018" y="2600"/>
                  </a:cubicBezTo>
                  <a:lnTo>
                    <a:pt x="29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41000">
                  <a:srgbClr val="8296B0"/>
                </a:gs>
                <a:gs pos="83000">
                  <a:srgbClr val="ACB8CA"/>
                </a:gs>
                <a:gs pos="100000">
                  <a:srgbClr val="D5DBE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2"/>
            <p:cNvSpPr/>
            <p:nvPr/>
          </p:nvSpPr>
          <p:spPr>
            <a:xfrm>
              <a:off x="8983260" y="3286396"/>
              <a:ext cx="4462773" cy="7271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1474" y="120000"/>
                  </a:lnTo>
                  <a:lnTo>
                    <a:pt x="11205" y="109837"/>
                  </a:lnTo>
                  <a:cubicBezTo>
                    <a:pt x="9717" y="73655"/>
                    <a:pt x="7485" y="62414"/>
                    <a:pt x="5539" y="55037"/>
                  </a:cubicBezTo>
                  <a:cubicBezTo>
                    <a:pt x="3837" y="48582"/>
                    <a:pt x="1740" y="34328"/>
                    <a:pt x="437" y="9685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41000">
                  <a:srgbClr val="93A3B5"/>
                </a:gs>
                <a:gs pos="83000">
                  <a:srgbClr val="B7C1CD"/>
                </a:gs>
                <a:gs pos="100000">
                  <a:srgbClr val="DBDFE5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2"/>
            <p:cNvSpPr/>
            <p:nvPr/>
          </p:nvSpPr>
          <p:spPr>
            <a:xfrm>
              <a:off x="10167877" y="5467819"/>
              <a:ext cx="3278156" cy="7271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19999"/>
                  </a:lnTo>
                  <a:lnTo>
                    <a:pt x="0" y="119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2"/>
            <p:cNvSpPr/>
            <p:nvPr/>
          </p:nvSpPr>
          <p:spPr>
            <a:xfrm>
              <a:off x="9593681" y="4740680"/>
              <a:ext cx="3852352" cy="7271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17886" y="120000"/>
                  </a:lnTo>
                  <a:lnTo>
                    <a:pt x="17886" y="110928"/>
                  </a:lnTo>
                  <a:lnTo>
                    <a:pt x="17510" y="108667"/>
                  </a:lnTo>
                  <a:cubicBezTo>
                    <a:pt x="16026" y="99577"/>
                    <a:pt x="14286" y="88160"/>
                    <a:pt x="13258" y="78851"/>
                  </a:cubicBezTo>
                  <a:cubicBezTo>
                    <a:pt x="11203" y="60233"/>
                    <a:pt x="6960" y="33184"/>
                    <a:pt x="1524" y="20187"/>
                  </a:cubicBezTo>
                  <a:cubicBezTo>
                    <a:pt x="1524" y="20187"/>
                    <a:pt x="861" y="18079"/>
                    <a:pt x="662" y="9648"/>
                  </a:cubicBezTo>
                  <a:cubicBezTo>
                    <a:pt x="637" y="8594"/>
                    <a:pt x="539" y="6876"/>
                    <a:pt x="377" y="4632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41000">
                  <a:srgbClr val="65E9B8"/>
                </a:gs>
                <a:gs pos="83000">
                  <a:srgbClr val="98F0CF"/>
                </a:gs>
                <a:gs pos="100000">
                  <a:srgbClr val="CAF8E7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2"/>
            <p:cNvSpPr/>
            <p:nvPr/>
          </p:nvSpPr>
          <p:spPr>
            <a:xfrm>
              <a:off x="10167877" y="6194962"/>
              <a:ext cx="3278156" cy="4879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2"/>
                  </a:lnTo>
                  <a:lnTo>
                    <a:pt x="120000" y="120000"/>
                  </a:lnTo>
                  <a:lnTo>
                    <a:pt x="3889" y="120000"/>
                  </a:lnTo>
                  <a:lnTo>
                    <a:pt x="3889" y="106718"/>
                  </a:lnTo>
                  <a:lnTo>
                    <a:pt x="0" y="106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2"/>
            <p:cNvSpPr/>
            <p:nvPr/>
          </p:nvSpPr>
          <p:spPr>
            <a:xfrm>
              <a:off x="8125821" y="5963555"/>
              <a:ext cx="524061" cy="17651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7967" y="0"/>
                  </a:moveTo>
                  <a:lnTo>
                    <a:pt x="120000" y="0"/>
                  </a:lnTo>
                  <a:lnTo>
                    <a:pt x="114365" y="10088"/>
                  </a:lnTo>
                  <a:cubicBezTo>
                    <a:pt x="63194" y="104150"/>
                    <a:pt x="4712" y="149011"/>
                    <a:pt x="814" y="99809"/>
                  </a:cubicBezTo>
                  <a:cubicBezTo>
                    <a:pt x="-1744" y="62908"/>
                    <a:pt x="1727" y="34960"/>
                    <a:pt x="11231" y="12303"/>
                  </a:cubicBezTo>
                  <a:lnTo>
                    <a:pt x="179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2"/>
            <p:cNvSpPr/>
            <p:nvPr/>
          </p:nvSpPr>
          <p:spPr>
            <a:xfrm>
              <a:off x="10076514" y="5963553"/>
              <a:ext cx="197611" cy="23141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039" y="0"/>
                  </a:moveTo>
                  <a:lnTo>
                    <a:pt x="119999" y="0"/>
                  </a:lnTo>
                  <a:lnTo>
                    <a:pt x="119999" y="88431"/>
                  </a:lnTo>
                  <a:lnTo>
                    <a:pt x="99120" y="103121"/>
                  </a:lnTo>
                  <a:cubicBezTo>
                    <a:pt x="57682" y="127594"/>
                    <a:pt x="19878" y="123041"/>
                    <a:pt x="5339" y="104829"/>
                  </a:cubicBezTo>
                  <a:cubicBezTo>
                    <a:pt x="-14046" y="79441"/>
                    <a:pt x="24725" y="66196"/>
                    <a:pt x="36357" y="47431"/>
                  </a:cubicBezTo>
                  <a:cubicBezTo>
                    <a:pt x="38942" y="42464"/>
                    <a:pt x="40881" y="33219"/>
                    <a:pt x="42335" y="21733"/>
                  </a:cubicBezTo>
                  <a:lnTo>
                    <a:pt x="440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2"/>
            <p:cNvSpPr/>
            <p:nvPr/>
          </p:nvSpPr>
          <p:spPr>
            <a:xfrm>
              <a:off x="6625864" y="2559252"/>
              <a:ext cx="3814660" cy="72714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569" y="21185"/>
                  </a:moveTo>
                  <a:cubicBezTo>
                    <a:pt x="7692" y="20791"/>
                    <a:pt x="8322" y="33777"/>
                    <a:pt x="9669" y="40847"/>
                  </a:cubicBezTo>
                  <a:cubicBezTo>
                    <a:pt x="11209" y="48926"/>
                    <a:pt x="10875" y="73165"/>
                    <a:pt x="10808" y="77732"/>
                  </a:cubicBezTo>
                  <a:cubicBezTo>
                    <a:pt x="10749" y="81420"/>
                    <a:pt x="14279" y="109583"/>
                    <a:pt x="15700" y="118449"/>
                  </a:cubicBezTo>
                  <a:lnTo>
                    <a:pt x="15989" y="120000"/>
                  </a:lnTo>
                  <a:lnTo>
                    <a:pt x="8525" y="120000"/>
                  </a:lnTo>
                  <a:lnTo>
                    <a:pt x="8524" y="119990"/>
                  </a:lnTo>
                  <a:cubicBezTo>
                    <a:pt x="7669" y="112091"/>
                    <a:pt x="6975" y="105571"/>
                    <a:pt x="6590" y="101970"/>
                  </a:cubicBezTo>
                  <a:cubicBezTo>
                    <a:pt x="4983" y="87216"/>
                    <a:pt x="4648" y="89675"/>
                    <a:pt x="1970" y="77732"/>
                  </a:cubicBezTo>
                  <a:cubicBezTo>
                    <a:pt x="-640" y="65437"/>
                    <a:pt x="95" y="60519"/>
                    <a:pt x="95" y="57006"/>
                  </a:cubicBezTo>
                  <a:cubicBezTo>
                    <a:pt x="95" y="53493"/>
                    <a:pt x="1367" y="45062"/>
                    <a:pt x="1836" y="42603"/>
                  </a:cubicBezTo>
                  <a:cubicBezTo>
                    <a:pt x="2372" y="40144"/>
                    <a:pt x="3778" y="34524"/>
                    <a:pt x="4112" y="31714"/>
                  </a:cubicBezTo>
                  <a:cubicBezTo>
                    <a:pt x="4447" y="28903"/>
                    <a:pt x="4983" y="26093"/>
                    <a:pt x="5384" y="25039"/>
                  </a:cubicBezTo>
                  <a:cubicBezTo>
                    <a:pt x="5786" y="23985"/>
                    <a:pt x="6054" y="22229"/>
                    <a:pt x="6054" y="22229"/>
                  </a:cubicBezTo>
                  <a:cubicBezTo>
                    <a:pt x="6238" y="21570"/>
                    <a:pt x="6409" y="21241"/>
                    <a:pt x="6569" y="21185"/>
                  </a:cubicBezTo>
                  <a:close/>
                  <a:moveTo>
                    <a:pt x="102934" y="0"/>
                  </a:moveTo>
                  <a:lnTo>
                    <a:pt x="118950" y="0"/>
                  </a:lnTo>
                  <a:lnTo>
                    <a:pt x="119062" y="565"/>
                  </a:lnTo>
                  <a:cubicBezTo>
                    <a:pt x="119299" y="2491"/>
                    <a:pt x="119454" y="4753"/>
                    <a:pt x="119538" y="7475"/>
                  </a:cubicBezTo>
                  <a:cubicBezTo>
                    <a:pt x="119805" y="18365"/>
                    <a:pt x="120743" y="40144"/>
                    <a:pt x="118801" y="50683"/>
                  </a:cubicBezTo>
                  <a:cubicBezTo>
                    <a:pt x="116926" y="61221"/>
                    <a:pt x="115855" y="52088"/>
                    <a:pt x="114449" y="49629"/>
                  </a:cubicBezTo>
                  <a:cubicBezTo>
                    <a:pt x="113110" y="47170"/>
                    <a:pt x="112173" y="42252"/>
                    <a:pt x="110767" y="41901"/>
                  </a:cubicBezTo>
                  <a:cubicBezTo>
                    <a:pt x="109428" y="41198"/>
                    <a:pt x="106415" y="15906"/>
                    <a:pt x="104741" y="7124"/>
                  </a:cubicBezTo>
                  <a:cubicBezTo>
                    <a:pt x="104323" y="4840"/>
                    <a:pt x="103867" y="2886"/>
                    <a:pt x="103347" y="1124"/>
                  </a:cubicBezTo>
                  <a:close/>
                  <a:moveTo>
                    <a:pt x="24322" y="0"/>
                  </a:moveTo>
                  <a:lnTo>
                    <a:pt x="68335" y="0"/>
                  </a:lnTo>
                  <a:lnTo>
                    <a:pt x="67938" y="573"/>
                  </a:lnTo>
                  <a:cubicBezTo>
                    <a:pt x="66581" y="2370"/>
                    <a:pt x="65558" y="3259"/>
                    <a:pt x="65306" y="3259"/>
                  </a:cubicBezTo>
                  <a:cubicBezTo>
                    <a:pt x="64570" y="3259"/>
                    <a:pt x="64168" y="6421"/>
                    <a:pt x="64905" y="15203"/>
                  </a:cubicBezTo>
                  <a:cubicBezTo>
                    <a:pt x="65574" y="23985"/>
                    <a:pt x="72738" y="86514"/>
                    <a:pt x="74077" y="118480"/>
                  </a:cubicBezTo>
                  <a:lnTo>
                    <a:pt x="74157" y="119999"/>
                  </a:lnTo>
                  <a:lnTo>
                    <a:pt x="39407" y="119999"/>
                  </a:lnTo>
                  <a:lnTo>
                    <a:pt x="39209" y="119120"/>
                  </a:lnTo>
                  <a:cubicBezTo>
                    <a:pt x="37298" y="110598"/>
                    <a:pt x="35848" y="104078"/>
                    <a:pt x="35848" y="104078"/>
                  </a:cubicBezTo>
                  <a:cubicBezTo>
                    <a:pt x="35848" y="104078"/>
                    <a:pt x="35848" y="104078"/>
                    <a:pt x="35379" y="106537"/>
                  </a:cubicBezTo>
                  <a:cubicBezTo>
                    <a:pt x="35362" y="107064"/>
                    <a:pt x="34718" y="111477"/>
                    <a:pt x="33721" y="117992"/>
                  </a:cubicBezTo>
                  <a:lnTo>
                    <a:pt x="33409" y="119999"/>
                  </a:lnTo>
                  <a:lnTo>
                    <a:pt x="21293" y="119999"/>
                  </a:lnTo>
                  <a:lnTo>
                    <a:pt x="21604" y="117492"/>
                  </a:lnTo>
                  <a:cubicBezTo>
                    <a:pt x="22909" y="107744"/>
                    <a:pt x="23763" y="106097"/>
                    <a:pt x="25068" y="99511"/>
                  </a:cubicBezTo>
                  <a:cubicBezTo>
                    <a:pt x="26809" y="90378"/>
                    <a:pt x="27613" y="90729"/>
                    <a:pt x="28416" y="69652"/>
                  </a:cubicBezTo>
                  <a:cubicBezTo>
                    <a:pt x="28525" y="67017"/>
                    <a:pt x="28697" y="64388"/>
                    <a:pt x="28916" y="61804"/>
                  </a:cubicBezTo>
                  <a:lnTo>
                    <a:pt x="29572" y="55412"/>
                  </a:lnTo>
                  <a:lnTo>
                    <a:pt x="29693" y="54229"/>
                  </a:lnTo>
                  <a:cubicBezTo>
                    <a:pt x="31454" y="39508"/>
                    <a:pt x="34241" y="27849"/>
                    <a:pt x="34241" y="27849"/>
                  </a:cubicBezTo>
                  <a:cubicBezTo>
                    <a:pt x="34241" y="27849"/>
                    <a:pt x="33236" y="18716"/>
                    <a:pt x="31897" y="13447"/>
                  </a:cubicBezTo>
                  <a:cubicBezTo>
                    <a:pt x="31228" y="10812"/>
                    <a:pt x="30592" y="11076"/>
                    <a:pt x="29914" y="12086"/>
                  </a:cubicBezTo>
                  <a:lnTo>
                    <a:pt x="29572" y="12670"/>
                  </a:lnTo>
                  <a:lnTo>
                    <a:pt x="29572" y="12670"/>
                  </a:lnTo>
                  <a:lnTo>
                    <a:pt x="28856" y="13892"/>
                  </a:lnTo>
                  <a:cubicBezTo>
                    <a:pt x="28487" y="14501"/>
                    <a:pt x="28098" y="15028"/>
                    <a:pt x="27680" y="15203"/>
                  </a:cubicBezTo>
                  <a:cubicBezTo>
                    <a:pt x="25939" y="15906"/>
                    <a:pt x="25537" y="10285"/>
                    <a:pt x="25336" y="7124"/>
                  </a:cubicBezTo>
                  <a:cubicBezTo>
                    <a:pt x="25135" y="3962"/>
                    <a:pt x="24734" y="2206"/>
                    <a:pt x="24332" y="98"/>
                  </a:cubicBezTo>
                  <a:close/>
                </a:path>
              </a:pathLst>
            </a:custGeom>
            <a:solidFill>
              <a:srgbClr val="4CCD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2"/>
            <p:cNvSpPr/>
            <p:nvPr/>
          </p:nvSpPr>
          <p:spPr>
            <a:xfrm>
              <a:off x="7297396" y="1832110"/>
              <a:ext cx="3109750" cy="7271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605" y="0"/>
                  </a:moveTo>
                  <a:cubicBezTo>
                    <a:pt x="15186" y="245"/>
                    <a:pt x="17834" y="3472"/>
                    <a:pt x="20113" y="10849"/>
                  </a:cubicBezTo>
                  <a:cubicBezTo>
                    <a:pt x="26191" y="30872"/>
                    <a:pt x="25945" y="55813"/>
                    <a:pt x="24713" y="71270"/>
                  </a:cubicBezTo>
                  <a:cubicBezTo>
                    <a:pt x="23481" y="87077"/>
                    <a:pt x="29805" y="97265"/>
                    <a:pt x="29805" y="97265"/>
                  </a:cubicBezTo>
                  <a:cubicBezTo>
                    <a:pt x="30954" y="98318"/>
                    <a:pt x="32269" y="98318"/>
                    <a:pt x="34486" y="94806"/>
                  </a:cubicBezTo>
                  <a:cubicBezTo>
                    <a:pt x="36621" y="90941"/>
                    <a:pt x="36868" y="85321"/>
                    <a:pt x="40317" y="75485"/>
                  </a:cubicBezTo>
                  <a:cubicBezTo>
                    <a:pt x="43684" y="65649"/>
                    <a:pt x="51076" y="69162"/>
                    <a:pt x="51076" y="69162"/>
                  </a:cubicBezTo>
                  <a:cubicBezTo>
                    <a:pt x="51076" y="64946"/>
                    <a:pt x="53786" y="61785"/>
                    <a:pt x="55018" y="61785"/>
                  </a:cubicBezTo>
                  <a:cubicBezTo>
                    <a:pt x="56250" y="61785"/>
                    <a:pt x="63149" y="50544"/>
                    <a:pt x="69473" y="44221"/>
                  </a:cubicBezTo>
                  <a:cubicBezTo>
                    <a:pt x="75797" y="37898"/>
                    <a:pt x="81053" y="43167"/>
                    <a:pt x="82860" y="47734"/>
                  </a:cubicBezTo>
                  <a:cubicBezTo>
                    <a:pt x="84666" y="52652"/>
                    <a:pt x="98053" y="79700"/>
                    <a:pt x="103802" y="94103"/>
                  </a:cubicBezTo>
                  <a:cubicBezTo>
                    <a:pt x="109551" y="108857"/>
                    <a:pt x="110208" y="104642"/>
                    <a:pt x="114397" y="108857"/>
                  </a:cubicBezTo>
                  <a:cubicBezTo>
                    <a:pt x="116450" y="110965"/>
                    <a:pt x="117928" y="112897"/>
                    <a:pt x="118945" y="115663"/>
                  </a:cubicBezTo>
                  <a:lnTo>
                    <a:pt x="120000" y="119999"/>
                  </a:lnTo>
                  <a:lnTo>
                    <a:pt x="100354" y="119999"/>
                  </a:lnTo>
                  <a:lnTo>
                    <a:pt x="98680" y="116278"/>
                  </a:lnTo>
                  <a:cubicBezTo>
                    <a:pt x="97027" y="113248"/>
                    <a:pt x="94933" y="110438"/>
                    <a:pt x="92140" y="106749"/>
                  </a:cubicBezTo>
                  <a:cubicBezTo>
                    <a:pt x="86555" y="99372"/>
                    <a:pt x="82777" y="95859"/>
                    <a:pt x="79574" y="89888"/>
                  </a:cubicBezTo>
                  <a:cubicBezTo>
                    <a:pt x="76454" y="84267"/>
                    <a:pt x="75057" y="86024"/>
                    <a:pt x="73497" y="86024"/>
                  </a:cubicBezTo>
                  <a:cubicBezTo>
                    <a:pt x="71937" y="86024"/>
                    <a:pt x="70787" y="90941"/>
                    <a:pt x="66680" y="103939"/>
                  </a:cubicBezTo>
                  <a:cubicBezTo>
                    <a:pt x="64627" y="110438"/>
                    <a:pt x="61712" y="115268"/>
                    <a:pt x="59207" y="118473"/>
                  </a:cubicBezTo>
                  <a:lnTo>
                    <a:pt x="57912" y="119999"/>
                  </a:lnTo>
                  <a:lnTo>
                    <a:pt x="3922" y="119999"/>
                  </a:lnTo>
                  <a:lnTo>
                    <a:pt x="3730" y="118485"/>
                  </a:lnTo>
                  <a:cubicBezTo>
                    <a:pt x="3657" y="116871"/>
                    <a:pt x="3873" y="115356"/>
                    <a:pt x="3441" y="114829"/>
                  </a:cubicBezTo>
                  <a:cubicBezTo>
                    <a:pt x="2867" y="113775"/>
                    <a:pt x="2456" y="107101"/>
                    <a:pt x="2456" y="104993"/>
                  </a:cubicBezTo>
                  <a:cubicBezTo>
                    <a:pt x="2456" y="102885"/>
                    <a:pt x="2456" y="103237"/>
                    <a:pt x="1142" y="101831"/>
                  </a:cubicBezTo>
                  <a:cubicBezTo>
                    <a:pt x="-253" y="100426"/>
                    <a:pt x="1799" y="80754"/>
                    <a:pt x="1717" y="78296"/>
                  </a:cubicBezTo>
                  <a:cubicBezTo>
                    <a:pt x="1635" y="75836"/>
                    <a:pt x="649" y="77593"/>
                    <a:pt x="156" y="71270"/>
                  </a:cubicBezTo>
                  <a:cubicBezTo>
                    <a:pt x="-335" y="64947"/>
                    <a:pt x="321" y="30170"/>
                    <a:pt x="2292" y="18226"/>
                  </a:cubicBezTo>
                  <a:cubicBezTo>
                    <a:pt x="3811" y="9620"/>
                    <a:pt x="6747" y="2857"/>
                    <a:pt x="10063" y="706"/>
                  </a:cubicBezTo>
                  <a:lnTo>
                    <a:pt x="10362" y="623"/>
                  </a:lnTo>
                  <a:lnTo>
                    <a:pt x="10362" y="622"/>
                  </a:lnTo>
                  <a:lnTo>
                    <a:pt x="12605" y="0"/>
                  </a:lnTo>
                  <a:close/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2"/>
            <p:cNvSpPr/>
            <p:nvPr/>
          </p:nvSpPr>
          <p:spPr>
            <a:xfrm>
              <a:off x="7777039" y="4013537"/>
              <a:ext cx="1816641" cy="72714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5488" y="0"/>
                  </a:moveTo>
                  <a:lnTo>
                    <a:pt x="107866" y="0"/>
                  </a:lnTo>
                  <a:lnTo>
                    <a:pt x="108035" y="2600"/>
                  </a:lnTo>
                  <a:cubicBezTo>
                    <a:pt x="108694" y="30773"/>
                    <a:pt x="101160" y="47448"/>
                    <a:pt x="101160" y="47448"/>
                  </a:cubicBezTo>
                  <a:cubicBezTo>
                    <a:pt x="108224" y="64572"/>
                    <a:pt x="115842" y="97505"/>
                    <a:pt x="119388" y="116458"/>
                  </a:cubicBezTo>
                  <a:lnTo>
                    <a:pt x="120000" y="119999"/>
                  </a:lnTo>
                  <a:lnTo>
                    <a:pt x="84908" y="119999"/>
                  </a:lnTo>
                  <a:lnTo>
                    <a:pt x="81530" y="112567"/>
                  </a:lnTo>
                  <a:cubicBezTo>
                    <a:pt x="74377" y="96803"/>
                    <a:pt x="68121" y="82927"/>
                    <a:pt x="68121" y="82927"/>
                  </a:cubicBezTo>
                  <a:cubicBezTo>
                    <a:pt x="63904" y="88196"/>
                    <a:pt x="29178" y="90655"/>
                    <a:pt x="29178" y="90655"/>
                  </a:cubicBezTo>
                  <a:cubicBezTo>
                    <a:pt x="31111" y="94080"/>
                    <a:pt x="32728" y="98647"/>
                    <a:pt x="34094" y="103823"/>
                  </a:cubicBezTo>
                  <a:lnTo>
                    <a:pt x="37377" y="119999"/>
                  </a:lnTo>
                  <a:lnTo>
                    <a:pt x="7167" y="119999"/>
                  </a:lnTo>
                  <a:lnTo>
                    <a:pt x="2466" y="99086"/>
                  </a:lnTo>
                  <a:cubicBezTo>
                    <a:pt x="-4140" y="65714"/>
                    <a:pt x="4153" y="42881"/>
                    <a:pt x="8371" y="38665"/>
                  </a:cubicBezTo>
                  <a:cubicBezTo>
                    <a:pt x="12448" y="34450"/>
                    <a:pt x="20462" y="13022"/>
                    <a:pt x="28335" y="6347"/>
                  </a:cubicBezTo>
                  <a:cubicBezTo>
                    <a:pt x="30303" y="4679"/>
                    <a:pt x="32693" y="2549"/>
                    <a:pt x="35171" y="293"/>
                  </a:cubicBezTo>
                  <a:lnTo>
                    <a:pt x="35488" y="0"/>
                  </a:lnTo>
                  <a:close/>
                </a:path>
              </a:pathLst>
            </a:custGeom>
            <a:solidFill>
              <a:srgbClr val="323F4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>
              <a:off x="6896878" y="3286394"/>
              <a:ext cx="2513113" cy="72714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6875" y="0"/>
                  </a:moveTo>
                  <a:lnTo>
                    <a:pt x="99623" y="0"/>
                  </a:lnTo>
                  <a:lnTo>
                    <a:pt x="100400" y="9685"/>
                  </a:lnTo>
                  <a:cubicBezTo>
                    <a:pt x="102714" y="34328"/>
                    <a:pt x="106437" y="48582"/>
                    <a:pt x="109461" y="55037"/>
                  </a:cubicBezTo>
                  <a:cubicBezTo>
                    <a:pt x="112916" y="62414"/>
                    <a:pt x="116879" y="73655"/>
                    <a:pt x="119522" y="109837"/>
                  </a:cubicBezTo>
                  <a:lnTo>
                    <a:pt x="120000" y="119999"/>
                  </a:lnTo>
                  <a:lnTo>
                    <a:pt x="67680" y="119999"/>
                  </a:lnTo>
                  <a:lnTo>
                    <a:pt x="72774" y="113482"/>
                  </a:lnTo>
                  <a:cubicBezTo>
                    <a:pt x="76127" y="109134"/>
                    <a:pt x="78770" y="105622"/>
                    <a:pt x="78770" y="105622"/>
                  </a:cubicBezTo>
                  <a:cubicBezTo>
                    <a:pt x="78770" y="105622"/>
                    <a:pt x="62916" y="44498"/>
                    <a:pt x="59969" y="37473"/>
                  </a:cubicBezTo>
                  <a:cubicBezTo>
                    <a:pt x="58546" y="33960"/>
                    <a:pt x="53922" y="20611"/>
                    <a:pt x="49654" y="8141"/>
                  </a:cubicBezTo>
                  <a:close/>
                  <a:moveTo>
                    <a:pt x="0" y="0"/>
                  </a:moveTo>
                  <a:lnTo>
                    <a:pt x="11329" y="0"/>
                  </a:lnTo>
                  <a:lnTo>
                    <a:pt x="11594" y="939"/>
                  </a:lnTo>
                  <a:cubicBezTo>
                    <a:pt x="12814" y="3750"/>
                    <a:pt x="17590" y="10424"/>
                    <a:pt x="17590" y="10424"/>
                  </a:cubicBezTo>
                  <a:cubicBezTo>
                    <a:pt x="18022" y="7658"/>
                    <a:pt x="18422" y="5237"/>
                    <a:pt x="18797" y="3102"/>
                  </a:cubicBezTo>
                  <a:lnTo>
                    <a:pt x="19380" y="0"/>
                  </a:lnTo>
                  <a:lnTo>
                    <a:pt x="37772" y="0"/>
                  </a:lnTo>
                  <a:lnTo>
                    <a:pt x="35625" y="9118"/>
                  </a:lnTo>
                  <a:cubicBezTo>
                    <a:pt x="34653" y="13204"/>
                    <a:pt x="33600" y="17592"/>
                    <a:pt x="32517" y="22060"/>
                  </a:cubicBezTo>
                  <a:lnTo>
                    <a:pt x="31947" y="24390"/>
                  </a:lnTo>
                  <a:lnTo>
                    <a:pt x="29232" y="35480"/>
                  </a:lnTo>
                  <a:cubicBezTo>
                    <a:pt x="25963" y="48692"/>
                    <a:pt x="22900" y="60613"/>
                    <a:pt x="21452" y="65224"/>
                  </a:cubicBezTo>
                  <a:cubicBezTo>
                    <a:pt x="17692" y="77168"/>
                    <a:pt x="14846" y="75411"/>
                    <a:pt x="12103" y="66629"/>
                  </a:cubicBezTo>
                  <a:cubicBezTo>
                    <a:pt x="10324" y="60921"/>
                    <a:pt x="5806" y="34904"/>
                    <a:pt x="2098" y="12678"/>
                  </a:cubicBezTo>
                  <a:close/>
                </a:path>
              </a:pathLst>
            </a:custGeom>
            <a:solidFill>
              <a:srgbClr val="404E5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>
              <a:off x="8125822" y="5467823"/>
              <a:ext cx="2385160" cy="72714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1906" y="0"/>
                  </a:moveTo>
                  <a:lnTo>
                    <a:pt x="105217" y="0"/>
                  </a:lnTo>
                  <a:lnTo>
                    <a:pt x="105217" y="0"/>
                  </a:lnTo>
                  <a:cubicBezTo>
                    <a:pt x="106012" y="2827"/>
                    <a:pt x="106507" y="4517"/>
                    <a:pt x="106507" y="4517"/>
                  </a:cubicBezTo>
                  <a:cubicBezTo>
                    <a:pt x="106507" y="4517"/>
                    <a:pt x="106507" y="4517"/>
                    <a:pt x="107150" y="4517"/>
                  </a:cubicBezTo>
                  <a:cubicBezTo>
                    <a:pt x="107792" y="4517"/>
                    <a:pt x="108435" y="11894"/>
                    <a:pt x="109934" y="12597"/>
                  </a:cubicBezTo>
                  <a:cubicBezTo>
                    <a:pt x="111540" y="12948"/>
                    <a:pt x="113681" y="12597"/>
                    <a:pt x="118286" y="20676"/>
                  </a:cubicBezTo>
                  <a:cubicBezTo>
                    <a:pt x="122783" y="29107"/>
                    <a:pt x="117322" y="49481"/>
                    <a:pt x="114538" y="60371"/>
                  </a:cubicBezTo>
                  <a:cubicBezTo>
                    <a:pt x="111861" y="71261"/>
                    <a:pt x="114431" y="84259"/>
                    <a:pt x="109827" y="103579"/>
                  </a:cubicBezTo>
                  <a:cubicBezTo>
                    <a:pt x="105222" y="122900"/>
                    <a:pt x="100189" y="122900"/>
                    <a:pt x="98583" y="115171"/>
                  </a:cubicBezTo>
                  <a:cubicBezTo>
                    <a:pt x="96977" y="107092"/>
                    <a:pt x="100189" y="102877"/>
                    <a:pt x="101153" y="96905"/>
                  </a:cubicBezTo>
                  <a:cubicBezTo>
                    <a:pt x="102010" y="90582"/>
                    <a:pt x="102010" y="62479"/>
                    <a:pt x="102010" y="54048"/>
                  </a:cubicBezTo>
                  <a:cubicBezTo>
                    <a:pt x="102010" y="45969"/>
                    <a:pt x="99975" y="40699"/>
                    <a:pt x="99975" y="36484"/>
                  </a:cubicBezTo>
                  <a:cubicBezTo>
                    <a:pt x="99975" y="32269"/>
                    <a:pt x="98262" y="17164"/>
                    <a:pt x="95050" y="8381"/>
                  </a:cubicBezTo>
                  <a:cubicBezTo>
                    <a:pt x="94662" y="7284"/>
                    <a:pt x="94193" y="6005"/>
                    <a:pt x="93656" y="4575"/>
                  </a:cubicBezTo>
                  <a:close/>
                  <a:moveTo>
                    <a:pt x="16536" y="0"/>
                  </a:moveTo>
                  <a:lnTo>
                    <a:pt x="28710" y="0"/>
                  </a:lnTo>
                  <a:lnTo>
                    <a:pt x="28822" y="829"/>
                  </a:lnTo>
                  <a:cubicBezTo>
                    <a:pt x="29411" y="5922"/>
                    <a:pt x="29946" y="11016"/>
                    <a:pt x="30803" y="12597"/>
                  </a:cubicBezTo>
                  <a:cubicBezTo>
                    <a:pt x="32623" y="15758"/>
                    <a:pt x="33480" y="26648"/>
                    <a:pt x="37549" y="41753"/>
                  </a:cubicBezTo>
                  <a:cubicBezTo>
                    <a:pt x="41511" y="56858"/>
                    <a:pt x="36371" y="61425"/>
                    <a:pt x="25128" y="84258"/>
                  </a:cubicBezTo>
                  <a:cubicBezTo>
                    <a:pt x="13884" y="107092"/>
                    <a:pt x="1035" y="117982"/>
                    <a:pt x="178" y="106038"/>
                  </a:cubicBezTo>
                  <a:cubicBezTo>
                    <a:pt x="-570" y="94094"/>
                    <a:pt x="1035" y="86015"/>
                    <a:pt x="4997" y="79692"/>
                  </a:cubicBezTo>
                  <a:cubicBezTo>
                    <a:pt x="8959" y="73369"/>
                    <a:pt x="15919" y="30161"/>
                    <a:pt x="15919" y="30161"/>
                  </a:cubicBezTo>
                  <a:cubicBezTo>
                    <a:pt x="15919" y="30161"/>
                    <a:pt x="17204" y="23486"/>
                    <a:pt x="16561" y="16110"/>
                  </a:cubicBezTo>
                  <a:cubicBezTo>
                    <a:pt x="16240" y="12421"/>
                    <a:pt x="16267" y="7767"/>
                    <a:pt x="16374" y="4034"/>
                  </a:cubicBezTo>
                  <a:close/>
                </a:path>
              </a:pathLst>
            </a:custGeom>
            <a:solidFill>
              <a:srgbClr val="4CCD9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>
              <a:off x="7885553" y="4740680"/>
              <a:ext cx="2331607" cy="72714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570" y="0"/>
                  </a:moveTo>
                  <a:lnTo>
                    <a:pt x="87911" y="0"/>
                  </a:lnTo>
                  <a:lnTo>
                    <a:pt x="88535" y="4632"/>
                  </a:lnTo>
                  <a:cubicBezTo>
                    <a:pt x="88802" y="6876"/>
                    <a:pt x="88965" y="8594"/>
                    <a:pt x="89006" y="9648"/>
                  </a:cubicBezTo>
                  <a:cubicBezTo>
                    <a:pt x="89334" y="18078"/>
                    <a:pt x="90430" y="20186"/>
                    <a:pt x="90430" y="20186"/>
                  </a:cubicBezTo>
                  <a:cubicBezTo>
                    <a:pt x="99412" y="33184"/>
                    <a:pt x="106422" y="60232"/>
                    <a:pt x="109818" y="78850"/>
                  </a:cubicBezTo>
                  <a:cubicBezTo>
                    <a:pt x="111940" y="90487"/>
                    <a:pt x="115902" y="105416"/>
                    <a:pt x="118575" y="114977"/>
                  </a:cubicBezTo>
                  <a:lnTo>
                    <a:pt x="120000" y="119999"/>
                  </a:lnTo>
                  <a:lnTo>
                    <a:pt x="106383" y="119999"/>
                  </a:lnTo>
                  <a:lnTo>
                    <a:pt x="106330" y="119863"/>
                  </a:lnTo>
                  <a:cubicBezTo>
                    <a:pt x="102273" y="109653"/>
                    <a:pt x="96153" y="95097"/>
                    <a:pt x="90649" y="82715"/>
                  </a:cubicBezTo>
                  <a:cubicBezTo>
                    <a:pt x="83310" y="65853"/>
                    <a:pt x="86267" y="72527"/>
                    <a:pt x="81995" y="68663"/>
                  </a:cubicBezTo>
                  <a:cubicBezTo>
                    <a:pt x="77833" y="64448"/>
                    <a:pt x="76080" y="45478"/>
                    <a:pt x="74875" y="41263"/>
                  </a:cubicBezTo>
                  <a:cubicBezTo>
                    <a:pt x="73780" y="37399"/>
                    <a:pt x="72575" y="33535"/>
                    <a:pt x="72575" y="33535"/>
                  </a:cubicBezTo>
                  <a:cubicBezTo>
                    <a:pt x="70480" y="27870"/>
                    <a:pt x="66429" y="16525"/>
                    <a:pt x="62183" y="4556"/>
                  </a:cubicBezTo>
                  <a:close/>
                  <a:moveTo>
                    <a:pt x="0" y="0"/>
                  </a:moveTo>
                  <a:lnTo>
                    <a:pt x="23537" y="0"/>
                  </a:lnTo>
                  <a:lnTo>
                    <a:pt x="23639" y="646"/>
                  </a:lnTo>
                  <a:cubicBezTo>
                    <a:pt x="25090" y="12370"/>
                    <a:pt x="25967" y="24402"/>
                    <a:pt x="26679" y="32481"/>
                  </a:cubicBezTo>
                  <a:cubicBezTo>
                    <a:pt x="28212" y="48640"/>
                    <a:pt x="38837" y="109763"/>
                    <a:pt x="38837" y="109763"/>
                  </a:cubicBezTo>
                  <a:cubicBezTo>
                    <a:pt x="38837" y="109763"/>
                    <a:pt x="38837" y="109763"/>
                    <a:pt x="39495" y="109061"/>
                  </a:cubicBezTo>
                  <a:cubicBezTo>
                    <a:pt x="40042" y="109851"/>
                    <a:pt x="40480" y="111520"/>
                    <a:pt x="40857" y="113627"/>
                  </a:cubicBezTo>
                  <a:lnTo>
                    <a:pt x="41735" y="120000"/>
                  </a:lnTo>
                  <a:lnTo>
                    <a:pt x="29282" y="120000"/>
                  </a:lnTo>
                  <a:lnTo>
                    <a:pt x="29308" y="119363"/>
                  </a:lnTo>
                  <a:cubicBezTo>
                    <a:pt x="29369" y="118194"/>
                    <a:pt x="29417" y="117492"/>
                    <a:pt x="29417" y="117492"/>
                  </a:cubicBezTo>
                  <a:cubicBezTo>
                    <a:pt x="29417" y="117492"/>
                    <a:pt x="19887" y="77797"/>
                    <a:pt x="13753" y="56368"/>
                  </a:cubicBezTo>
                  <a:cubicBezTo>
                    <a:pt x="9071" y="40561"/>
                    <a:pt x="4573" y="23765"/>
                    <a:pt x="398" y="2276"/>
                  </a:cubicBezTo>
                  <a:close/>
                </a:path>
              </a:pathLst>
            </a:custGeom>
            <a:solidFill>
              <a:srgbClr val="1490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6213746" y="1967241"/>
            <a:ext cx="5285919" cy="3749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⭲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11561884" y="6356350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3986" y="2388341"/>
            <a:ext cx="2408642" cy="2493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inition">
  <p:cSld name="Defini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>
            <a:spLocks noGrp="1"/>
          </p:cNvSpPr>
          <p:nvPr>
            <p:ph type="pic" idx="2"/>
          </p:nvPr>
        </p:nvSpPr>
        <p:spPr>
          <a:xfrm>
            <a:off x="0" y="1450975"/>
            <a:ext cx="12192000" cy="282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2207738" y="4565682"/>
            <a:ext cx="7375007" cy="87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3"/>
          </p:nvPr>
        </p:nvSpPr>
        <p:spPr>
          <a:xfrm>
            <a:off x="207963" y="6206597"/>
            <a:ext cx="1162279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4"/>
          </p:nvPr>
        </p:nvSpPr>
        <p:spPr>
          <a:xfrm>
            <a:off x="8522430" y="3132903"/>
            <a:ext cx="3308326" cy="457200"/>
          </a:xfrm>
          <a:prstGeom prst="rect">
            <a:avLst/>
          </a:prstGeom>
          <a:solidFill>
            <a:srgbClr val="7F7F7F">
              <a:alpha val="5725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5"/>
          </p:nvPr>
        </p:nvSpPr>
        <p:spPr>
          <a:xfrm>
            <a:off x="8522429" y="3590102"/>
            <a:ext cx="3308327" cy="544575"/>
          </a:xfrm>
          <a:prstGeom prst="rect">
            <a:avLst/>
          </a:prstGeom>
          <a:solidFill>
            <a:srgbClr val="7F7F7F">
              <a:alpha val="57254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1561884" y="6356350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Graph-Infographic">
  <p:cSld name="BarGraph-Infographic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2941313" y="1605063"/>
            <a:ext cx="508000" cy="3149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5E697B"/>
              </a:gs>
              <a:gs pos="50000">
                <a:srgbClr val="42536A"/>
              </a:gs>
              <a:gs pos="100000">
                <a:srgbClr val="38495F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638049" y="4989635"/>
            <a:ext cx="4348480" cy="128151"/>
            <a:chOff x="4800600" y="3954464"/>
            <a:chExt cx="3261360" cy="96113"/>
          </a:xfrm>
        </p:grpSpPr>
        <p:cxnSp>
          <p:nvCxnSpPr>
            <p:cNvPr id="65" name="Google Shape;65;p14"/>
            <p:cNvCxnSpPr/>
            <p:nvPr/>
          </p:nvCxnSpPr>
          <p:spPr>
            <a:xfrm>
              <a:off x="4800600" y="4004857"/>
              <a:ext cx="3261360" cy="1587"/>
            </a:xfrm>
            <a:prstGeom prst="straightConnector1">
              <a:avLst/>
            </a:prstGeom>
            <a:noFill/>
            <a:ln w="12700" cap="flat" cmpd="sng">
              <a:solidFill>
                <a:srgbClr val="CCCCCA"/>
              </a:solidFill>
              <a:prstDash val="dot"/>
              <a:miter lim="8000"/>
              <a:headEnd type="oval" w="med" len="med"/>
              <a:tailEnd type="oval" w="med" len="med"/>
            </a:ln>
          </p:spPr>
        </p:cxnSp>
        <p:sp>
          <p:nvSpPr>
            <p:cNvPr id="66" name="Google Shape;66;p14"/>
            <p:cNvSpPr/>
            <p:nvPr/>
          </p:nvSpPr>
          <p:spPr>
            <a:xfrm>
              <a:off x="4943044" y="3954464"/>
              <a:ext cx="96113" cy="96113"/>
            </a:xfrm>
            <a:prstGeom prst="ellipse">
              <a:avLst/>
            </a:prstGeom>
            <a:gradFill>
              <a:gsLst>
                <a:gs pos="0">
                  <a:srgbClr val="4AC990"/>
                </a:gs>
                <a:gs pos="50000">
                  <a:srgbClr val="12C884"/>
                </a:gs>
                <a:gs pos="100000">
                  <a:srgbClr val="08B876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56D7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519116" y="3954464"/>
              <a:ext cx="96113" cy="96113"/>
            </a:xfrm>
            <a:prstGeom prst="ellipse">
              <a:avLst/>
            </a:prstGeom>
            <a:gradFill>
              <a:gsLst>
                <a:gs pos="0">
                  <a:srgbClr val="A1E6C7"/>
                </a:gs>
                <a:gs pos="50000">
                  <a:srgbClr val="92E4BF"/>
                </a:gs>
                <a:gs pos="100000">
                  <a:srgbClr val="7CCFA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56D7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6095187" y="3954464"/>
              <a:ext cx="96113" cy="96113"/>
            </a:xfrm>
            <a:prstGeom prst="ellipse">
              <a:avLst/>
            </a:prstGeom>
            <a:gradFill>
              <a:gsLst>
                <a:gs pos="0">
                  <a:srgbClr val="6A798A"/>
                </a:gs>
                <a:gs pos="50000">
                  <a:srgbClr val="54677D"/>
                </a:gs>
                <a:gs pos="100000">
                  <a:srgbClr val="485A6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56D7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6671260" y="3954464"/>
              <a:ext cx="96113" cy="96113"/>
            </a:xfrm>
            <a:prstGeom prst="ellipse">
              <a:avLst/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56D7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7247332" y="3954464"/>
              <a:ext cx="96113" cy="96113"/>
            </a:xfrm>
            <a:prstGeom prst="ellipse">
              <a:avLst/>
            </a:prstGeom>
            <a:gradFill>
              <a:gsLst>
                <a:gs pos="0">
                  <a:srgbClr val="4AC990"/>
                </a:gs>
                <a:gs pos="50000">
                  <a:srgbClr val="12C884"/>
                </a:gs>
                <a:gs pos="100000">
                  <a:srgbClr val="08B876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56D7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7823403" y="3954464"/>
              <a:ext cx="96113" cy="96113"/>
            </a:xfrm>
            <a:prstGeom prst="ellipse">
              <a:avLst/>
            </a:prstGeom>
            <a:gradFill>
              <a:gsLst>
                <a:gs pos="0">
                  <a:srgbClr val="A1E6C7"/>
                </a:gs>
                <a:gs pos="50000">
                  <a:srgbClr val="92E4BF"/>
                </a:gs>
                <a:gs pos="100000">
                  <a:srgbClr val="7CCFA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656D78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2" name="Google Shape;72;p14"/>
          <p:cNvSpPr/>
          <p:nvPr/>
        </p:nvSpPr>
        <p:spPr>
          <a:xfrm>
            <a:off x="638050" y="3685578"/>
            <a:ext cx="508000" cy="106908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AC990"/>
              </a:gs>
              <a:gs pos="50000">
                <a:srgbClr val="12C884"/>
              </a:gs>
              <a:gs pos="100000">
                <a:srgbClr val="08B876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1406149" y="2824264"/>
            <a:ext cx="508000" cy="19303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1E6C7"/>
              </a:gs>
              <a:gs pos="50000">
                <a:srgbClr val="92E4BF"/>
              </a:gs>
              <a:gs pos="100000">
                <a:srgbClr val="7CCFA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2174244" y="2417864"/>
            <a:ext cx="508000" cy="23368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A798A"/>
              </a:gs>
              <a:gs pos="50000">
                <a:srgbClr val="54677D"/>
              </a:gs>
              <a:gs pos="100000">
                <a:srgbClr val="485A6F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710437" y="3266700"/>
            <a:ext cx="508000" cy="1487964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AC990"/>
              </a:gs>
              <a:gs pos="50000">
                <a:srgbClr val="12C884"/>
              </a:gs>
              <a:gs pos="100000">
                <a:srgbClr val="08B876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4478532" y="2824264"/>
            <a:ext cx="508000" cy="19303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A1E6C7"/>
              </a:gs>
              <a:gs pos="50000">
                <a:srgbClr val="92E4BF"/>
              </a:gs>
              <a:gs pos="100000">
                <a:srgbClr val="7CCFA9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196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" name="Google Shape;77;p14"/>
          <p:cNvGrpSpPr/>
          <p:nvPr/>
        </p:nvGrpSpPr>
        <p:grpSpPr>
          <a:xfrm>
            <a:off x="8797949" y="3162820"/>
            <a:ext cx="616688" cy="616688"/>
            <a:chOff x="8998834" y="3241078"/>
            <a:chExt cx="616688" cy="616688"/>
          </a:xfrm>
        </p:grpSpPr>
        <p:sp>
          <p:nvSpPr>
            <p:cNvPr id="78" name="Google Shape;78;p14"/>
            <p:cNvSpPr/>
            <p:nvPr/>
          </p:nvSpPr>
          <p:spPr>
            <a:xfrm>
              <a:off x="8998834" y="3241078"/>
              <a:ext cx="616688" cy="6166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AC990"/>
                </a:gs>
                <a:gs pos="50000">
                  <a:srgbClr val="12C884"/>
                </a:gs>
                <a:gs pos="100000">
                  <a:srgbClr val="08B876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9167514" y="3404228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9088" y="0"/>
                  </a:moveTo>
                  <a:lnTo>
                    <a:pt x="32727" y="0"/>
                  </a:lnTo>
                  <a:cubicBezTo>
                    <a:pt x="26700" y="0"/>
                    <a:pt x="21816" y="4883"/>
                    <a:pt x="21816" y="10911"/>
                  </a:cubicBezTo>
                  <a:lnTo>
                    <a:pt x="21816" y="13638"/>
                  </a:lnTo>
                  <a:cubicBezTo>
                    <a:pt x="21816" y="15144"/>
                    <a:pt x="23038" y="16361"/>
                    <a:pt x="24544" y="16361"/>
                  </a:cubicBezTo>
                  <a:cubicBezTo>
                    <a:pt x="26055" y="16361"/>
                    <a:pt x="27272" y="15144"/>
                    <a:pt x="27272" y="13638"/>
                  </a:cubicBezTo>
                  <a:lnTo>
                    <a:pt x="27272" y="10911"/>
                  </a:lnTo>
                  <a:cubicBezTo>
                    <a:pt x="27272" y="7900"/>
                    <a:pt x="29716" y="5455"/>
                    <a:pt x="32727" y="5455"/>
                  </a:cubicBezTo>
                  <a:lnTo>
                    <a:pt x="109088" y="5455"/>
                  </a:lnTo>
                  <a:cubicBezTo>
                    <a:pt x="112100" y="5455"/>
                    <a:pt x="114544" y="7900"/>
                    <a:pt x="114544" y="10911"/>
                  </a:cubicBezTo>
                  <a:lnTo>
                    <a:pt x="114544" y="87272"/>
                  </a:lnTo>
                  <a:cubicBezTo>
                    <a:pt x="114544" y="90288"/>
                    <a:pt x="112100" y="92727"/>
                    <a:pt x="109088" y="92727"/>
                  </a:cubicBezTo>
                  <a:lnTo>
                    <a:pt x="106361" y="92727"/>
                  </a:lnTo>
                  <a:cubicBezTo>
                    <a:pt x="104855" y="92727"/>
                    <a:pt x="103638" y="93950"/>
                    <a:pt x="103638" y="95455"/>
                  </a:cubicBezTo>
                  <a:cubicBezTo>
                    <a:pt x="103638" y="96961"/>
                    <a:pt x="104855" y="98183"/>
                    <a:pt x="106361" y="98183"/>
                  </a:cubicBezTo>
                  <a:lnTo>
                    <a:pt x="109088" y="98183"/>
                  </a:lnTo>
                  <a:cubicBezTo>
                    <a:pt x="115116" y="98183"/>
                    <a:pt x="120000" y="93300"/>
                    <a:pt x="120000" y="87272"/>
                  </a:cubicBezTo>
                  <a:lnTo>
                    <a:pt x="120000" y="10911"/>
                  </a:lnTo>
                  <a:cubicBezTo>
                    <a:pt x="120000" y="4883"/>
                    <a:pt x="115116" y="0"/>
                    <a:pt x="109088" y="0"/>
                  </a:cubicBezTo>
                  <a:moveTo>
                    <a:pt x="24188" y="98183"/>
                  </a:moveTo>
                  <a:lnTo>
                    <a:pt x="40938" y="73050"/>
                  </a:lnTo>
                  <a:lnTo>
                    <a:pt x="49305" y="85594"/>
                  </a:lnTo>
                  <a:cubicBezTo>
                    <a:pt x="49716" y="86577"/>
                    <a:pt x="50683" y="87272"/>
                    <a:pt x="51816" y="87272"/>
                  </a:cubicBezTo>
                  <a:cubicBezTo>
                    <a:pt x="52572" y="87272"/>
                    <a:pt x="53255" y="86972"/>
                    <a:pt x="53744" y="86472"/>
                  </a:cubicBezTo>
                  <a:lnTo>
                    <a:pt x="62211" y="78011"/>
                  </a:lnTo>
                  <a:lnTo>
                    <a:pt x="74311" y="98183"/>
                  </a:lnTo>
                  <a:cubicBezTo>
                    <a:pt x="74311" y="98183"/>
                    <a:pt x="24188" y="98183"/>
                    <a:pt x="24188" y="98183"/>
                  </a:cubicBezTo>
                  <a:close/>
                  <a:moveTo>
                    <a:pt x="81622" y="99900"/>
                  </a:moveTo>
                  <a:lnTo>
                    <a:pt x="81611" y="99872"/>
                  </a:lnTo>
                  <a:cubicBezTo>
                    <a:pt x="81583" y="99816"/>
                    <a:pt x="81538" y="99772"/>
                    <a:pt x="81516" y="99716"/>
                  </a:cubicBezTo>
                  <a:lnTo>
                    <a:pt x="65261" y="72627"/>
                  </a:lnTo>
                  <a:lnTo>
                    <a:pt x="65250" y="72627"/>
                  </a:lnTo>
                  <a:cubicBezTo>
                    <a:pt x="64850" y="71622"/>
                    <a:pt x="63877" y="70911"/>
                    <a:pt x="62727" y="70911"/>
                  </a:cubicBezTo>
                  <a:cubicBezTo>
                    <a:pt x="61972" y="70911"/>
                    <a:pt x="61294" y="71216"/>
                    <a:pt x="60800" y="71711"/>
                  </a:cubicBezTo>
                  <a:lnTo>
                    <a:pt x="52205" y="80300"/>
                  </a:lnTo>
                  <a:lnTo>
                    <a:pt x="43422" y="67133"/>
                  </a:lnTo>
                  <a:cubicBezTo>
                    <a:pt x="43011" y="66150"/>
                    <a:pt x="42044" y="65455"/>
                    <a:pt x="40911" y="65455"/>
                  </a:cubicBezTo>
                  <a:cubicBezTo>
                    <a:pt x="39961" y="65455"/>
                    <a:pt x="39172" y="65966"/>
                    <a:pt x="38683" y="66700"/>
                  </a:cubicBezTo>
                  <a:lnTo>
                    <a:pt x="38638" y="66666"/>
                  </a:lnTo>
                  <a:lnTo>
                    <a:pt x="16822" y="99394"/>
                  </a:lnTo>
                  <a:lnTo>
                    <a:pt x="16866" y="99427"/>
                  </a:lnTo>
                  <a:cubicBezTo>
                    <a:pt x="16572" y="99855"/>
                    <a:pt x="16361" y="100350"/>
                    <a:pt x="16361" y="100911"/>
                  </a:cubicBezTo>
                  <a:cubicBezTo>
                    <a:pt x="16361" y="102416"/>
                    <a:pt x="17583" y="103638"/>
                    <a:pt x="19088" y="103638"/>
                  </a:cubicBezTo>
                  <a:lnTo>
                    <a:pt x="79088" y="103638"/>
                  </a:lnTo>
                  <a:cubicBezTo>
                    <a:pt x="80600" y="103638"/>
                    <a:pt x="81816" y="102416"/>
                    <a:pt x="81816" y="100911"/>
                  </a:cubicBezTo>
                  <a:cubicBezTo>
                    <a:pt x="81816" y="100550"/>
                    <a:pt x="81738" y="100216"/>
                    <a:pt x="81616" y="99905"/>
                  </a:cubicBezTo>
                  <a:cubicBezTo>
                    <a:pt x="81616" y="99905"/>
                    <a:pt x="81622" y="99900"/>
                    <a:pt x="81622" y="99900"/>
                  </a:cubicBezTo>
                  <a:close/>
                  <a:moveTo>
                    <a:pt x="27272" y="43638"/>
                  </a:moveTo>
                  <a:cubicBezTo>
                    <a:pt x="30283" y="43638"/>
                    <a:pt x="32727" y="46083"/>
                    <a:pt x="32727" y="49088"/>
                  </a:cubicBezTo>
                  <a:cubicBezTo>
                    <a:pt x="32727" y="52105"/>
                    <a:pt x="30283" y="54544"/>
                    <a:pt x="27272" y="54544"/>
                  </a:cubicBezTo>
                  <a:cubicBezTo>
                    <a:pt x="24261" y="54544"/>
                    <a:pt x="21816" y="52105"/>
                    <a:pt x="21816" y="49088"/>
                  </a:cubicBezTo>
                  <a:cubicBezTo>
                    <a:pt x="21816" y="46083"/>
                    <a:pt x="24261" y="43638"/>
                    <a:pt x="27272" y="43638"/>
                  </a:cubicBezTo>
                  <a:moveTo>
                    <a:pt x="27272" y="60000"/>
                  </a:moveTo>
                  <a:cubicBezTo>
                    <a:pt x="33300" y="60000"/>
                    <a:pt x="38183" y="55116"/>
                    <a:pt x="38183" y="49088"/>
                  </a:cubicBezTo>
                  <a:cubicBezTo>
                    <a:pt x="38183" y="43066"/>
                    <a:pt x="33300" y="38183"/>
                    <a:pt x="27272" y="38183"/>
                  </a:cubicBezTo>
                  <a:cubicBezTo>
                    <a:pt x="21250" y="38183"/>
                    <a:pt x="16361" y="43066"/>
                    <a:pt x="16361" y="49088"/>
                  </a:cubicBezTo>
                  <a:cubicBezTo>
                    <a:pt x="16361" y="55116"/>
                    <a:pt x="21250" y="60000"/>
                    <a:pt x="27272" y="60000"/>
                  </a:cubicBezTo>
                  <a:moveTo>
                    <a:pt x="92727" y="109088"/>
                  </a:moveTo>
                  <a:cubicBezTo>
                    <a:pt x="92727" y="112105"/>
                    <a:pt x="90283" y="114550"/>
                    <a:pt x="87272" y="114550"/>
                  </a:cubicBezTo>
                  <a:lnTo>
                    <a:pt x="10911" y="114550"/>
                  </a:lnTo>
                  <a:cubicBezTo>
                    <a:pt x="7900" y="114550"/>
                    <a:pt x="5455" y="112105"/>
                    <a:pt x="5455" y="109088"/>
                  </a:cubicBezTo>
                  <a:lnTo>
                    <a:pt x="5455" y="32727"/>
                  </a:lnTo>
                  <a:cubicBezTo>
                    <a:pt x="5455" y="29716"/>
                    <a:pt x="7900" y="27272"/>
                    <a:pt x="10911" y="27272"/>
                  </a:cubicBezTo>
                  <a:lnTo>
                    <a:pt x="87272" y="27272"/>
                  </a:lnTo>
                  <a:cubicBezTo>
                    <a:pt x="90283" y="27272"/>
                    <a:pt x="92727" y="29716"/>
                    <a:pt x="92727" y="32727"/>
                  </a:cubicBezTo>
                  <a:cubicBezTo>
                    <a:pt x="92727" y="32727"/>
                    <a:pt x="92727" y="109088"/>
                    <a:pt x="92727" y="109088"/>
                  </a:cubicBezTo>
                  <a:close/>
                  <a:moveTo>
                    <a:pt x="87272" y="21816"/>
                  </a:moveTo>
                  <a:lnTo>
                    <a:pt x="10911" y="21816"/>
                  </a:lnTo>
                  <a:cubicBezTo>
                    <a:pt x="4883" y="21816"/>
                    <a:pt x="0" y="26700"/>
                    <a:pt x="0" y="32727"/>
                  </a:cubicBezTo>
                  <a:lnTo>
                    <a:pt x="0" y="109088"/>
                  </a:lnTo>
                  <a:cubicBezTo>
                    <a:pt x="0" y="115116"/>
                    <a:pt x="4883" y="120000"/>
                    <a:pt x="10911" y="120000"/>
                  </a:cubicBezTo>
                  <a:lnTo>
                    <a:pt x="87272" y="120000"/>
                  </a:lnTo>
                  <a:cubicBezTo>
                    <a:pt x="93300" y="120000"/>
                    <a:pt x="98183" y="115116"/>
                    <a:pt x="98183" y="109088"/>
                  </a:cubicBezTo>
                  <a:lnTo>
                    <a:pt x="98183" y="32727"/>
                  </a:lnTo>
                  <a:cubicBezTo>
                    <a:pt x="98183" y="26700"/>
                    <a:pt x="93300" y="21816"/>
                    <a:pt x="87272" y="2181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8754275" y="1601639"/>
            <a:ext cx="616688" cy="616688"/>
            <a:chOff x="8998834" y="2145924"/>
            <a:chExt cx="616688" cy="616688"/>
          </a:xfrm>
        </p:grpSpPr>
        <p:sp>
          <p:nvSpPr>
            <p:cNvPr id="81" name="Google Shape;81;p14"/>
            <p:cNvSpPr/>
            <p:nvPr/>
          </p:nvSpPr>
          <p:spPr>
            <a:xfrm>
              <a:off x="8998834" y="2145924"/>
              <a:ext cx="616688" cy="6166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5E697B"/>
                </a:gs>
                <a:gs pos="50000">
                  <a:srgbClr val="42536A"/>
                </a:gs>
                <a:gs pos="100000">
                  <a:srgbClr val="38495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9167514" y="2308301"/>
              <a:ext cx="279327" cy="27298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1833" y="23623"/>
                  </a:moveTo>
                  <a:lnTo>
                    <a:pt x="37111" y="20832"/>
                  </a:lnTo>
                  <a:lnTo>
                    <a:pt x="34383" y="25667"/>
                  </a:lnTo>
                  <a:lnTo>
                    <a:pt x="39111" y="28459"/>
                  </a:lnTo>
                  <a:cubicBezTo>
                    <a:pt x="39111" y="28459"/>
                    <a:pt x="41833" y="23623"/>
                    <a:pt x="41833" y="23623"/>
                  </a:cubicBezTo>
                  <a:close/>
                  <a:moveTo>
                    <a:pt x="47288" y="13953"/>
                  </a:moveTo>
                  <a:lnTo>
                    <a:pt x="42566" y="11167"/>
                  </a:lnTo>
                  <a:lnTo>
                    <a:pt x="39838" y="16002"/>
                  </a:lnTo>
                  <a:lnTo>
                    <a:pt x="44561" y="18794"/>
                  </a:lnTo>
                  <a:cubicBezTo>
                    <a:pt x="44561" y="18794"/>
                    <a:pt x="47288" y="13953"/>
                    <a:pt x="47288" y="13953"/>
                  </a:cubicBezTo>
                  <a:close/>
                  <a:moveTo>
                    <a:pt x="114544" y="47439"/>
                  </a:moveTo>
                  <a:lnTo>
                    <a:pt x="5455" y="47439"/>
                  </a:lnTo>
                  <a:lnTo>
                    <a:pt x="5455" y="36277"/>
                  </a:lnTo>
                  <a:lnTo>
                    <a:pt x="114544" y="36277"/>
                  </a:lnTo>
                  <a:cubicBezTo>
                    <a:pt x="114544" y="36277"/>
                    <a:pt x="114544" y="47439"/>
                    <a:pt x="114544" y="47439"/>
                  </a:cubicBezTo>
                  <a:close/>
                  <a:moveTo>
                    <a:pt x="103638" y="114416"/>
                  </a:moveTo>
                  <a:lnTo>
                    <a:pt x="16361" y="114416"/>
                  </a:lnTo>
                  <a:lnTo>
                    <a:pt x="16361" y="53023"/>
                  </a:lnTo>
                  <a:lnTo>
                    <a:pt x="103638" y="53023"/>
                  </a:lnTo>
                  <a:cubicBezTo>
                    <a:pt x="103638" y="53023"/>
                    <a:pt x="103638" y="114416"/>
                    <a:pt x="103638" y="114416"/>
                  </a:cubicBezTo>
                  <a:close/>
                  <a:moveTo>
                    <a:pt x="37838" y="8375"/>
                  </a:moveTo>
                  <a:cubicBezTo>
                    <a:pt x="39350" y="5707"/>
                    <a:pt x="42683" y="4790"/>
                    <a:pt x="45294" y="6332"/>
                  </a:cubicBezTo>
                  <a:lnTo>
                    <a:pt x="54744" y="11916"/>
                  </a:lnTo>
                  <a:lnTo>
                    <a:pt x="44144" y="30699"/>
                  </a:lnTo>
                  <a:lnTo>
                    <a:pt x="31994" y="30699"/>
                  </a:lnTo>
                  <a:lnTo>
                    <a:pt x="31655" y="30502"/>
                  </a:lnTo>
                  <a:lnTo>
                    <a:pt x="31544" y="30699"/>
                  </a:lnTo>
                  <a:lnTo>
                    <a:pt x="25250" y="30699"/>
                  </a:lnTo>
                  <a:cubicBezTo>
                    <a:pt x="25250" y="30699"/>
                    <a:pt x="37838" y="8375"/>
                    <a:pt x="37838" y="8375"/>
                  </a:cubicBezTo>
                  <a:close/>
                  <a:moveTo>
                    <a:pt x="86538" y="30699"/>
                  </a:moveTo>
                  <a:lnTo>
                    <a:pt x="50438" y="30699"/>
                  </a:lnTo>
                  <a:lnTo>
                    <a:pt x="59466" y="14702"/>
                  </a:lnTo>
                  <a:cubicBezTo>
                    <a:pt x="59466" y="14702"/>
                    <a:pt x="86538" y="30699"/>
                    <a:pt x="86538" y="30699"/>
                  </a:cubicBezTo>
                  <a:close/>
                  <a:moveTo>
                    <a:pt x="88500" y="15529"/>
                  </a:moveTo>
                  <a:cubicBezTo>
                    <a:pt x="91411" y="14730"/>
                    <a:pt x="94394" y="16497"/>
                    <a:pt x="95177" y="19475"/>
                  </a:cubicBezTo>
                  <a:lnTo>
                    <a:pt x="98116" y="30699"/>
                  </a:lnTo>
                  <a:lnTo>
                    <a:pt x="97444" y="30699"/>
                  </a:lnTo>
                  <a:lnTo>
                    <a:pt x="90438" y="26556"/>
                  </a:lnTo>
                  <a:lnTo>
                    <a:pt x="91322" y="26308"/>
                  </a:lnTo>
                  <a:lnTo>
                    <a:pt x="89911" y="20916"/>
                  </a:lnTo>
                  <a:lnTo>
                    <a:pt x="84644" y="22363"/>
                  </a:lnTo>
                  <a:lnTo>
                    <a:pt x="84883" y="23275"/>
                  </a:lnTo>
                  <a:lnTo>
                    <a:pt x="78200" y="19329"/>
                  </a:lnTo>
                  <a:lnTo>
                    <a:pt x="77961" y="18417"/>
                  </a:lnTo>
                  <a:cubicBezTo>
                    <a:pt x="77961" y="18417"/>
                    <a:pt x="88500" y="15529"/>
                    <a:pt x="88500" y="15529"/>
                  </a:cubicBezTo>
                  <a:close/>
                  <a:moveTo>
                    <a:pt x="114544" y="30699"/>
                  </a:moveTo>
                  <a:lnTo>
                    <a:pt x="103766" y="30699"/>
                  </a:lnTo>
                  <a:lnTo>
                    <a:pt x="100450" y="18028"/>
                  </a:lnTo>
                  <a:cubicBezTo>
                    <a:pt x="98888" y="12073"/>
                    <a:pt x="92911" y="8544"/>
                    <a:pt x="87088" y="10137"/>
                  </a:cubicBezTo>
                  <a:lnTo>
                    <a:pt x="70394" y="14719"/>
                  </a:lnTo>
                  <a:lnTo>
                    <a:pt x="48022" y="1497"/>
                  </a:lnTo>
                  <a:cubicBezTo>
                    <a:pt x="42800" y="-1581"/>
                    <a:pt x="36133" y="247"/>
                    <a:pt x="33116" y="5583"/>
                  </a:cubicBezTo>
                  <a:lnTo>
                    <a:pt x="18944" y="30699"/>
                  </a:lnTo>
                  <a:lnTo>
                    <a:pt x="5455" y="30699"/>
                  </a:lnTo>
                  <a:cubicBezTo>
                    <a:pt x="2444" y="30699"/>
                    <a:pt x="0" y="33198"/>
                    <a:pt x="0" y="36277"/>
                  </a:cubicBezTo>
                  <a:lnTo>
                    <a:pt x="0" y="47439"/>
                  </a:lnTo>
                  <a:cubicBezTo>
                    <a:pt x="0" y="50529"/>
                    <a:pt x="2444" y="53023"/>
                    <a:pt x="5455" y="53023"/>
                  </a:cubicBezTo>
                  <a:lnTo>
                    <a:pt x="10911" y="53023"/>
                  </a:lnTo>
                  <a:lnTo>
                    <a:pt x="10911" y="114416"/>
                  </a:lnTo>
                  <a:cubicBezTo>
                    <a:pt x="10911" y="117500"/>
                    <a:pt x="13350" y="120000"/>
                    <a:pt x="16361" y="120000"/>
                  </a:cubicBezTo>
                  <a:lnTo>
                    <a:pt x="103638" y="120000"/>
                  </a:lnTo>
                  <a:cubicBezTo>
                    <a:pt x="106650" y="120000"/>
                    <a:pt x="109088" y="117500"/>
                    <a:pt x="109088" y="114416"/>
                  </a:cubicBezTo>
                  <a:lnTo>
                    <a:pt x="109088" y="53023"/>
                  </a:lnTo>
                  <a:lnTo>
                    <a:pt x="114544" y="53023"/>
                  </a:lnTo>
                  <a:cubicBezTo>
                    <a:pt x="117555" y="53023"/>
                    <a:pt x="120000" y="50529"/>
                    <a:pt x="120000" y="47439"/>
                  </a:cubicBezTo>
                  <a:lnTo>
                    <a:pt x="120000" y="36277"/>
                  </a:lnTo>
                  <a:cubicBezTo>
                    <a:pt x="120000" y="33198"/>
                    <a:pt x="117555" y="30699"/>
                    <a:pt x="114544" y="30699"/>
                  </a:cubicBezTo>
                  <a:moveTo>
                    <a:pt x="43638" y="69768"/>
                  </a:moveTo>
                  <a:lnTo>
                    <a:pt x="76361" y="69768"/>
                  </a:lnTo>
                  <a:lnTo>
                    <a:pt x="76361" y="75346"/>
                  </a:lnTo>
                  <a:lnTo>
                    <a:pt x="43638" y="75346"/>
                  </a:lnTo>
                  <a:cubicBezTo>
                    <a:pt x="43638" y="75346"/>
                    <a:pt x="43638" y="69768"/>
                    <a:pt x="43638" y="69768"/>
                  </a:cubicBezTo>
                  <a:close/>
                  <a:moveTo>
                    <a:pt x="43638" y="80930"/>
                  </a:moveTo>
                  <a:lnTo>
                    <a:pt x="76361" y="80930"/>
                  </a:lnTo>
                  <a:cubicBezTo>
                    <a:pt x="79377" y="80930"/>
                    <a:pt x="81816" y="78431"/>
                    <a:pt x="81816" y="75346"/>
                  </a:cubicBezTo>
                  <a:lnTo>
                    <a:pt x="81816" y="69768"/>
                  </a:lnTo>
                  <a:cubicBezTo>
                    <a:pt x="81816" y="66684"/>
                    <a:pt x="79377" y="64184"/>
                    <a:pt x="76361" y="64184"/>
                  </a:cubicBezTo>
                  <a:lnTo>
                    <a:pt x="43638" y="64184"/>
                  </a:lnTo>
                  <a:cubicBezTo>
                    <a:pt x="40622" y="64184"/>
                    <a:pt x="38183" y="66684"/>
                    <a:pt x="38183" y="69768"/>
                  </a:cubicBezTo>
                  <a:lnTo>
                    <a:pt x="38183" y="75346"/>
                  </a:lnTo>
                  <a:cubicBezTo>
                    <a:pt x="38183" y="78431"/>
                    <a:pt x="40622" y="80930"/>
                    <a:pt x="43638" y="8093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5852665" y="3159323"/>
            <a:ext cx="616688" cy="616688"/>
            <a:chOff x="5866603" y="3248975"/>
            <a:chExt cx="616688" cy="616688"/>
          </a:xfrm>
        </p:grpSpPr>
        <p:sp>
          <p:nvSpPr>
            <p:cNvPr id="84" name="Google Shape;84;p14"/>
            <p:cNvSpPr/>
            <p:nvPr/>
          </p:nvSpPr>
          <p:spPr>
            <a:xfrm>
              <a:off x="5866603" y="3248975"/>
              <a:ext cx="616688" cy="6166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1E6C7"/>
                </a:gs>
                <a:gs pos="50000">
                  <a:srgbClr val="92E4BF"/>
                </a:gs>
                <a:gs pos="100000">
                  <a:srgbClr val="7CCFA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6035283" y="3417655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544" y="109088"/>
                  </a:moveTo>
                  <a:cubicBezTo>
                    <a:pt x="114544" y="112100"/>
                    <a:pt x="112100" y="114550"/>
                    <a:pt x="109088" y="114550"/>
                  </a:cubicBezTo>
                  <a:lnTo>
                    <a:pt x="10911" y="114550"/>
                  </a:lnTo>
                  <a:cubicBezTo>
                    <a:pt x="7900" y="114550"/>
                    <a:pt x="5455" y="112100"/>
                    <a:pt x="5455" y="109088"/>
                  </a:cubicBezTo>
                  <a:lnTo>
                    <a:pt x="5455" y="10911"/>
                  </a:lnTo>
                  <a:cubicBezTo>
                    <a:pt x="5455" y="7900"/>
                    <a:pt x="7900" y="5455"/>
                    <a:pt x="10911" y="5455"/>
                  </a:cubicBezTo>
                  <a:lnTo>
                    <a:pt x="109088" y="5455"/>
                  </a:lnTo>
                  <a:cubicBezTo>
                    <a:pt x="112100" y="5455"/>
                    <a:pt x="114544" y="7900"/>
                    <a:pt x="114544" y="10911"/>
                  </a:cubicBezTo>
                  <a:cubicBezTo>
                    <a:pt x="114544" y="10911"/>
                    <a:pt x="114544" y="109088"/>
                    <a:pt x="114544" y="109088"/>
                  </a:cubicBezTo>
                  <a:close/>
                  <a:moveTo>
                    <a:pt x="109088" y="0"/>
                  </a:moveTo>
                  <a:lnTo>
                    <a:pt x="10911" y="0"/>
                  </a:lnTo>
                  <a:cubicBezTo>
                    <a:pt x="4883" y="0"/>
                    <a:pt x="0" y="4883"/>
                    <a:pt x="0" y="10911"/>
                  </a:cubicBezTo>
                  <a:lnTo>
                    <a:pt x="0" y="109088"/>
                  </a:lnTo>
                  <a:cubicBezTo>
                    <a:pt x="0" y="115116"/>
                    <a:pt x="4883" y="120000"/>
                    <a:pt x="10911" y="120000"/>
                  </a:cubicBezTo>
                  <a:lnTo>
                    <a:pt x="109088" y="120000"/>
                  </a:lnTo>
                  <a:cubicBezTo>
                    <a:pt x="115116" y="120000"/>
                    <a:pt x="120000" y="115116"/>
                    <a:pt x="120000" y="109088"/>
                  </a:cubicBezTo>
                  <a:lnTo>
                    <a:pt x="120000" y="10911"/>
                  </a:lnTo>
                  <a:cubicBezTo>
                    <a:pt x="120000" y="4883"/>
                    <a:pt x="115116" y="0"/>
                    <a:pt x="109088" y="0"/>
                  </a:cubicBezTo>
                  <a:moveTo>
                    <a:pt x="43638" y="35455"/>
                  </a:moveTo>
                  <a:cubicBezTo>
                    <a:pt x="40627" y="35455"/>
                    <a:pt x="38183" y="33016"/>
                    <a:pt x="38183" y="30000"/>
                  </a:cubicBezTo>
                  <a:cubicBezTo>
                    <a:pt x="38183" y="26988"/>
                    <a:pt x="40627" y="24544"/>
                    <a:pt x="43638" y="24544"/>
                  </a:cubicBezTo>
                  <a:cubicBezTo>
                    <a:pt x="46644" y="24544"/>
                    <a:pt x="49088" y="26988"/>
                    <a:pt x="49088" y="30000"/>
                  </a:cubicBezTo>
                  <a:cubicBezTo>
                    <a:pt x="49088" y="33016"/>
                    <a:pt x="46644" y="35455"/>
                    <a:pt x="43638" y="35455"/>
                  </a:cubicBezTo>
                  <a:moveTo>
                    <a:pt x="100911" y="27272"/>
                  </a:moveTo>
                  <a:lnTo>
                    <a:pt x="54161" y="27272"/>
                  </a:lnTo>
                  <a:cubicBezTo>
                    <a:pt x="52944" y="22577"/>
                    <a:pt x="48711" y="19088"/>
                    <a:pt x="43638" y="19088"/>
                  </a:cubicBezTo>
                  <a:cubicBezTo>
                    <a:pt x="38561" y="19088"/>
                    <a:pt x="34333" y="22577"/>
                    <a:pt x="33111" y="27272"/>
                  </a:cubicBezTo>
                  <a:lnTo>
                    <a:pt x="19088" y="27272"/>
                  </a:lnTo>
                  <a:cubicBezTo>
                    <a:pt x="17583" y="27272"/>
                    <a:pt x="16361" y="28494"/>
                    <a:pt x="16361" y="30000"/>
                  </a:cubicBezTo>
                  <a:cubicBezTo>
                    <a:pt x="16361" y="31511"/>
                    <a:pt x="17583" y="32727"/>
                    <a:pt x="19088" y="32727"/>
                  </a:cubicBezTo>
                  <a:lnTo>
                    <a:pt x="33111" y="32727"/>
                  </a:lnTo>
                  <a:cubicBezTo>
                    <a:pt x="34333" y="37427"/>
                    <a:pt x="38561" y="40911"/>
                    <a:pt x="43638" y="40911"/>
                  </a:cubicBezTo>
                  <a:cubicBezTo>
                    <a:pt x="48711" y="40911"/>
                    <a:pt x="52944" y="37427"/>
                    <a:pt x="54161" y="32727"/>
                  </a:cubicBezTo>
                  <a:lnTo>
                    <a:pt x="100911" y="32727"/>
                  </a:lnTo>
                  <a:cubicBezTo>
                    <a:pt x="102416" y="32727"/>
                    <a:pt x="103638" y="31511"/>
                    <a:pt x="103638" y="30000"/>
                  </a:cubicBezTo>
                  <a:cubicBezTo>
                    <a:pt x="103638" y="28494"/>
                    <a:pt x="102416" y="27272"/>
                    <a:pt x="100911" y="27272"/>
                  </a:cubicBezTo>
                  <a:moveTo>
                    <a:pt x="81816" y="65455"/>
                  </a:moveTo>
                  <a:cubicBezTo>
                    <a:pt x="78811" y="65455"/>
                    <a:pt x="76361" y="63011"/>
                    <a:pt x="76361" y="60000"/>
                  </a:cubicBezTo>
                  <a:cubicBezTo>
                    <a:pt x="76361" y="56988"/>
                    <a:pt x="78811" y="54544"/>
                    <a:pt x="81816" y="54544"/>
                  </a:cubicBezTo>
                  <a:cubicBezTo>
                    <a:pt x="84827" y="54544"/>
                    <a:pt x="87272" y="56988"/>
                    <a:pt x="87272" y="60000"/>
                  </a:cubicBezTo>
                  <a:cubicBezTo>
                    <a:pt x="87272" y="63011"/>
                    <a:pt x="84827" y="65455"/>
                    <a:pt x="81816" y="65455"/>
                  </a:cubicBezTo>
                  <a:moveTo>
                    <a:pt x="100911" y="57277"/>
                  </a:moveTo>
                  <a:lnTo>
                    <a:pt x="92338" y="57277"/>
                  </a:lnTo>
                  <a:cubicBezTo>
                    <a:pt x="91122" y="52577"/>
                    <a:pt x="86894" y="49088"/>
                    <a:pt x="81816" y="49088"/>
                  </a:cubicBezTo>
                  <a:cubicBezTo>
                    <a:pt x="76744" y="49088"/>
                    <a:pt x="72511" y="52577"/>
                    <a:pt x="71294" y="57277"/>
                  </a:cubicBezTo>
                  <a:lnTo>
                    <a:pt x="19088" y="57277"/>
                  </a:lnTo>
                  <a:cubicBezTo>
                    <a:pt x="17583" y="57277"/>
                    <a:pt x="16361" y="58494"/>
                    <a:pt x="16361" y="60000"/>
                  </a:cubicBezTo>
                  <a:cubicBezTo>
                    <a:pt x="16361" y="61511"/>
                    <a:pt x="17583" y="62727"/>
                    <a:pt x="19088" y="62727"/>
                  </a:cubicBezTo>
                  <a:lnTo>
                    <a:pt x="71294" y="62727"/>
                  </a:lnTo>
                  <a:cubicBezTo>
                    <a:pt x="72511" y="67427"/>
                    <a:pt x="76744" y="70911"/>
                    <a:pt x="81816" y="70911"/>
                  </a:cubicBezTo>
                  <a:cubicBezTo>
                    <a:pt x="86894" y="70911"/>
                    <a:pt x="91122" y="67427"/>
                    <a:pt x="92338" y="62727"/>
                  </a:cubicBezTo>
                  <a:lnTo>
                    <a:pt x="100911" y="62727"/>
                  </a:lnTo>
                  <a:cubicBezTo>
                    <a:pt x="102416" y="62727"/>
                    <a:pt x="103638" y="61511"/>
                    <a:pt x="103638" y="60000"/>
                  </a:cubicBezTo>
                  <a:cubicBezTo>
                    <a:pt x="103638" y="58494"/>
                    <a:pt x="102416" y="57277"/>
                    <a:pt x="100911" y="57277"/>
                  </a:cubicBezTo>
                  <a:moveTo>
                    <a:pt x="54544" y="95455"/>
                  </a:moveTo>
                  <a:cubicBezTo>
                    <a:pt x="51533" y="95455"/>
                    <a:pt x="49088" y="93016"/>
                    <a:pt x="49088" y="90000"/>
                  </a:cubicBezTo>
                  <a:cubicBezTo>
                    <a:pt x="49088" y="86988"/>
                    <a:pt x="51533" y="84544"/>
                    <a:pt x="54544" y="84544"/>
                  </a:cubicBezTo>
                  <a:cubicBezTo>
                    <a:pt x="57555" y="84544"/>
                    <a:pt x="60000" y="86988"/>
                    <a:pt x="60000" y="90000"/>
                  </a:cubicBezTo>
                  <a:cubicBezTo>
                    <a:pt x="60000" y="93016"/>
                    <a:pt x="57555" y="95455"/>
                    <a:pt x="54544" y="95455"/>
                  </a:cubicBezTo>
                  <a:moveTo>
                    <a:pt x="100911" y="87272"/>
                  </a:moveTo>
                  <a:lnTo>
                    <a:pt x="65066" y="87272"/>
                  </a:lnTo>
                  <a:cubicBezTo>
                    <a:pt x="63850" y="82572"/>
                    <a:pt x="59622" y="79094"/>
                    <a:pt x="54544" y="79094"/>
                  </a:cubicBezTo>
                  <a:cubicBezTo>
                    <a:pt x="49466" y="79094"/>
                    <a:pt x="45238" y="82572"/>
                    <a:pt x="44022" y="87272"/>
                  </a:cubicBezTo>
                  <a:lnTo>
                    <a:pt x="19088" y="87272"/>
                  </a:lnTo>
                  <a:cubicBezTo>
                    <a:pt x="17583" y="87272"/>
                    <a:pt x="16361" y="88494"/>
                    <a:pt x="16361" y="90000"/>
                  </a:cubicBezTo>
                  <a:cubicBezTo>
                    <a:pt x="16361" y="91511"/>
                    <a:pt x="17583" y="92727"/>
                    <a:pt x="19088" y="92727"/>
                  </a:cubicBezTo>
                  <a:lnTo>
                    <a:pt x="44022" y="92727"/>
                  </a:lnTo>
                  <a:cubicBezTo>
                    <a:pt x="45238" y="97427"/>
                    <a:pt x="49466" y="100911"/>
                    <a:pt x="54544" y="100911"/>
                  </a:cubicBezTo>
                  <a:cubicBezTo>
                    <a:pt x="59622" y="100911"/>
                    <a:pt x="63850" y="97427"/>
                    <a:pt x="65066" y="92727"/>
                  </a:cubicBezTo>
                  <a:lnTo>
                    <a:pt x="100911" y="92727"/>
                  </a:lnTo>
                  <a:cubicBezTo>
                    <a:pt x="102416" y="92727"/>
                    <a:pt x="103638" y="91511"/>
                    <a:pt x="103638" y="90000"/>
                  </a:cubicBezTo>
                  <a:cubicBezTo>
                    <a:pt x="103638" y="88494"/>
                    <a:pt x="102416" y="87272"/>
                    <a:pt x="100911" y="8727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8806369" y="4754662"/>
            <a:ext cx="616688" cy="616688"/>
            <a:chOff x="8998834" y="4446928"/>
            <a:chExt cx="616688" cy="616688"/>
          </a:xfrm>
        </p:grpSpPr>
        <p:sp>
          <p:nvSpPr>
            <p:cNvPr id="87" name="Google Shape;87;p14"/>
            <p:cNvSpPr/>
            <p:nvPr/>
          </p:nvSpPr>
          <p:spPr>
            <a:xfrm>
              <a:off x="8998834" y="4446928"/>
              <a:ext cx="616688" cy="6166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A1E6C7"/>
                </a:gs>
                <a:gs pos="50000">
                  <a:srgbClr val="92E4BF"/>
                </a:gs>
                <a:gs pos="100000">
                  <a:srgbClr val="7CCFA9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9167514" y="4640392"/>
              <a:ext cx="279327" cy="2539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2727" y="114000"/>
                  </a:moveTo>
                  <a:lnTo>
                    <a:pt x="81816" y="114000"/>
                  </a:lnTo>
                  <a:lnTo>
                    <a:pt x="81816" y="102000"/>
                  </a:lnTo>
                  <a:cubicBezTo>
                    <a:pt x="83327" y="102000"/>
                    <a:pt x="84544" y="100661"/>
                    <a:pt x="84544" y="99000"/>
                  </a:cubicBezTo>
                  <a:cubicBezTo>
                    <a:pt x="84544" y="97344"/>
                    <a:pt x="83327" y="96000"/>
                    <a:pt x="81816" y="96000"/>
                  </a:cubicBezTo>
                  <a:lnTo>
                    <a:pt x="81816" y="42000"/>
                  </a:lnTo>
                  <a:lnTo>
                    <a:pt x="92727" y="42000"/>
                  </a:lnTo>
                  <a:cubicBezTo>
                    <a:pt x="92727" y="42000"/>
                    <a:pt x="92727" y="114000"/>
                    <a:pt x="92727" y="114000"/>
                  </a:cubicBezTo>
                  <a:close/>
                  <a:moveTo>
                    <a:pt x="76361" y="96000"/>
                  </a:moveTo>
                  <a:cubicBezTo>
                    <a:pt x="74855" y="96000"/>
                    <a:pt x="73638" y="97344"/>
                    <a:pt x="73638" y="99000"/>
                  </a:cubicBezTo>
                  <a:cubicBezTo>
                    <a:pt x="73638" y="100661"/>
                    <a:pt x="74855" y="102000"/>
                    <a:pt x="76361" y="102000"/>
                  </a:cubicBezTo>
                  <a:lnTo>
                    <a:pt x="76361" y="114000"/>
                  </a:lnTo>
                  <a:lnTo>
                    <a:pt x="21816" y="114000"/>
                  </a:lnTo>
                  <a:lnTo>
                    <a:pt x="21816" y="102000"/>
                  </a:lnTo>
                  <a:cubicBezTo>
                    <a:pt x="23327" y="102000"/>
                    <a:pt x="24544" y="100661"/>
                    <a:pt x="24544" y="99000"/>
                  </a:cubicBezTo>
                  <a:cubicBezTo>
                    <a:pt x="24544" y="97344"/>
                    <a:pt x="23327" y="96000"/>
                    <a:pt x="21816" y="96000"/>
                  </a:cubicBezTo>
                  <a:lnTo>
                    <a:pt x="21816" y="42000"/>
                  </a:lnTo>
                  <a:lnTo>
                    <a:pt x="76361" y="42000"/>
                  </a:lnTo>
                  <a:cubicBezTo>
                    <a:pt x="76361" y="42000"/>
                    <a:pt x="76361" y="96000"/>
                    <a:pt x="76361" y="96000"/>
                  </a:cubicBezTo>
                  <a:close/>
                  <a:moveTo>
                    <a:pt x="16361" y="96000"/>
                  </a:moveTo>
                  <a:cubicBezTo>
                    <a:pt x="14855" y="96000"/>
                    <a:pt x="13638" y="97344"/>
                    <a:pt x="13638" y="99000"/>
                  </a:cubicBezTo>
                  <a:cubicBezTo>
                    <a:pt x="13638" y="100661"/>
                    <a:pt x="14855" y="102000"/>
                    <a:pt x="16361" y="102000"/>
                  </a:cubicBezTo>
                  <a:lnTo>
                    <a:pt x="16361" y="114000"/>
                  </a:lnTo>
                  <a:lnTo>
                    <a:pt x="5455" y="114000"/>
                  </a:lnTo>
                  <a:lnTo>
                    <a:pt x="5455" y="42000"/>
                  </a:lnTo>
                  <a:lnTo>
                    <a:pt x="16361" y="42000"/>
                  </a:lnTo>
                  <a:cubicBezTo>
                    <a:pt x="16361" y="42000"/>
                    <a:pt x="16361" y="96000"/>
                    <a:pt x="16361" y="96000"/>
                  </a:cubicBezTo>
                  <a:close/>
                  <a:moveTo>
                    <a:pt x="43638" y="30000"/>
                  </a:moveTo>
                  <a:lnTo>
                    <a:pt x="54544" y="30000"/>
                  </a:lnTo>
                  <a:cubicBezTo>
                    <a:pt x="57555" y="30000"/>
                    <a:pt x="60000" y="32688"/>
                    <a:pt x="60000" y="36005"/>
                  </a:cubicBezTo>
                  <a:lnTo>
                    <a:pt x="38183" y="36005"/>
                  </a:lnTo>
                  <a:cubicBezTo>
                    <a:pt x="38183" y="32688"/>
                    <a:pt x="40627" y="30000"/>
                    <a:pt x="43638" y="30000"/>
                  </a:cubicBezTo>
                  <a:moveTo>
                    <a:pt x="92727" y="36005"/>
                  </a:moveTo>
                  <a:lnTo>
                    <a:pt x="65455" y="36005"/>
                  </a:lnTo>
                  <a:cubicBezTo>
                    <a:pt x="65455" y="29372"/>
                    <a:pt x="60572" y="24005"/>
                    <a:pt x="54544" y="24005"/>
                  </a:cubicBezTo>
                  <a:lnTo>
                    <a:pt x="43638" y="24005"/>
                  </a:lnTo>
                  <a:cubicBezTo>
                    <a:pt x="37611" y="24005"/>
                    <a:pt x="32727" y="29372"/>
                    <a:pt x="32727" y="36005"/>
                  </a:cubicBezTo>
                  <a:lnTo>
                    <a:pt x="5455" y="36005"/>
                  </a:lnTo>
                  <a:cubicBezTo>
                    <a:pt x="2444" y="36005"/>
                    <a:pt x="0" y="38688"/>
                    <a:pt x="0" y="42000"/>
                  </a:cubicBezTo>
                  <a:lnTo>
                    <a:pt x="0" y="114000"/>
                  </a:lnTo>
                  <a:cubicBezTo>
                    <a:pt x="0" y="117311"/>
                    <a:pt x="2444" y="120000"/>
                    <a:pt x="5455" y="120000"/>
                  </a:cubicBezTo>
                  <a:lnTo>
                    <a:pt x="92727" y="120000"/>
                  </a:lnTo>
                  <a:cubicBezTo>
                    <a:pt x="95738" y="120000"/>
                    <a:pt x="98183" y="117311"/>
                    <a:pt x="98183" y="114000"/>
                  </a:cubicBezTo>
                  <a:lnTo>
                    <a:pt x="98183" y="42000"/>
                  </a:lnTo>
                  <a:cubicBezTo>
                    <a:pt x="98183" y="38688"/>
                    <a:pt x="95738" y="36005"/>
                    <a:pt x="92727" y="36005"/>
                  </a:cubicBezTo>
                  <a:moveTo>
                    <a:pt x="60000" y="12005"/>
                  </a:moveTo>
                  <a:cubicBezTo>
                    <a:pt x="60000" y="8688"/>
                    <a:pt x="62444" y="6000"/>
                    <a:pt x="65455" y="6000"/>
                  </a:cubicBezTo>
                  <a:lnTo>
                    <a:pt x="76361" y="6000"/>
                  </a:lnTo>
                  <a:cubicBezTo>
                    <a:pt x="79372" y="6000"/>
                    <a:pt x="81816" y="8688"/>
                    <a:pt x="81816" y="12005"/>
                  </a:cubicBezTo>
                  <a:cubicBezTo>
                    <a:pt x="81816" y="12005"/>
                    <a:pt x="60000" y="12005"/>
                    <a:pt x="60000" y="12005"/>
                  </a:cubicBezTo>
                  <a:close/>
                  <a:moveTo>
                    <a:pt x="114544" y="12005"/>
                  </a:moveTo>
                  <a:lnTo>
                    <a:pt x="87272" y="12005"/>
                  </a:lnTo>
                  <a:cubicBezTo>
                    <a:pt x="87272" y="5372"/>
                    <a:pt x="82388" y="0"/>
                    <a:pt x="76361" y="0"/>
                  </a:cubicBezTo>
                  <a:lnTo>
                    <a:pt x="65455" y="0"/>
                  </a:lnTo>
                  <a:cubicBezTo>
                    <a:pt x="59427" y="0"/>
                    <a:pt x="54544" y="5372"/>
                    <a:pt x="54544" y="12005"/>
                  </a:cubicBezTo>
                  <a:lnTo>
                    <a:pt x="27272" y="12005"/>
                  </a:lnTo>
                  <a:cubicBezTo>
                    <a:pt x="24261" y="12005"/>
                    <a:pt x="21816" y="14688"/>
                    <a:pt x="21816" y="18000"/>
                  </a:cubicBezTo>
                  <a:lnTo>
                    <a:pt x="21816" y="27000"/>
                  </a:lnTo>
                  <a:cubicBezTo>
                    <a:pt x="21816" y="28661"/>
                    <a:pt x="23038" y="30000"/>
                    <a:pt x="24544" y="30000"/>
                  </a:cubicBezTo>
                  <a:cubicBezTo>
                    <a:pt x="26055" y="30000"/>
                    <a:pt x="27272" y="28661"/>
                    <a:pt x="27272" y="27000"/>
                  </a:cubicBezTo>
                  <a:lnTo>
                    <a:pt x="27272" y="18000"/>
                  </a:lnTo>
                  <a:lnTo>
                    <a:pt x="114544" y="18000"/>
                  </a:lnTo>
                  <a:lnTo>
                    <a:pt x="114544" y="90005"/>
                  </a:lnTo>
                  <a:lnTo>
                    <a:pt x="106361" y="90005"/>
                  </a:lnTo>
                  <a:cubicBezTo>
                    <a:pt x="104855" y="90005"/>
                    <a:pt x="103638" y="91344"/>
                    <a:pt x="103638" y="93000"/>
                  </a:cubicBezTo>
                  <a:cubicBezTo>
                    <a:pt x="103638" y="94661"/>
                    <a:pt x="104855" y="96000"/>
                    <a:pt x="106361" y="96000"/>
                  </a:cubicBezTo>
                  <a:lnTo>
                    <a:pt x="114544" y="96000"/>
                  </a:lnTo>
                  <a:cubicBezTo>
                    <a:pt x="117555" y="96000"/>
                    <a:pt x="120000" y="93311"/>
                    <a:pt x="120000" y="90005"/>
                  </a:cubicBezTo>
                  <a:lnTo>
                    <a:pt x="120000" y="18000"/>
                  </a:lnTo>
                  <a:cubicBezTo>
                    <a:pt x="120000" y="14688"/>
                    <a:pt x="117555" y="12005"/>
                    <a:pt x="114544" y="12005"/>
                  </a:cubicBezTo>
                  <a:moveTo>
                    <a:pt x="30000" y="66005"/>
                  </a:moveTo>
                  <a:lnTo>
                    <a:pt x="35455" y="66005"/>
                  </a:lnTo>
                  <a:cubicBezTo>
                    <a:pt x="36961" y="66005"/>
                    <a:pt x="38183" y="64661"/>
                    <a:pt x="38183" y="63005"/>
                  </a:cubicBezTo>
                  <a:cubicBezTo>
                    <a:pt x="38183" y="61344"/>
                    <a:pt x="36961" y="60000"/>
                    <a:pt x="35455" y="60000"/>
                  </a:cubicBezTo>
                  <a:lnTo>
                    <a:pt x="30000" y="60000"/>
                  </a:lnTo>
                  <a:cubicBezTo>
                    <a:pt x="28494" y="60000"/>
                    <a:pt x="27272" y="61344"/>
                    <a:pt x="27272" y="63005"/>
                  </a:cubicBezTo>
                  <a:cubicBezTo>
                    <a:pt x="27272" y="64661"/>
                    <a:pt x="28494" y="66005"/>
                    <a:pt x="30000" y="66005"/>
                  </a:cubicBezTo>
                  <a:moveTo>
                    <a:pt x="30000" y="54000"/>
                  </a:moveTo>
                  <a:lnTo>
                    <a:pt x="46361" y="54000"/>
                  </a:lnTo>
                  <a:cubicBezTo>
                    <a:pt x="47872" y="54000"/>
                    <a:pt x="49088" y="52661"/>
                    <a:pt x="49088" y="51005"/>
                  </a:cubicBezTo>
                  <a:cubicBezTo>
                    <a:pt x="49088" y="49344"/>
                    <a:pt x="47872" y="48000"/>
                    <a:pt x="46361" y="48000"/>
                  </a:cubicBezTo>
                  <a:lnTo>
                    <a:pt x="30000" y="48000"/>
                  </a:lnTo>
                  <a:cubicBezTo>
                    <a:pt x="28494" y="48000"/>
                    <a:pt x="27272" y="49344"/>
                    <a:pt x="27272" y="51005"/>
                  </a:cubicBezTo>
                  <a:cubicBezTo>
                    <a:pt x="27272" y="52661"/>
                    <a:pt x="28494" y="54000"/>
                    <a:pt x="30000" y="5400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89" name="Google Shape;89;p14"/>
          <p:cNvGrpSpPr/>
          <p:nvPr/>
        </p:nvGrpSpPr>
        <p:grpSpPr>
          <a:xfrm>
            <a:off x="5866603" y="1538356"/>
            <a:ext cx="616688" cy="616688"/>
            <a:chOff x="5866603" y="2153819"/>
            <a:chExt cx="616688" cy="616688"/>
          </a:xfrm>
        </p:grpSpPr>
        <p:sp>
          <p:nvSpPr>
            <p:cNvPr id="90" name="Google Shape;90;p14"/>
            <p:cNvSpPr/>
            <p:nvPr/>
          </p:nvSpPr>
          <p:spPr>
            <a:xfrm>
              <a:off x="5866603" y="2153819"/>
              <a:ext cx="616688" cy="6166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4AC990"/>
                </a:gs>
                <a:gs pos="50000">
                  <a:srgbClr val="12C884"/>
                </a:gs>
                <a:gs pos="100000">
                  <a:srgbClr val="08B876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6035283" y="2327251"/>
              <a:ext cx="279327" cy="25403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544" y="42031"/>
                  </a:moveTo>
                  <a:lnTo>
                    <a:pt x="75444" y="42031"/>
                  </a:lnTo>
                  <a:cubicBezTo>
                    <a:pt x="73088" y="38609"/>
                    <a:pt x="70655" y="34591"/>
                    <a:pt x="68438" y="30039"/>
                  </a:cubicBezTo>
                  <a:lnTo>
                    <a:pt x="114544" y="30039"/>
                  </a:lnTo>
                  <a:cubicBezTo>
                    <a:pt x="114544" y="30039"/>
                    <a:pt x="114544" y="42031"/>
                    <a:pt x="114544" y="42031"/>
                  </a:cubicBezTo>
                  <a:close/>
                  <a:moveTo>
                    <a:pt x="109088" y="78019"/>
                  </a:moveTo>
                  <a:lnTo>
                    <a:pt x="62727" y="78019"/>
                  </a:lnTo>
                  <a:lnTo>
                    <a:pt x="62727" y="48030"/>
                  </a:lnTo>
                  <a:lnTo>
                    <a:pt x="72722" y="48030"/>
                  </a:lnTo>
                  <a:cubicBezTo>
                    <a:pt x="77900" y="55119"/>
                    <a:pt x="82305" y="59233"/>
                    <a:pt x="82677" y="59574"/>
                  </a:cubicBezTo>
                  <a:cubicBezTo>
                    <a:pt x="83383" y="60215"/>
                    <a:pt x="84300" y="60408"/>
                    <a:pt x="85127" y="60164"/>
                  </a:cubicBezTo>
                  <a:cubicBezTo>
                    <a:pt x="85655" y="60011"/>
                    <a:pt x="86138" y="59682"/>
                    <a:pt x="86516" y="59188"/>
                  </a:cubicBezTo>
                  <a:cubicBezTo>
                    <a:pt x="87477" y="57917"/>
                    <a:pt x="87322" y="56021"/>
                    <a:pt x="86166" y="54960"/>
                  </a:cubicBezTo>
                  <a:cubicBezTo>
                    <a:pt x="86100" y="54903"/>
                    <a:pt x="83461" y="52429"/>
                    <a:pt x="79905" y="48030"/>
                  </a:cubicBezTo>
                  <a:lnTo>
                    <a:pt x="109088" y="48030"/>
                  </a:lnTo>
                  <a:cubicBezTo>
                    <a:pt x="109088" y="48030"/>
                    <a:pt x="109088" y="78019"/>
                    <a:pt x="109088" y="78019"/>
                  </a:cubicBezTo>
                  <a:close/>
                  <a:moveTo>
                    <a:pt x="109088" y="114001"/>
                  </a:moveTo>
                  <a:lnTo>
                    <a:pt x="62727" y="114001"/>
                  </a:lnTo>
                  <a:lnTo>
                    <a:pt x="62727" y="84012"/>
                  </a:lnTo>
                  <a:lnTo>
                    <a:pt x="109088" y="84012"/>
                  </a:lnTo>
                  <a:cubicBezTo>
                    <a:pt x="109088" y="84012"/>
                    <a:pt x="109088" y="114001"/>
                    <a:pt x="109088" y="114001"/>
                  </a:cubicBezTo>
                  <a:close/>
                  <a:moveTo>
                    <a:pt x="62727" y="30993"/>
                  </a:moveTo>
                  <a:cubicBezTo>
                    <a:pt x="64588" y="35062"/>
                    <a:pt x="66616" y="38751"/>
                    <a:pt x="68666" y="42031"/>
                  </a:cubicBezTo>
                  <a:lnTo>
                    <a:pt x="62727" y="42031"/>
                  </a:lnTo>
                  <a:cubicBezTo>
                    <a:pt x="62727" y="42031"/>
                    <a:pt x="62727" y="30993"/>
                    <a:pt x="62727" y="30993"/>
                  </a:cubicBezTo>
                  <a:close/>
                  <a:moveTo>
                    <a:pt x="71505" y="8405"/>
                  </a:moveTo>
                  <a:cubicBezTo>
                    <a:pt x="78027" y="4262"/>
                    <a:pt x="85755" y="5556"/>
                    <a:pt x="88772" y="11293"/>
                  </a:cubicBezTo>
                  <a:cubicBezTo>
                    <a:pt x="90794" y="15141"/>
                    <a:pt x="90127" y="19994"/>
                    <a:pt x="87527" y="24040"/>
                  </a:cubicBezTo>
                  <a:lnTo>
                    <a:pt x="65805" y="24040"/>
                  </a:lnTo>
                  <a:cubicBezTo>
                    <a:pt x="65222" y="22559"/>
                    <a:pt x="64672" y="21044"/>
                    <a:pt x="64166" y="19477"/>
                  </a:cubicBezTo>
                  <a:cubicBezTo>
                    <a:pt x="64738" y="15272"/>
                    <a:pt x="67333" y="11049"/>
                    <a:pt x="71505" y="8405"/>
                  </a:cubicBezTo>
                  <a:moveTo>
                    <a:pt x="57272" y="42031"/>
                  </a:moveTo>
                  <a:lnTo>
                    <a:pt x="51244" y="42031"/>
                  </a:lnTo>
                  <a:cubicBezTo>
                    <a:pt x="53333" y="38700"/>
                    <a:pt x="55388" y="34948"/>
                    <a:pt x="57272" y="30811"/>
                  </a:cubicBezTo>
                  <a:cubicBezTo>
                    <a:pt x="57272" y="30811"/>
                    <a:pt x="57272" y="42031"/>
                    <a:pt x="57272" y="42031"/>
                  </a:cubicBezTo>
                  <a:close/>
                  <a:moveTo>
                    <a:pt x="57272" y="78019"/>
                  </a:moveTo>
                  <a:lnTo>
                    <a:pt x="10911" y="78019"/>
                  </a:lnTo>
                  <a:lnTo>
                    <a:pt x="10911" y="48030"/>
                  </a:lnTo>
                  <a:lnTo>
                    <a:pt x="40011" y="48030"/>
                  </a:lnTo>
                  <a:cubicBezTo>
                    <a:pt x="36461" y="52429"/>
                    <a:pt x="33816" y="54903"/>
                    <a:pt x="33750" y="54960"/>
                  </a:cubicBezTo>
                  <a:cubicBezTo>
                    <a:pt x="32594" y="56021"/>
                    <a:pt x="32438" y="57917"/>
                    <a:pt x="33400" y="59188"/>
                  </a:cubicBezTo>
                  <a:cubicBezTo>
                    <a:pt x="33777" y="59682"/>
                    <a:pt x="34261" y="60011"/>
                    <a:pt x="34783" y="60164"/>
                  </a:cubicBezTo>
                  <a:cubicBezTo>
                    <a:pt x="35616" y="60408"/>
                    <a:pt x="36527" y="60215"/>
                    <a:pt x="37238" y="59574"/>
                  </a:cubicBezTo>
                  <a:cubicBezTo>
                    <a:pt x="37611" y="59233"/>
                    <a:pt x="42016" y="55119"/>
                    <a:pt x="47194" y="48030"/>
                  </a:cubicBezTo>
                  <a:lnTo>
                    <a:pt x="57272" y="48030"/>
                  </a:lnTo>
                  <a:cubicBezTo>
                    <a:pt x="57272" y="48030"/>
                    <a:pt x="57272" y="78019"/>
                    <a:pt x="57272" y="78019"/>
                  </a:cubicBezTo>
                  <a:close/>
                  <a:moveTo>
                    <a:pt x="57272" y="114001"/>
                  </a:moveTo>
                  <a:lnTo>
                    <a:pt x="10911" y="114001"/>
                  </a:lnTo>
                  <a:lnTo>
                    <a:pt x="10911" y="84012"/>
                  </a:lnTo>
                  <a:lnTo>
                    <a:pt x="57272" y="84012"/>
                  </a:lnTo>
                  <a:cubicBezTo>
                    <a:pt x="57272" y="84012"/>
                    <a:pt x="57272" y="114001"/>
                    <a:pt x="57272" y="114001"/>
                  </a:cubicBezTo>
                  <a:close/>
                  <a:moveTo>
                    <a:pt x="5455" y="42031"/>
                  </a:moveTo>
                  <a:lnTo>
                    <a:pt x="5455" y="30039"/>
                  </a:lnTo>
                  <a:lnTo>
                    <a:pt x="51477" y="30039"/>
                  </a:lnTo>
                  <a:cubicBezTo>
                    <a:pt x="49261" y="34591"/>
                    <a:pt x="46827" y="38609"/>
                    <a:pt x="44472" y="42031"/>
                  </a:cubicBezTo>
                  <a:cubicBezTo>
                    <a:pt x="44472" y="42031"/>
                    <a:pt x="5455" y="42031"/>
                    <a:pt x="5455" y="42031"/>
                  </a:cubicBezTo>
                  <a:close/>
                  <a:moveTo>
                    <a:pt x="31144" y="11293"/>
                  </a:moveTo>
                  <a:cubicBezTo>
                    <a:pt x="34155" y="5561"/>
                    <a:pt x="41888" y="4262"/>
                    <a:pt x="48411" y="8405"/>
                  </a:cubicBezTo>
                  <a:cubicBezTo>
                    <a:pt x="52583" y="11055"/>
                    <a:pt x="55172" y="15278"/>
                    <a:pt x="55750" y="19483"/>
                  </a:cubicBezTo>
                  <a:cubicBezTo>
                    <a:pt x="55244" y="21044"/>
                    <a:pt x="54694" y="22559"/>
                    <a:pt x="54111" y="24040"/>
                  </a:cubicBezTo>
                  <a:lnTo>
                    <a:pt x="32388" y="24040"/>
                  </a:lnTo>
                  <a:cubicBezTo>
                    <a:pt x="29788" y="19994"/>
                    <a:pt x="29122" y="15141"/>
                    <a:pt x="31144" y="11293"/>
                  </a:cubicBezTo>
                  <a:moveTo>
                    <a:pt x="114544" y="24040"/>
                  </a:moveTo>
                  <a:lnTo>
                    <a:pt x="93744" y="24040"/>
                  </a:lnTo>
                  <a:cubicBezTo>
                    <a:pt x="95883" y="18870"/>
                    <a:pt x="96022" y="13110"/>
                    <a:pt x="93494" y="8291"/>
                  </a:cubicBezTo>
                  <a:cubicBezTo>
                    <a:pt x="88972" y="-306"/>
                    <a:pt x="77911" y="-2587"/>
                    <a:pt x="68777" y="3206"/>
                  </a:cubicBezTo>
                  <a:cubicBezTo>
                    <a:pt x="65261" y="5442"/>
                    <a:pt x="62650" y="8575"/>
                    <a:pt x="60916" y="12043"/>
                  </a:cubicBezTo>
                  <a:cubicBezTo>
                    <a:pt x="60827" y="12003"/>
                    <a:pt x="60761" y="11935"/>
                    <a:pt x="60666" y="11906"/>
                  </a:cubicBezTo>
                  <a:cubicBezTo>
                    <a:pt x="60605" y="11889"/>
                    <a:pt x="60550" y="11901"/>
                    <a:pt x="60488" y="11889"/>
                  </a:cubicBezTo>
                  <a:cubicBezTo>
                    <a:pt x="60338" y="11855"/>
                    <a:pt x="60188" y="11855"/>
                    <a:pt x="60033" y="11850"/>
                  </a:cubicBezTo>
                  <a:cubicBezTo>
                    <a:pt x="59900" y="11855"/>
                    <a:pt x="59772" y="11855"/>
                    <a:pt x="59638" y="11878"/>
                  </a:cubicBezTo>
                  <a:cubicBezTo>
                    <a:pt x="59511" y="11895"/>
                    <a:pt x="59383" y="11861"/>
                    <a:pt x="59250" y="11906"/>
                  </a:cubicBezTo>
                  <a:cubicBezTo>
                    <a:pt x="59155" y="11935"/>
                    <a:pt x="59088" y="12003"/>
                    <a:pt x="59000" y="12043"/>
                  </a:cubicBezTo>
                  <a:cubicBezTo>
                    <a:pt x="57261" y="8575"/>
                    <a:pt x="54650" y="5442"/>
                    <a:pt x="51138" y="3212"/>
                  </a:cubicBezTo>
                  <a:cubicBezTo>
                    <a:pt x="42005" y="-2587"/>
                    <a:pt x="30938" y="-306"/>
                    <a:pt x="26416" y="8291"/>
                  </a:cubicBezTo>
                  <a:cubicBezTo>
                    <a:pt x="23894" y="13110"/>
                    <a:pt x="24027" y="18870"/>
                    <a:pt x="26172" y="24040"/>
                  </a:cubicBezTo>
                  <a:lnTo>
                    <a:pt x="5455" y="24040"/>
                  </a:lnTo>
                  <a:cubicBezTo>
                    <a:pt x="2444" y="24040"/>
                    <a:pt x="0" y="26725"/>
                    <a:pt x="0" y="30039"/>
                  </a:cubicBezTo>
                  <a:lnTo>
                    <a:pt x="0" y="42031"/>
                  </a:lnTo>
                  <a:cubicBezTo>
                    <a:pt x="0" y="45346"/>
                    <a:pt x="2444" y="48030"/>
                    <a:pt x="5455" y="48030"/>
                  </a:cubicBezTo>
                  <a:lnTo>
                    <a:pt x="5455" y="114001"/>
                  </a:lnTo>
                  <a:cubicBezTo>
                    <a:pt x="5455" y="117315"/>
                    <a:pt x="7900" y="120000"/>
                    <a:pt x="10911" y="120000"/>
                  </a:cubicBezTo>
                  <a:lnTo>
                    <a:pt x="109088" y="120000"/>
                  </a:lnTo>
                  <a:cubicBezTo>
                    <a:pt x="112100" y="120000"/>
                    <a:pt x="114544" y="117315"/>
                    <a:pt x="114544" y="114001"/>
                  </a:cubicBezTo>
                  <a:lnTo>
                    <a:pt x="114544" y="48030"/>
                  </a:lnTo>
                  <a:cubicBezTo>
                    <a:pt x="117555" y="48030"/>
                    <a:pt x="120000" y="45346"/>
                    <a:pt x="120000" y="42031"/>
                  </a:cubicBezTo>
                  <a:lnTo>
                    <a:pt x="120000" y="30039"/>
                  </a:lnTo>
                  <a:cubicBezTo>
                    <a:pt x="120000" y="26725"/>
                    <a:pt x="117555" y="24040"/>
                    <a:pt x="114544" y="2404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92" name="Google Shape;92;p14"/>
          <p:cNvGrpSpPr/>
          <p:nvPr/>
        </p:nvGrpSpPr>
        <p:grpSpPr>
          <a:xfrm>
            <a:off x="5884007" y="4735486"/>
            <a:ext cx="616688" cy="616688"/>
            <a:chOff x="5866603" y="4454825"/>
            <a:chExt cx="616688" cy="616688"/>
          </a:xfrm>
        </p:grpSpPr>
        <p:sp>
          <p:nvSpPr>
            <p:cNvPr id="93" name="Google Shape;93;p14"/>
            <p:cNvSpPr/>
            <p:nvPr/>
          </p:nvSpPr>
          <p:spPr>
            <a:xfrm>
              <a:off x="5866603" y="4454825"/>
              <a:ext cx="616688" cy="61668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6A798A"/>
                </a:gs>
                <a:gs pos="50000">
                  <a:srgbClr val="54677D"/>
                </a:gs>
                <a:gs pos="100000">
                  <a:srgbClr val="485A6F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196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6035283" y="4615000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3216" y="94688"/>
                  </a:moveTo>
                  <a:cubicBezTo>
                    <a:pt x="52377" y="95411"/>
                    <a:pt x="51400" y="95966"/>
                    <a:pt x="50277" y="96355"/>
                  </a:cubicBezTo>
                  <a:cubicBezTo>
                    <a:pt x="49161" y="96750"/>
                    <a:pt x="47977" y="96944"/>
                    <a:pt x="46738" y="96944"/>
                  </a:cubicBezTo>
                  <a:cubicBezTo>
                    <a:pt x="43816" y="96944"/>
                    <a:pt x="41600" y="96044"/>
                    <a:pt x="40077" y="94255"/>
                  </a:cubicBezTo>
                  <a:cubicBezTo>
                    <a:pt x="38561" y="92466"/>
                    <a:pt x="37761" y="90144"/>
                    <a:pt x="37677" y="87305"/>
                  </a:cubicBezTo>
                  <a:lnTo>
                    <a:pt x="32577" y="87305"/>
                  </a:lnTo>
                  <a:cubicBezTo>
                    <a:pt x="32538" y="89566"/>
                    <a:pt x="32850" y="91588"/>
                    <a:pt x="33511" y="93361"/>
                  </a:cubicBezTo>
                  <a:cubicBezTo>
                    <a:pt x="34172" y="95127"/>
                    <a:pt x="35116" y="96627"/>
                    <a:pt x="36361" y="97838"/>
                  </a:cubicBezTo>
                  <a:cubicBezTo>
                    <a:pt x="37594" y="99055"/>
                    <a:pt x="39100" y="99972"/>
                    <a:pt x="40861" y="100588"/>
                  </a:cubicBezTo>
                  <a:cubicBezTo>
                    <a:pt x="42616" y="101211"/>
                    <a:pt x="44577" y="101516"/>
                    <a:pt x="46738" y="101516"/>
                  </a:cubicBezTo>
                  <a:cubicBezTo>
                    <a:pt x="48738" y="101516"/>
                    <a:pt x="50627" y="101238"/>
                    <a:pt x="52411" y="100683"/>
                  </a:cubicBezTo>
                  <a:cubicBezTo>
                    <a:pt x="54188" y="100127"/>
                    <a:pt x="55738" y="99294"/>
                    <a:pt x="57061" y="98177"/>
                  </a:cubicBezTo>
                  <a:cubicBezTo>
                    <a:pt x="58383" y="97066"/>
                    <a:pt x="59427" y="95677"/>
                    <a:pt x="60205" y="94011"/>
                  </a:cubicBezTo>
                  <a:cubicBezTo>
                    <a:pt x="60988" y="92338"/>
                    <a:pt x="61377" y="90416"/>
                    <a:pt x="61377" y="88227"/>
                  </a:cubicBezTo>
                  <a:cubicBezTo>
                    <a:pt x="61377" y="85594"/>
                    <a:pt x="60750" y="83305"/>
                    <a:pt x="59488" y="81366"/>
                  </a:cubicBezTo>
                  <a:cubicBezTo>
                    <a:pt x="58227" y="79433"/>
                    <a:pt x="56300" y="78177"/>
                    <a:pt x="53700" y="77600"/>
                  </a:cubicBezTo>
                  <a:lnTo>
                    <a:pt x="53700" y="77477"/>
                  </a:lnTo>
                  <a:cubicBezTo>
                    <a:pt x="55377" y="76694"/>
                    <a:pt x="56777" y="75538"/>
                    <a:pt x="57900" y="74016"/>
                  </a:cubicBezTo>
                  <a:cubicBezTo>
                    <a:pt x="59022" y="72488"/>
                    <a:pt x="59577" y="70744"/>
                    <a:pt x="59577" y="68761"/>
                  </a:cubicBezTo>
                  <a:cubicBezTo>
                    <a:pt x="59577" y="66744"/>
                    <a:pt x="59250" y="64988"/>
                    <a:pt x="58588" y="63511"/>
                  </a:cubicBezTo>
                  <a:cubicBezTo>
                    <a:pt x="57927" y="62027"/>
                    <a:pt x="57016" y="60811"/>
                    <a:pt x="55861" y="59866"/>
                  </a:cubicBezTo>
                  <a:cubicBezTo>
                    <a:pt x="54700" y="58916"/>
                    <a:pt x="53327" y="58205"/>
                    <a:pt x="51750" y="57733"/>
                  </a:cubicBezTo>
                  <a:cubicBezTo>
                    <a:pt x="50166" y="57255"/>
                    <a:pt x="48455" y="57022"/>
                    <a:pt x="46616" y="57022"/>
                  </a:cubicBezTo>
                  <a:cubicBezTo>
                    <a:pt x="44500" y="57022"/>
                    <a:pt x="42627" y="57366"/>
                    <a:pt x="41011" y="58072"/>
                  </a:cubicBezTo>
                  <a:cubicBezTo>
                    <a:pt x="39388" y="58772"/>
                    <a:pt x="38038" y="59738"/>
                    <a:pt x="36961" y="60977"/>
                  </a:cubicBezTo>
                  <a:cubicBezTo>
                    <a:pt x="35883" y="62211"/>
                    <a:pt x="35050" y="63700"/>
                    <a:pt x="34466" y="65427"/>
                  </a:cubicBezTo>
                  <a:cubicBezTo>
                    <a:pt x="33888" y="67155"/>
                    <a:pt x="33555" y="69072"/>
                    <a:pt x="33477" y="71172"/>
                  </a:cubicBezTo>
                  <a:lnTo>
                    <a:pt x="38577" y="71172"/>
                  </a:lnTo>
                  <a:cubicBezTo>
                    <a:pt x="38577" y="69894"/>
                    <a:pt x="38733" y="68683"/>
                    <a:pt x="39061" y="67527"/>
                  </a:cubicBezTo>
                  <a:cubicBezTo>
                    <a:pt x="39377" y="66372"/>
                    <a:pt x="39872" y="65366"/>
                    <a:pt x="40533" y="64500"/>
                  </a:cubicBezTo>
                  <a:cubicBezTo>
                    <a:pt x="41188" y="63633"/>
                    <a:pt x="42027" y="62944"/>
                    <a:pt x="43050" y="62427"/>
                  </a:cubicBezTo>
                  <a:cubicBezTo>
                    <a:pt x="44066" y="61911"/>
                    <a:pt x="45261" y="61655"/>
                    <a:pt x="46616" y="61655"/>
                  </a:cubicBezTo>
                  <a:cubicBezTo>
                    <a:pt x="48777" y="61655"/>
                    <a:pt x="50577" y="62244"/>
                    <a:pt x="52022" y="63416"/>
                  </a:cubicBezTo>
                  <a:cubicBezTo>
                    <a:pt x="53461" y="64594"/>
                    <a:pt x="54177" y="66350"/>
                    <a:pt x="54177" y="68700"/>
                  </a:cubicBezTo>
                  <a:cubicBezTo>
                    <a:pt x="54177" y="69855"/>
                    <a:pt x="53961" y="70883"/>
                    <a:pt x="53522" y="71788"/>
                  </a:cubicBezTo>
                  <a:cubicBezTo>
                    <a:pt x="53077" y="72700"/>
                    <a:pt x="52488" y="73450"/>
                    <a:pt x="51750" y="74050"/>
                  </a:cubicBezTo>
                  <a:cubicBezTo>
                    <a:pt x="51011" y="74644"/>
                    <a:pt x="50150" y="75094"/>
                    <a:pt x="49172" y="75411"/>
                  </a:cubicBezTo>
                  <a:cubicBezTo>
                    <a:pt x="48188" y="75716"/>
                    <a:pt x="47155" y="75872"/>
                    <a:pt x="46077" y="75872"/>
                  </a:cubicBezTo>
                  <a:lnTo>
                    <a:pt x="44400" y="75872"/>
                  </a:lnTo>
                  <a:cubicBezTo>
                    <a:pt x="44238" y="75872"/>
                    <a:pt x="44055" y="75850"/>
                    <a:pt x="43861" y="75805"/>
                  </a:cubicBezTo>
                  <a:lnTo>
                    <a:pt x="43861" y="80261"/>
                  </a:lnTo>
                  <a:cubicBezTo>
                    <a:pt x="44816" y="80133"/>
                    <a:pt x="45838" y="80072"/>
                    <a:pt x="46916" y="80072"/>
                  </a:cubicBezTo>
                  <a:cubicBezTo>
                    <a:pt x="48200" y="80072"/>
                    <a:pt x="49388" y="80244"/>
                    <a:pt x="50488" y="80594"/>
                  </a:cubicBezTo>
                  <a:cubicBezTo>
                    <a:pt x="51588" y="80950"/>
                    <a:pt x="52538" y="81483"/>
                    <a:pt x="53338" y="82205"/>
                  </a:cubicBezTo>
                  <a:cubicBezTo>
                    <a:pt x="54138" y="82927"/>
                    <a:pt x="54777" y="83811"/>
                    <a:pt x="55261" y="84861"/>
                  </a:cubicBezTo>
                  <a:cubicBezTo>
                    <a:pt x="55738" y="85911"/>
                    <a:pt x="55977" y="87122"/>
                    <a:pt x="55977" y="88477"/>
                  </a:cubicBezTo>
                  <a:cubicBezTo>
                    <a:pt x="55977" y="89794"/>
                    <a:pt x="55727" y="90983"/>
                    <a:pt x="55227" y="92027"/>
                  </a:cubicBezTo>
                  <a:cubicBezTo>
                    <a:pt x="54727" y="93077"/>
                    <a:pt x="54061" y="93966"/>
                    <a:pt x="53216" y="94688"/>
                  </a:cubicBezTo>
                  <a:moveTo>
                    <a:pt x="79205" y="100838"/>
                  </a:moveTo>
                  <a:lnTo>
                    <a:pt x="84305" y="100838"/>
                  </a:lnTo>
                  <a:lnTo>
                    <a:pt x="84305" y="57022"/>
                  </a:lnTo>
                  <a:lnTo>
                    <a:pt x="80405" y="57022"/>
                  </a:lnTo>
                  <a:cubicBezTo>
                    <a:pt x="80122" y="58672"/>
                    <a:pt x="79605" y="60027"/>
                    <a:pt x="78844" y="61100"/>
                  </a:cubicBezTo>
                  <a:cubicBezTo>
                    <a:pt x="78083" y="62172"/>
                    <a:pt x="77155" y="63016"/>
                    <a:pt x="76055" y="63633"/>
                  </a:cubicBezTo>
                  <a:cubicBezTo>
                    <a:pt x="74955" y="64250"/>
                    <a:pt x="73727" y="64672"/>
                    <a:pt x="72366" y="64900"/>
                  </a:cubicBezTo>
                  <a:cubicBezTo>
                    <a:pt x="71005" y="65127"/>
                    <a:pt x="69605" y="65238"/>
                    <a:pt x="68166" y="65238"/>
                  </a:cubicBezTo>
                  <a:lnTo>
                    <a:pt x="68166" y="69438"/>
                  </a:lnTo>
                  <a:lnTo>
                    <a:pt x="79205" y="69438"/>
                  </a:lnTo>
                  <a:cubicBezTo>
                    <a:pt x="79205" y="69438"/>
                    <a:pt x="79205" y="100838"/>
                    <a:pt x="79205" y="100838"/>
                  </a:cubicBezTo>
                  <a:close/>
                  <a:moveTo>
                    <a:pt x="114544" y="38183"/>
                  </a:moveTo>
                  <a:lnTo>
                    <a:pt x="5455" y="38183"/>
                  </a:lnTo>
                  <a:lnTo>
                    <a:pt x="5455" y="21822"/>
                  </a:lnTo>
                  <a:cubicBezTo>
                    <a:pt x="5455" y="18805"/>
                    <a:pt x="7894" y="16361"/>
                    <a:pt x="10911" y="16361"/>
                  </a:cubicBezTo>
                  <a:lnTo>
                    <a:pt x="21816" y="16361"/>
                  </a:lnTo>
                  <a:lnTo>
                    <a:pt x="21816" y="24544"/>
                  </a:lnTo>
                  <a:cubicBezTo>
                    <a:pt x="21816" y="26055"/>
                    <a:pt x="23038" y="27272"/>
                    <a:pt x="24544" y="27272"/>
                  </a:cubicBezTo>
                  <a:cubicBezTo>
                    <a:pt x="26055" y="27272"/>
                    <a:pt x="27272" y="26055"/>
                    <a:pt x="27272" y="24544"/>
                  </a:cubicBezTo>
                  <a:lnTo>
                    <a:pt x="27272" y="16361"/>
                  </a:lnTo>
                  <a:lnTo>
                    <a:pt x="92727" y="16361"/>
                  </a:lnTo>
                  <a:lnTo>
                    <a:pt x="92727" y="24544"/>
                  </a:lnTo>
                  <a:cubicBezTo>
                    <a:pt x="92727" y="26055"/>
                    <a:pt x="93944" y="27272"/>
                    <a:pt x="95455" y="27272"/>
                  </a:cubicBezTo>
                  <a:cubicBezTo>
                    <a:pt x="96961" y="27272"/>
                    <a:pt x="98183" y="26055"/>
                    <a:pt x="98183" y="24544"/>
                  </a:cubicBezTo>
                  <a:lnTo>
                    <a:pt x="98183" y="16361"/>
                  </a:lnTo>
                  <a:lnTo>
                    <a:pt x="109088" y="16361"/>
                  </a:lnTo>
                  <a:cubicBezTo>
                    <a:pt x="112105" y="16361"/>
                    <a:pt x="114544" y="18805"/>
                    <a:pt x="114544" y="21822"/>
                  </a:cubicBezTo>
                  <a:cubicBezTo>
                    <a:pt x="114544" y="21822"/>
                    <a:pt x="114544" y="38183"/>
                    <a:pt x="114544" y="38183"/>
                  </a:cubicBezTo>
                  <a:close/>
                  <a:moveTo>
                    <a:pt x="114544" y="109088"/>
                  </a:moveTo>
                  <a:cubicBezTo>
                    <a:pt x="114544" y="112105"/>
                    <a:pt x="112105" y="114544"/>
                    <a:pt x="109088" y="114544"/>
                  </a:cubicBezTo>
                  <a:lnTo>
                    <a:pt x="10911" y="114544"/>
                  </a:lnTo>
                  <a:cubicBezTo>
                    <a:pt x="7894" y="114544"/>
                    <a:pt x="5455" y="112105"/>
                    <a:pt x="5455" y="109088"/>
                  </a:cubicBezTo>
                  <a:lnTo>
                    <a:pt x="5455" y="43638"/>
                  </a:lnTo>
                  <a:lnTo>
                    <a:pt x="114544" y="43638"/>
                  </a:lnTo>
                  <a:cubicBezTo>
                    <a:pt x="114544" y="43638"/>
                    <a:pt x="114544" y="109088"/>
                    <a:pt x="114544" y="109088"/>
                  </a:cubicBezTo>
                  <a:close/>
                  <a:moveTo>
                    <a:pt x="109088" y="10911"/>
                  </a:moveTo>
                  <a:lnTo>
                    <a:pt x="98183" y="10911"/>
                  </a:lnTo>
                  <a:lnTo>
                    <a:pt x="98183" y="2727"/>
                  </a:lnTo>
                  <a:cubicBezTo>
                    <a:pt x="98183" y="1222"/>
                    <a:pt x="96961" y="0"/>
                    <a:pt x="95455" y="0"/>
                  </a:cubicBezTo>
                  <a:cubicBezTo>
                    <a:pt x="93944" y="0"/>
                    <a:pt x="92727" y="1222"/>
                    <a:pt x="92727" y="2727"/>
                  </a:cubicBezTo>
                  <a:lnTo>
                    <a:pt x="92727" y="10911"/>
                  </a:lnTo>
                  <a:lnTo>
                    <a:pt x="27272" y="10911"/>
                  </a:lnTo>
                  <a:lnTo>
                    <a:pt x="27272" y="2727"/>
                  </a:lnTo>
                  <a:cubicBezTo>
                    <a:pt x="27272" y="1222"/>
                    <a:pt x="26055" y="0"/>
                    <a:pt x="24544" y="0"/>
                  </a:cubicBezTo>
                  <a:cubicBezTo>
                    <a:pt x="23038" y="0"/>
                    <a:pt x="21816" y="1222"/>
                    <a:pt x="21816" y="2727"/>
                  </a:cubicBezTo>
                  <a:lnTo>
                    <a:pt x="21816" y="10911"/>
                  </a:lnTo>
                  <a:lnTo>
                    <a:pt x="10911" y="10911"/>
                  </a:lnTo>
                  <a:cubicBezTo>
                    <a:pt x="4883" y="10911"/>
                    <a:pt x="0" y="15794"/>
                    <a:pt x="0" y="21822"/>
                  </a:cubicBezTo>
                  <a:lnTo>
                    <a:pt x="0" y="109088"/>
                  </a:lnTo>
                  <a:cubicBezTo>
                    <a:pt x="0" y="115116"/>
                    <a:pt x="4883" y="120000"/>
                    <a:pt x="10911" y="120000"/>
                  </a:cubicBezTo>
                  <a:lnTo>
                    <a:pt x="109088" y="120000"/>
                  </a:lnTo>
                  <a:cubicBezTo>
                    <a:pt x="115116" y="120000"/>
                    <a:pt x="120000" y="115116"/>
                    <a:pt x="120000" y="109088"/>
                  </a:cubicBezTo>
                  <a:lnTo>
                    <a:pt x="120000" y="21822"/>
                  </a:lnTo>
                  <a:cubicBezTo>
                    <a:pt x="120000" y="15794"/>
                    <a:pt x="115116" y="10911"/>
                    <a:pt x="109088" y="1091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329371" y="5238565"/>
            <a:ext cx="832172" cy="48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2"/>
          </p:nvPr>
        </p:nvSpPr>
        <p:spPr>
          <a:xfrm>
            <a:off x="1164931" y="5238565"/>
            <a:ext cx="832172" cy="48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3"/>
          </p:nvPr>
        </p:nvSpPr>
        <p:spPr>
          <a:xfrm>
            <a:off x="2004882" y="5238565"/>
            <a:ext cx="832172" cy="48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4"/>
          </p:nvPr>
        </p:nvSpPr>
        <p:spPr>
          <a:xfrm>
            <a:off x="2840956" y="5238565"/>
            <a:ext cx="832172" cy="48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5"/>
          </p:nvPr>
        </p:nvSpPr>
        <p:spPr>
          <a:xfrm>
            <a:off x="3673128" y="5238565"/>
            <a:ext cx="832172" cy="48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6"/>
          </p:nvPr>
        </p:nvSpPr>
        <p:spPr>
          <a:xfrm>
            <a:off x="4505300" y="5238565"/>
            <a:ext cx="832172" cy="487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7"/>
          </p:nvPr>
        </p:nvSpPr>
        <p:spPr>
          <a:xfrm>
            <a:off x="6585035" y="2080353"/>
            <a:ext cx="2013842" cy="8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8"/>
          </p:nvPr>
        </p:nvSpPr>
        <p:spPr>
          <a:xfrm>
            <a:off x="6595091" y="1621018"/>
            <a:ext cx="2013842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body" idx="9"/>
          </p:nvPr>
        </p:nvSpPr>
        <p:spPr>
          <a:xfrm>
            <a:off x="6585035" y="3661586"/>
            <a:ext cx="2013842" cy="8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body" idx="13"/>
          </p:nvPr>
        </p:nvSpPr>
        <p:spPr>
          <a:xfrm>
            <a:off x="6595091" y="3202251"/>
            <a:ext cx="2013842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body" idx="14"/>
          </p:nvPr>
        </p:nvSpPr>
        <p:spPr>
          <a:xfrm>
            <a:off x="6585035" y="5214355"/>
            <a:ext cx="2013842" cy="8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5"/>
          </p:nvPr>
        </p:nvSpPr>
        <p:spPr>
          <a:xfrm>
            <a:off x="6595091" y="4755020"/>
            <a:ext cx="2003786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16"/>
          </p:nvPr>
        </p:nvSpPr>
        <p:spPr>
          <a:xfrm>
            <a:off x="9506250" y="2080353"/>
            <a:ext cx="2013842" cy="8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7"/>
          </p:nvPr>
        </p:nvSpPr>
        <p:spPr>
          <a:xfrm>
            <a:off x="9516306" y="1621018"/>
            <a:ext cx="2013842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18"/>
          </p:nvPr>
        </p:nvSpPr>
        <p:spPr>
          <a:xfrm>
            <a:off x="9506250" y="3661586"/>
            <a:ext cx="2013842" cy="8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19"/>
          </p:nvPr>
        </p:nvSpPr>
        <p:spPr>
          <a:xfrm>
            <a:off x="9516306" y="3202251"/>
            <a:ext cx="2013842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20"/>
          </p:nvPr>
        </p:nvSpPr>
        <p:spPr>
          <a:xfrm>
            <a:off x="9506250" y="5214355"/>
            <a:ext cx="2013842" cy="87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1"/>
          </p:nvPr>
        </p:nvSpPr>
        <p:spPr>
          <a:xfrm>
            <a:off x="9516306" y="4755020"/>
            <a:ext cx="2003786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RunningMan-Infographic">
  <p:cSld name="1_RunningMan-Infographic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/>
          <p:nvPr/>
        </p:nvSpPr>
        <p:spPr>
          <a:xfrm>
            <a:off x="-1" y="1684288"/>
            <a:ext cx="12191999" cy="4085572"/>
          </a:xfrm>
          <a:prstGeom prst="rect">
            <a:avLst/>
          </a:prstGeom>
          <a:solidFill>
            <a:srgbClr val="1CC083">
              <a:alpha val="3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ldNum" idx="12"/>
          </p:nvPr>
        </p:nvSpPr>
        <p:spPr>
          <a:xfrm>
            <a:off x="11561884" y="6356350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508" y="1921829"/>
            <a:ext cx="3232360" cy="358914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/>
          <p:nvPr/>
        </p:nvSpPr>
        <p:spPr>
          <a:xfrm>
            <a:off x="-18854" y="5769859"/>
            <a:ext cx="12210853" cy="218688"/>
          </a:xfrm>
          <a:prstGeom prst="rect">
            <a:avLst/>
          </a:prstGeom>
          <a:solidFill>
            <a:srgbClr val="647486">
              <a:alpha val="63529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0591" y="1921828"/>
            <a:ext cx="771525" cy="145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 txBox="1">
            <a:spLocks noGrp="1"/>
          </p:cNvSpPr>
          <p:nvPr>
            <p:ph type="body" idx="1"/>
          </p:nvPr>
        </p:nvSpPr>
        <p:spPr>
          <a:xfrm>
            <a:off x="4809151" y="1852368"/>
            <a:ext cx="6690514" cy="3749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lphaUcParenR"/>
              <a:defRPr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alysis-Infographic">
  <p:cSld name="Analysis-Infographic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9753747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ldNum" idx="12"/>
          </p:nvPr>
        </p:nvSpPr>
        <p:spPr>
          <a:xfrm>
            <a:off x="11561884" y="6356350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1230923" y="4198846"/>
            <a:ext cx="9753747" cy="63304"/>
          </a:xfrm>
          <a:prstGeom prst="rect">
            <a:avLst/>
          </a:prstGeom>
          <a:solidFill>
            <a:srgbClr val="14906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1509462" y="4105578"/>
            <a:ext cx="764423" cy="9327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2273884" y="3969057"/>
            <a:ext cx="764423" cy="22979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3038308" y="3872691"/>
            <a:ext cx="764423" cy="32615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3802730" y="3704050"/>
            <a:ext cx="764423" cy="49479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>
            <a:off x="4567153" y="3559498"/>
            <a:ext cx="764423" cy="63934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5331576" y="3398887"/>
            <a:ext cx="764423" cy="799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6096000" y="3286460"/>
            <a:ext cx="764423" cy="912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6860422" y="3029481"/>
            <a:ext cx="764423" cy="11693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7624846" y="2774866"/>
            <a:ext cx="764423" cy="142398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8389268" y="2435218"/>
            <a:ext cx="764423" cy="176362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9153692" y="2081874"/>
            <a:ext cx="764423" cy="211697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9918114" y="1744589"/>
            <a:ext cx="764423" cy="245425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000" y="120000"/>
                </a:moveTo>
                <a:cubicBezTo>
                  <a:pt x="0" y="120000"/>
                  <a:pt x="0" y="120000"/>
                  <a:pt x="0" y="120000"/>
                </a:cubicBezTo>
                <a:cubicBezTo>
                  <a:pt x="740" y="120000"/>
                  <a:pt x="18148" y="119778"/>
                  <a:pt x="25925" y="101922"/>
                </a:cubicBezTo>
                <a:cubicBezTo>
                  <a:pt x="33703" y="83733"/>
                  <a:pt x="41296" y="0"/>
                  <a:pt x="60000" y="0"/>
                </a:cubicBezTo>
                <a:cubicBezTo>
                  <a:pt x="78703" y="0"/>
                  <a:pt x="86296" y="83733"/>
                  <a:pt x="94074" y="101922"/>
                </a:cubicBezTo>
                <a:cubicBezTo>
                  <a:pt x="101851" y="119778"/>
                  <a:pt x="119259" y="120000"/>
                  <a:pt x="120000" y="12000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16"/>
          <p:cNvGrpSpPr/>
          <p:nvPr/>
        </p:nvGrpSpPr>
        <p:grpSpPr>
          <a:xfrm>
            <a:off x="1567506" y="3258829"/>
            <a:ext cx="648327" cy="648329"/>
            <a:chOff x="1379092" y="2228211"/>
            <a:chExt cx="916410" cy="916410"/>
          </a:xfrm>
        </p:grpSpPr>
        <p:sp>
          <p:nvSpPr>
            <p:cNvPr id="138" name="Google Shape;138;p16"/>
            <p:cNvSpPr/>
            <p:nvPr/>
          </p:nvSpPr>
          <p:spPr>
            <a:xfrm rot="8100000">
              <a:off x="1513297" y="2362416"/>
              <a:ext cx="648000" cy="6480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1561770" y="2460333"/>
              <a:ext cx="551052" cy="4350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Source Sans Pro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1K</a:t>
              </a: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0" name="Google Shape;140;p16"/>
          <p:cNvGrpSpPr/>
          <p:nvPr/>
        </p:nvGrpSpPr>
        <p:grpSpPr>
          <a:xfrm>
            <a:off x="9976161" y="877117"/>
            <a:ext cx="648329" cy="648329"/>
            <a:chOff x="9976161" y="877117"/>
            <a:chExt cx="648329" cy="648329"/>
          </a:xfrm>
        </p:grpSpPr>
        <p:sp>
          <p:nvSpPr>
            <p:cNvPr id="141" name="Google Shape;141;p16"/>
            <p:cNvSpPr/>
            <p:nvPr/>
          </p:nvSpPr>
          <p:spPr>
            <a:xfrm rot="8100000">
              <a:off x="10071107" y="972062"/>
              <a:ext cx="458437" cy="458438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6"/>
            <p:cNvSpPr txBox="1"/>
            <p:nvPr/>
          </p:nvSpPr>
          <p:spPr>
            <a:xfrm>
              <a:off x="10097385" y="1041336"/>
              <a:ext cx="40588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50"/>
                <a:buFont typeface="Open Sans"/>
                <a:buNone/>
              </a:pPr>
              <a:r>
                <a:rPr lang="en-US" sz="1400" b="1" i="0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8K</a:t>
              </a:r>
              <a:endPara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259775" y="1796284"/>
            <a:ext cx="179999" cy="17999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1230923" y="4819893"/>
            <a:ext cx="164675" cy="1646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7965129" y="4808043"/>
            <a:ext cx="164675" cy="16467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4561947" y="4808564"/>
            <a:ext cx="164675" cy="1646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656D7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567503" y="1704654"/>
            <a:ext cx="7145673" cy="1047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429718" y="5190572"/>
            <a:ext cx="298402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1439774" y="4783988"/>
            <a:ext cx="2984023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4854716" y="5190572"/>
            <a:ext cx="298402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4864772" y="4783988"/>
            <a:ext cx="2984023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8236082" y="5190572"/>
            <a:ext cx="298402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8246138" y="4783988"/>
            <a:ext cx="2984023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xa-Infographic">
  <p:cSld name="Hexa-Infographic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56" name="Google Shape;156;p17"/>
          <p:cNvGrpSpPr/>
          <p:nvPr/>
        </p:nvGrpSpPr>
        <p:grpSpPr>
          <a:xfrm>
            <a:off x="616489" y="1781438"/>
            <a:ext cx="4118606" cy="3898703"/>
            <a:chOff x="4036696" y="1781438"/>
            <a:chExt cx="4118606" cy="3898703"/>
          </a:xfrm>
        </p:grpSpPr>
        <p:grpSp>
          <p:nvGrpSpPr>
            <p:cNvPr id="157" name="Google Shape;157;p17"/>
            <p:cNvGrpSpPr/>
            <p:nvPr/>
          </p:nvGrpSpPr>
          <p:grpSpPr>
            <a:xfrm>
              <a:off x="4036696" y="2918588"/>
              <a:ext cx="1791108" cy="1022485"/>
              <a:chOff x="4036696" y="2918588"/>
              <a:chExt cx="1791108" cy="1022485"/>
            </a:xfrm>
          </p:grpSpPr>
          <p:sp>
            <p:nvSpPr>
              <p:cNvPr id="158" name="Google Shape;158;p17"/>
              <p:cNvSpPr/>
              <p:nvPr/>
            </p:nvSpPr>
            <p:spPr>
              <a:xfrm>
                <a:off x="4036696" y="2918588"/>
                <a:ext cx="1791108" cy="102248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9605" y="33766"/>
                    </a:moveTo>
                    <a:cubicBezTo>
                      <a:pt x="90575" y="30811"/>
                      <a:pt x="92968" y="28388"/>
                      <a:pt x="94921" y="28388"/>
                    </a:cubicBezTo>
                    <a:lnTo>
                      <a:pt x="107605" y="28388"/>
                    </a:lnTo>
                    <a:cubicBezTo>
                      <a:pt x="109552" y="28388"/>
                      <a:pt x="111945" y="30811"/>
                      <a:pt x="112921" y="33766"/>
                    </a:cubicBezTo>
                    <a:lnTo>
                      <a:pt x="119263" y="53011"/>
                    </a:lnTo>
                    <a:cubicBezTo>
                      <a:pt x="120239" y="55972"/>
                      <a:pt x="120239" y="60811"/>
                      <a:pt x="119263" y="63766"/>
                    </a:cubicBezTo>
                    <a:lnTo>
                      <a:pt x="112921" y="83011"/>
                    </a:lnTo>
                    <a:cubicBezTo>
                      <a:pt x="111945" y="85966"/>
                      <a:pt x="109552" y="88388"/>
                      <a:pt x="107605" y="88388"/>
                    </a:cubicBezTo>
                    <a:lnTo>
                      <a:pt x="94921" y="88388"/>
                    </a:lnTo>
                    <a:cubicBezTo>
                      <a:pt x="92968" y="88388"/>
                      <a:pt x="90575" y="85966"/>
                      <a:pt x="89605" y="83011"/>
                    </a:cubicBezTo>
                    <a:lnTo>
                      <a:pt x="86063" y="72277"/>
                    </a:lnTo>
                    <a:cubicBezTo>
                      <a:pt x="85087" y="69316"/>
                      <a:pt x="82694" y="66900"/>
                      <a:pt x="80747" y="66900"/>
                    </a:cubicBezTo>
                    <a:lnTo>
                      <a:pt x="79325" y="66900"/>
                    </a:lnTo>
                    <a:cubicBezTo>
                      <a:pt x="77378" y="66900"/>
                      <a:pt x="74985" y="69316"/>
                      <a:pt x="74009" y="72277"/>
                    </a:cubicBezTo>
                    <a:lnTo>
                      <a:pt x="60052" y="114622"/>
                    </a:lnTo>
                    <a:cubicBezTo>
                      <a:pt x="59076" y="117577"/>
                      <a:pt x="56683" y="120000"/>
                      <a:pt x="54737" y="120000"/>
                    </a:cubicBezTo>
                    <a:lnTo>
                      <a:pt x="22278" y="120000"/>
                    </a:lnTo>
                    <a:cubicBezTo>
                      <a:pt x="20326" y="120000"/>
                      <a:pt x="17933" y="117577"/>
                      <a:pt x="16957" y="114622"/>
                    </a:cubicBezTo>
                    <a:lnTo>
                      <a:pt x="730" y="65377"/>
                    </a:lnTo>
                    <a:cubicBezTo>
                      <a:pt x="-245" y="62416"/>
                      <a:pt x="-245" y="57577"/>
                      <a:pt x="730" y="54622"/>
                    </a:cubicBezTo>
                    <a:lnTo>
                      <a:pt x="16957" y="5377"/>
                    </a:lnTo>
                    <a:cubicBezTo>
                      <a:pt x="17933" y="2422"/>
                      <a:pt x="20326" y="0"/>
                      <a:pt x="22278" y="0"/>
                    </a:cubicBezTo>
                    <a:lnTo>
                      <a:pt x="54737" y="0"/>
                    </a:lnTo>
                    <a:cubicBezTo>
                      <a:pt x="56683" y="0"/>
                      <a:pt x="59076" y="2422"/>
                      <a:pt x="60052" y="5377"/>
                    </a:cubicBezTo>
                    <a:lnTo>
                      <a:pt x="74009" y="47722"/>
                    </a:lnTo>
                    <a:cubicBezTo>
                      <a:pt x="74985" y="50683"/>
                      <a:pt x="77378" y="53100"/>
                      <a:pt x="79325" y="53100"/>
                    </a:cubicBezTo>
                    <a:lnTo>
                      <a:pt x="79687" y="53100"/>
                    </a:lnTo>
                    <a:cubicBezTo>
                      <a:pt x="81634" y="53100"/>
                      <a:pt x="84027" y="50683"/>
                      <a:pt x="85003" y="47722"/>
                    </a:cubicBezTo>
                    <a:cubicBezTo>
                      <a:pt x="85003" y="47722"/>
                      <a:pt x="89605" y="33766"/>
                      <a:pt x="89605" y="3376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4452564" y="3289335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97116" y="71977"/>
                    </a:moveTo>
                    <a:cubicBezTo>
                      <a:pt x="94833" y="68100"/>
                      <a:pt x="92088" y="64072"/>
                      <a:pt x="88950" y="59972"/>
                    </a:cubicBezTo>
                    <a:cubicBezTo>
                      <a:pt x="92072" y="55905"/>
                      <a:pt x="94844" y="51883"/>
                      <a:pt x="97116" y="48022"/>
                    </a:cubicBezTo>
                    <a:cubicBezTo>
                      <a:pt x="107833" y="51005"/>
                      <a:pt x="114544" y="55266"/>
                      <a:pt x="114544" y="60000"/>
                    </a:cubicBezTo>
                    <a:cubicBezTo>
                      <a:pt x="114544" y="64733"/>
                      <a:pt x="107833" y="68994"/>
                      <a:pt x="97116" y="71977"/>
                    </a:cubicBezTo>
                    <a:moveTo>
                      <a:pt x="98566" y="98572"/>
                    </a:moveTo>
                    <a:cubicBezTo>
                      <a:pt x="95222" y="101916"/>
                      <a:pt x="87444" y="100155"/>
                      <a:pt x="77755" y="94694"/>
                    </a:cubicBezTo>
                    <a:cubicBezTo>
                      <a:pt x="78877" y="90338"/>
                      <a:pt x="79805" y="85588"/>
                      <a:pt x="80483" y="80488"/>
                    </a:cubicBezTo>
                    <a:cubicBezTo>
                      <a:pt x="85583" y="79811"/>
                      <a:pt x="90338" y="78877"/>
                      <a:pt x="94688" y="77755"/>
                    </a:cubicBezTo>
                    <a:cubicBezTo>
                      <a:pt x="100155" y="87444"/>
                      <a:pt x="101916" y="95222"/>
                      <a:pt x="98566" y="98572"/>
                    </a:cubicBezTo>
                    <a:moveTo>
                      <a:pt x="85577" y="64227"/>
                    </a:moveTo>
                    <a:cubicBezTo>
                      <a:pt x="87983" y="67327"/>
                      <a:pt x="90105" y="70344"/>
                      <a:pt x="91966" y="73250"/>
                    </a:cubicBezTo>
                    <a:cubicBezTo>
                      <a:pt x="88611" y="73983"/>
                      <a:pt x="84972" y="74605"/>
                      <a:pt x="81094" y="75094"/>
                    </a:cubicBezTo>
                    <a:cubicBezTo>
                      <a:pt x="81283" y="73083"/>
                      <a:pt x="81416" y="71022"/>
                      <a:pt x="81538" y="68938"/>
                    </a:cubicBezTo>
                    <a:cubicBezTo>
                      <a:pt x="82944" y="67372"/>
                      <a:pt x="84277" y="65800"/>
                      <a:pt x="85577" y="64227"/>
                    </a:cubicBezTo>
                    <a:moveTo>
                      <a:pt x="85566" y="55733"/>
                    </a:moveTo>
                    <a:cubicBezTo>
                      <a:pt x="84277" y="54177"/>
                      <a:pt x="82933" y="52616"/>
                      <a:pt x="81538" y="51061"/>
                    </a:cubicBezTo>
                    <a:cubicBezTo>
                      <a:pt x="81416" y="48983"/>
                      <a:pt x="81283" y="46916"/>
                      <a:pt x="81094" y="44911"/>
                    </a:cubicBezTo>
                    <a:cubicBezTo>
                      <a:pt x="84972" y="45394"/>
                      <a:pt x="88611" y="46016"/>
                      <a:pt x="91966" y="46750"/>
                    </a:cubicBezTo>
                    <a:cubicBezTo>
                      <a:pt x="90116" y="49638"/>
                      <a:pt x="87955" y="52655"/>
                      <a:pt x="85566" y="55733"/>
                    </a:cubicBezTo>
                    <a:moveTo>
                      <a:pt x="98566" y="21427"/>
                    </a:moveTo>
                    <a:cubicBezTo>
                      <a:pt x="101916" y="24777"/>
                      <a:pt x="100155" y="32555"/>
                      <a:pt x="94688" y="42244"/>
                    </a:cubicBezTo>
                    <a:cubicBezTo>
                      <a:pt x="90338" y="41122"/>
                      <a:pt x="85583" y="40188"/>
                      <a:pt x="80483" y="39511"/>
                    </a:cubicBezTo>
                    <a:cubicBezTo>
                      <a:pt x="79805" y="34411"/>
                      <a:pt x="78877" y="29661"/>
                      <a:pt x="77755" y="25305"/>
                    </a:cubicBezTo>
                    <a:cubicBezTo>
                      <a:pt x="87444" y="19844"/>
                      <a:pt x="95222" y="18083"/>
                      <a:pt x="98566" y="21427"/>
                    </a:cubicBezTo>
                    <a:moveTo>
                      <a:pt x="76211" y="66733"/>
                    </a:moveTo>
                    <a:cubicBezTo>
                      <a:pt x="74711" y="68350"/>
                      <a:pt x="73177" y="69961"/>
                      <a:pt x="71566" y="71572"/>
                    </a:cubicBezTo>
                    <a:cubicBezTo>
                      <a:pt x="69961" y="73177"/>
                      <a:pt x="68350" y="74716"/>
                      <a:pt x="66733" y="76216"/>
                    </a:cubicBezTo>
                    <a:cubicBezTo>
                      <a:pt x="64522" y="76294"/>
                      <a:pt x="62288" y="76361"/>
                      <a:pt x="60000" y="76361"/>
                    </a:cubicBezTo>
                    <a:cubicBezTo>
                      <a:pt x="57705" y="76361"/>
                      <a:pt x="55472" y="76294"/>
                      <a:pt x="53261" y="76216"/>
                    </a:cubicBezTo>
                    <a:cubicBezTo>
                      <a:pt x="51650" y="74716"/>
                      <a:pt x="50033" y="73177"/>
                      <a:pt x="48427" y="71572"/>
                    </a:cubicBezTo>
                    <a:cubicBezTo>
                      <a:pt x="46822" y="69961"/>
                      <a:pt x="45288" y="68350"/>
                      <a:pt x="43783" y="66733"/>
                    </a:cubicBezTo>
                    <a:cubicBezTo>
                      <a:pt x="43700" y="64522"/>
                      <a:pt x="43638" y="62288"/>
                      <a:pt x="43638" y="60000"/>
                    </a:cubicBezTo>
                    <a:cubicBezTo>
                      <a:pt x="43638" y="57711"/>
                      <a:pt x="43700" y="55477"/>
                      <a:pt x="43783" y="53261"/>
                    </a:cubicBezTo>
                    <a:cubicBezTo>
                      <a:pt x="45288" y="51650"/>
                      <a:pt x="46822" y="50038"/>
                      <a:pt x="48427" y="48427"/>
                    </a:cubicBezTo>
                    <a:cubicBezTo>
                      <a:pt x="50033" y="46822"/>
                      <a:pt x="51650" y="45283"/>
                      <a:pt x="53261" y="43783"/>
                    </a:cubicBezTo>
                    <a:cubicBezTo>
                      <a:pt x="55472" y="43705"/>
                      <a:pt x="57705" y="43638"/>
                      <a:pt x="60000" y="43638"/>
                    </a:cubicBezTo>
                    <a:cubicBezTo>
                      <a:pt x="62288" y="43638"/>
                      <a:pt x="64522" y="43705"/>
                      <a:pt x="66733" y="43783"/>
                    </a:cubicBezTo>
                    <a:cubicBezTo>
                      <a:pt x="68350" y="45283"/>
                      <a:pt x="69961" y="46822"/>
                      <a:pt x="71566" y="48427"/>
                    </a:cubicBezTo>
                    <a:cubicBezTo>
                      <a:pt x="73177" y="50038"/>
                      <a:pt x="74711" y="51650"/>
                      <a:pt x="76211" y="53261"/>
                    </a:cubicBezTo>
                    <a:cubicBezTo>
                      <a:pt x="76294" y="55477"/>
                      <a:pt x="76361" y="57711"/>
                      <a:pt x="76361" y="60000"/>
                    </a:cubicBezTo>
                    <a:cubicBezTo>
                      <a:pt x="76361" y="62288"/>
                      <a:pt x="76294" y="64522"/>
                      <a:pt x="76211" y="66733"/>
                    </a:cubicBezTo>
                    <a:moveTo>
                      <a:pt x="73250" y="91972"/>
                    </a:moveTo>
                    <a:cubicBezTo>
                      <a:pt x="70344" y="90105"/>
                      <a:pt x="67333" y="87983"/>
                      <a:pt x="64227" y="85577"/>
                    </a:cubicBezTo>
                    <a:cubicBezTo>
                      <a:pt x="65800" y="84277"/>
                      <a:pt x="67372" y="82950"/>
                      <a:pt x="68938" y="81538"/>
                    </a:cubicBezTo>
                    <a:cubicBezTo>
                      <a:pt x="71016" y="81416"/>
                      <a:pt x="73083" y="81283"/>
                      <a:pt x="75094" y="81094"/>
                    </a:cubicBezTo>
                    <a:cubicBezTo>
                      <a:pt x="74605" y="84972"/>
                      <a:pt x="73977" y="88611"/>
                      <a:pt x="73250" y="91972"/>
                    </a:cubicBezTo>
                    <a:moveTo>
                      <a:pt x="60000" y="114544"/>
                    </a:moveTo>
                    <a:cubicBezTo>
                      <a:pt x="55266" y="114544"/>
                      <a:pt x="51005" y="107833"/>
                      <a:pt x="48016" y="97116"/>
                    </a:cubicBezTo>
                    <a:cubicBezTo>
                      <a:pt x="51883" y="94844"/>
                      <a:pt x="55900" y="92072"/>
                      <a:pt x="59972" y="88950"/>
                    </a:cubicBezTo>
                    <a:cubicBezTo>
                      <a:pt x="64066" y="92088"/>
                      <a:pt x="68100" y="94833"/>
                      <a:pt x="71983" y="97116"/>
                    </a:cubicBezTo>
                    <a:cubicBezTo>
                      <a:pt x="68994" y="107833"/>
                      <a:pt x="64733" y="114544"/>
                      <a:pt x="60000" y="114544"/>
                    </a:cubicBezTo>
                    <a:moveTo>
                      <a:pt x="44905" y="81094"/>
                    </a:moveTo>
                    <a:cubicBezTo>
                      <a:pt x="46916" y="81283"/>
                      <a:pt x="48977" y="81416"/>
                      <a:pt x="51055" y="81538"/>
                    </a:cubicBezTo>
                    <a:cubicBezTo>
                      <a:pt x="52616" y="82938"/>
                      <a:pt x="54172" y="84277"/>
                      <a:pt x="55733" y="85572"/>
                    </a:cubicBezTo>
                    <a:cubicBezTo>
                      <a:pt x="52655" y="87955"/>
                      <a:pt x="49638" y="90116"/>
                      <a:pt x="46750" y="91972"/>
                    </a:cubicBezTo>
                    <a:cubicBezTo>
                      <a:pt x="46016" y="88611"/>
                      <a:pt x="45394" y="84972"/>
                      <a:pt x="44905" y="81094"/>
                    </a:cubicBezTo>
                    <a:moveTo>
                      <a:pt x="46750" y="28027"/>
                    </a:moveTo>
                    <a:cubicBezTo>
                      <a:pt x="49655" y="29894"/>
                      <a:pt x="52666" y="32011"/>
                      <a:pt x="55766" y="34422"/>
                    </a:cubicBezTo>
                    <a:cubicBezTo>
                      <a:pt x="54200" y="35722"/>
                      <a:pt x="52627" y="37055"/>
                      <a:pt x="51055" y="38466"/>
                    </a:cubicBezTo>
                    <a:cubicBezTo>
                      <a:pt x="48977" y="38583"/>
                      <a:pt x="46916" y="38716"/>
                      <a:pt x="44905" y="38905"/>
                    </a:cubicBezTo>
                    <a:cubicBezTo>
                      <a:pt x="45394" y="35027"/>
                      <a:pt x="46016" y="31388"/>
                      <a:pt x="46750" y="28027"/>
                    </a:cubicBezTo>
                    <a:moveTo>
                      <a:pt x="60000" y="5455"/>
                    </a:moveTo>
                    <a:cubicBezTo>
                      <a:pt x="64733" y="5455"/>
                      <a:pt x="68994" y="12172"/>
                      <a:pt x="71983" y="22883"/>
                    </a:cubicBezTo>
                    <a:cubicBezTo>
                      <a:pt x="68116" y="25155"/>
                      <a:pt x="64094" y="27927"/>
                      <a:pt x="60022" y="31050"/>
                    </a:cubicBezTo>
                    <a:cubicBezTo>
                      <a:pt x="55927" y="27911"/>
                      <a:pt x="51894" y="25166"/>
                      <a:pt x="48016" y="22883"/>
                    </a:cubicBezTo>
                    <a:cubicBezTo>
                      <a:pt x="51005" y="12172"/>
                      <a:pt x="55266" y="5455"/>
                      <a:pt x="60000" y="5455"/>
                    </a:cubicBezTo>
                    <a:moveTo>
                      <a:pt x="75094" y="38905"/>
                    </a:moveTo>
                    <a:cubicBezTo>
                      <a:pt x="73083" y="38716"/>
                      <a:pt x="71016" y="38583"/>
                      <a:pt x="68938" y="38466"/>
                    </a:cubicBezTo>
                    <a:cubicBezTo>
                      <a:pt x="67383" y="37061"/>
                      <a:pt x="65822" y="35722"/>
                      <a:pt x="64266" y="34433"/>
                    </a:cubicBezTo>
                    <a:cubicBezTo>
                      <a:pt x="67344" y="32044"/>
                      <a:pt x="70361" y="29883"/>
                      <a:pt x="73250" y="28027"/>
                    </a:cubicBezTo>
                    <a:cubicBezTo>
                      <a:pt x="73977" y="31388"/>
                      <a:pt x="74605" y="35027"/>
                      <a:pt x="75094" y="38905"/>
                    </a:cubicBezTo>
                    <a:moveTo>
                      <a:pt x="39511" y="39511"/>
                    </a:moveTo>
                    <a:cubicBezTo>
                      <a:pt x="34411" y="40188"/>
                      <a:pt x="29661" y="41122"/>
                      <a:pt x="25305" y="42244"/>
                    </a:cubicBezTo>
                    <a:cubicBezTo>
                      <a:pt x="19844" y="32555"/>
                      <a:pt x="18083" y="24777"/>
                      <a:pt x="21433" y="21427"/>
                    </a:cubicBezTo>
                    <a:cubicBezTo>
                      <a:pt x="24777" y="18083"/>
                      <a:pt x="32555" y="19844"/>
                      <a:pt x="42244" y="25305"/>
                    </a:cubicBezTo>
                    <a:cubicBezTo>
                      <a:pt x="41122" y="29661"/>
                      <a:pt x="40188" y="34411"/>
                      <a:pt x="39511" y="39511"/>
                    </a:cubicBezTo>
                    <a:moveTo>
                      <a:pt x="21433" y="98572"/>
                    </a:moveTo>
                    <a:cubicBezTo>
                      <a:pt x="18083" y="95222"/>
                      <a:pt x="19844" y="87444"/>
                      <a:pt x="25305" y="77755"/>
                    </a:cubicBezTo>
                    <a:cubicBezTo>
                      <a:pt x="29661" y="78877"/>
                      <a:pt x="34411" y="79811"/>
                      <a:pt x="39511" y="80488"/>
                    </a:cubicBezTo>
                    <a:cubicBezTo>
                      <a:pt x="40188" y="85588"/>
                      <a:pt x="41122" y="90338"/>
                      <a:pt x="42244" y="94694"/>
                    </a:cubicBezTo>
                    <a:cubicBezTo>
                      <a:pt x="32555" y="100155"/>
                      <a:pt x="24777" y="101916"/>
                      <a:pt x="21433" y="98572"/>
                    </a:cubicBezTo>
                    <a:moveTo>
                      <a:pt x="38905" y="75094"/>
                    </a:moveTo>
                    <a:cubicBezTo>
                      <a:pt x="35027" y="74605"/>
                      <a:pt x="31388" y="73983"/>
                      <a:pt x="28027" y="73250"/>
                    </a:cubicBezTo>
                    <a:cubicBezTo>
                      <a:pt x="29883" y="70361"/>
                      <a:pt x="32044" y="67344"/>
                      <a:pt x="34427" y="64266"/>
                    </a:cubicBezTo>
                    <a:cubicBezTo>
                      <a:pt x="35716" y="65822"/>
                      <a:pt x="37061" y="67383"/>
                      <a:pt x="38461" y="68938"/>
                    </a:cubicBezTo>
                    <a:cubicBezTo>
                      <a:pt x="38577" y="71022"/>
                      <a:pt x="38711" y="73083"/>
                      <a:pt x="38905" y="75094"/>
                    </a:cubicBezTo>
                    <a:moveTo>
                      <a:pt x="38461" y="51061"/>
                    </a:moveTo>
                    <a:cubicBezTo>
                      <a:pt x="37050" y="52627"/>
                      <a:pt x="35716" y="54200"/>
                      <a:pt x="34422" y="55772"/>
                    </a:cubicBezTo>
                    <a:cubicBezTo>
                      <a:pt x="32016" y="52672"/>
                      <a:pt x="29894" y="49655"/>
                      <a:pt x="28027" y="46750"/>
                    </a:cubicBezTo>
                    <a:cubicBezTo>
                      <a:pt x="31388" y="46016"/>
                      <a:pt x="35027" y="45394"/>
                      <a:pt x="38905" y="44911"/>
                    </a:cubicBezTo>
                    <a:cubicBezTo>
                      <a:pt x="38711" y="46916"/>
                      <a:pt x="38577" y="48977"/>
                      <a:pt x="38461" y="51061"/>
                    </a:cubicBezTo>
                    <a:moveTo>
                      <a:pt x="5455" y="60000"/>
                    </a:moveTo>
                    <a:cubicBezTo>
                      <a:pt x="5455" y="55266"/>
                      <a:pt x="12166" y="51005"/>
                      <a:pt x="22883" y="48022"/>
                    </a:cubicBezTo>
                    <a:cubicBezTo>
                      <a:pt x="25166" y="51900"/>
                      <a:pt x="27905" y="55927"/>
                      <a:pt x="31044" y="60027"/>
                    </a:cubicBezTo>
                    <a:cubicBezTo>
                      <a:pt x="27927" y="64094"/>
                      <a:pt x="25155" y="68122"/>
                      <a:pt x="22883" y="71977"/>
                    </a:cubicBezTo>
                    <a:cubicBezTo>
                      <a:pt x="12166" y="68994"/>
                      <a:pt x="5455" y="64733"/>
                      <a:pt x="5455" y="60000"/>
                    </a:cubicBezTo>
                    <a:moveTo>
                      <a:pt x="120000" y="60000"/>
                    </a:moveTo>
                    <a:cubicBezTo>
                      <a:pt x="120000" y="53466"/>
                      <a:pt x="112072" y="47616"/>
                      <a:pt x="99544" y="43627"/>
                    </a:cubicBezTo>
                    <a:cubicBezTo>
                      <a:pt x="105566" y="31944"/>
                      <a:pt x="107050" y="22194"/>
                      <a:pt x="102427" y="17572"/>
                    </a:cubicBezTo>
                    <a:cubicBezTo>
                      <a:pt x="97805" y="12955"/>
                      <a:pt x="88055" y="14433"/>
                      <a:pt x="76377" y="20455"/>
                    </a:cubicBezTo>
                    <a:cubicBezTo>
                      <a:pt x="72383" y="7927"/>
                      <a:pt x="66533" y="0"/>
                      <a:pt x="60000" y="0"/>
                    </a:cubicBezTo>
                    <a:cubicBezTo>
                      <a:pt x="53461" y="0"/>
                      <a:pt x="47616" y="7927"/>
                      <a:pt x="43622" y="20455"/>
                    </a:cubicBezTo>
                    <a:cubicBezTo>
                      <a:pt x="31944" y="14433"/>
                      <a:pt x="22194" y="12955"/>
                      <a:pt x="17572" y="17572"/>
                    </a:cubicBezTo>
                    <a:cubicBezTo>
                      <a:pt x="12950" y="22194"/>
                      <a:pt x="14433" y="31944"/>
                      <a:pt x="20455" y="43627"/>
                    </a:cubicBezTo>
                    <a:cubicBezTo>
                      <a:pt x="7922" y="47616"/>
                      <a:pt x="0" y="53466"/>
                      <a:pt x="0" y="60000"/>
                    </a:cubicBezTo>
                    <a:cubicBezTo>
                      <a:pt x="0" y="66533"/>
                      <a:pt x="7922" y="72383"/>
                      <a:pt x="20455" y="76377"/>
                    </a:cubicBezTo>
                    <a:cubicBezTo>
                      <a:pt x="14433" y="88061"/>
                      <a:pt x="12950" y="97805"/>
                      <a:pt x="17572" y="102427"/>
                    </a:cubicBezTo>
                    <a:cubicBezTo>
                      <a:pt x="22194" y="107044"/>
                      <a:pt x="31944" y="105566"/>
                      <a:pt x="43622" y="99544"/>
                    </a:cubicBezTo>
                    <a:cubicBezTo>
                      <a:pt x="47616" y="112072"/>
                      <a:pt x="53461" y="120000"/>
                      <a:pt x="60000" y="120000"/>
                    </a:cubicBezTo>
                    <a:cubicBezTo>
                      <a:pt x="66533" y="120000"/>
                      <a:pt x="72383" y="112072"/>
                      <a:pt x="76377" y="99544"/>
                    </a:cubicBezTo>
                    <a:cubicBezTo>
                      <a:pt x="88055" y="105566"/>
                      <a:pt x="97805" y="107044"/>
                      <a:pt x="102427" y="102427"/>
                    </a:cubicBezTo>
                    <a:cubicBezTo>
                      <a:pt x="107050" y="97805"/>
                      <a:pt x="105566" y="88061"/>
                      <a:pt x="99544" y="76377"/>
                    </a:cubicBezTo>
                    <a:cubicBezTo>
                      <a:pt x="112072" y="72383"/>
                      <a:pt x="120000" y="66533"/>
                      <a:pt x="120000" y="60000"/>
                    </a:cubicBezTo>
                    <a:moveTo>
                      <a:pt x="60000" y="54544"/>
                    </a:moveTo>
                    <a:cubicBezTo>
                      <a:pt x="56988" y="54544"/>
                      <a:pt x="54544" y="56988"/>
                      <a:pt x="54544" y="60000"/>
                    </a:cubicBezTo>
                    <a:cubicBezTo>
                      <a:pt x="54544" y="63011"/>
                      <a:pt x="56988" y="65455"/>
                      <a:pt x="60000" y="65455"/>
                    </a:cubicBezTo>
                    <a:cubicBezTo>
                      <a:pt x="63011" y="65455"/>
                      <a:pt x="65455" y="63011"/>
                      <a:pt x="65455" y="60000"/>
                    </a:cubicBezTo>
                    <a:cubicBezTo>
                      <a:pt x="65455" y="56988"/>
                      <a:pt x="63011" y="54544"/>
                      <a:pt x="60000" y="54544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160" name="Google Shape;160;p17"/>
            <p:cNvGrpSpPr/>
            <p:nvPr/>
          </p:nvGrpSpPr>
          <p:grpSpPr>
            <a:xfrm>
              <a:off x="5040846" y="1781438"/>
              <a:ext cx="1334646" cy="1571209"/>
              <a:chOff x="5040846" y="1781438"/>
              <a:chExt cx="1334646" cy="1571209"/>
            </a:xfrm>
          </p:grpSpPr>
          <p:sp>
            <p:nvSpPr>
              <p:cNvPr id="161" name="Google Shape;161;p17"/>
              <p:cNvSpPr/>
              <p:nvPr/>
            </p:nvSpPr>
            <p:spPr>
              <a:xfrm>
                <a:off x="5040846" y="1781438"/>
                <a:ext cx="1334646" cy="1571209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03365" y="80955"/>
                    </a:moveTo>
                    <a:cubicBezTo>
                      <a:pt x="105985" y="80955"/>
                      <a:pt x="109197" y="82527"/>
                      <a:pt x="110504" y="84455"/>
                    </a:cubicBezTo>
                    <a:lnTo>
                      <a:pt x="119016" y="96977"/>
                    </a:lnTo>
                    <a:cubicBezTo>
                      <a:pt x="120323" y="98900"/>
                      <a:pt x="120323" y="102050"/>
                      <a:pt x="119016" y="103977"/>
                    </a:cubicBezTo>
                    <a:lnTo>
                      <a:pt x="110504" y="116500"/>
                    </a:lnTo>
                    <a:cubicBezTo>
                      <a:pt x="109197" y="118427"/>
                      <a:pt x="105985" y="120000"/>
                      <a:pt x="103365" y="120000"/>
                    </a:cubicBezTo>
                    <a:lnTo>
                      <a:pt x="86345" y="120000"/>
                    </a:lnTo>
                    <a:cubicBezTo>
                      <a:pt x="83725" y="120000"/>
                      <a:pt x="80513" y="118427"/>
                      <a:pt x="79206" y="116500"/>
                    </a:cubicBezTo>
                    <a:lnTo>
                      <a:pt x="70694" y="103977"/>
                    </a:lnTo>
                    <a:cubicBezTo>
                      <a:pt x="69386" y="102050"/>
                      <a:pt x="69386" y="98900"/>
                      <a:pt x="70694" y="96977"/>
                    </a:cubicBezTo>
                    <a:lnTo>
                      <a:pt x="75447" y="89988"/>
                    </a:lnTo>
                    <a:cubicBezTo>
                      <a:pt x="76754" y="88066"/>
                      <a:pt x="76754" y="84916"/>
                      <a:pt x="75441" y="82994"/>
                    </a:cubicBezTo>
                    <a:lnTo>
                      <a:pt x="74492" y="81588"/>
                    </a:lnTo>
                    <a:cubicBezTo>
                      <a:pt x="73185" y="79666"/>
                      <a:pt x="69973" y="78088"/>
                      <a:pt x="67359" y="78088"/>
                    </a:cubicBezTo>
                    <a:lnTo>
                      <a:pt x="29895" y="78088"/>
                    </a:lnTo>
                    <a:cubicBezTo>
                      <a:pt x="27281" y="78088"/>
                      <a:pt x="24069" y="76516"/>
                      <a:pt x="22762" y="74588"/>
                    </a:cubicBezTo>
                    <a:lnTo>
                      <a:pt x="977" y="42544"/>
                    </a:lnTo>
                    <a:cubicBezTo>
                      <a:pt x="-329" y="40622"/>
                      <a:pt x="-329" y="37472"/>
                      <a:pt x="977" y="35544"/>
                    </a:cubicBezTo>
                    <a:lnTo>
                      <a:pt x="22762" y="3500"/>
                    </a:lnTo>
                    <a:cubicBezTo>
                      <a:pt x="24069" y="1572"/>
                      <a:pt x="27281" y="0"/>
                      <a:pt x="29895" y="0"/>
                    </a:cubicBezTo>
                    <a:lnTo>
                      <a:pt x="73459" y="0"/>
                    </a:lnTo>
                    <a:cubicBezTo>
                      <a:pt x="76073" y="0"/>
                      <a:pt x="79285" y="1572"/>
                      <a:pt x="80597" y="3500"/>
                    </a:cubicBezTo>
                    <a:lnTo>
                      <a:pt x="102376" y="35544"/>
                    </a:lnTo>
                    <a:cubicBezTo>
                      <a:pt x="103683" y="37472"/>
                      <a:pt x="103683" y="40622"/>
                      <a:pt x="102376" y="42544"/>
                    </a:cubicBezTo>
                    <a:lnTo>
                      <a:pt x="83647" y="70100"/>
                    </a:lnTo>
                    <a:cubicBezTo>
                      <a:pt x="82340" y="72027"/>
                      <a:pt x="82340" y="75177"/>
                      <a:pt x="83647" y="77100"/>
                    </a:cubicBezTo>
                    <a:lnTo>
                      <a:pt x="83887" y="77455"/>
                    </a:lnTo>
                    <a:cubicBezTo>
                      <a:pt x="85194" y="79377"/>
                      <a:pt x="88406" y="80955"/>
                      <a:pt x="91020" y="80955"/>
                    </a:cubicBezTo>
                    <a:cubicBezTo>
                      <a:pt x="91020" y="80955"/>
                      <a:pt x="103365" y="80955"/>
                      <a:pt x="103365" y="809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5449137" y="2139500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114544"/>
                    </a:moveTo>
                    <a:cubicBezTo>
                      <a:pt x="29872" y="114544"/>
                      <a:pt x="5455" y="90127"/>
                      <a:pt x="5455" y="60000"/>
                    </a:cubicBezTo>
                    <a:cubicBezTo>
                      <a:pt x="5455" y="29872"/>
                      <a:pt x="29872" y="5455"/>
                      <a:pt x="60000" y="5455"/>
                    </a:cubicBezTo>
                    <a:cubicBezTo>
                      <a:pt x="90127" y="5455"/>
                      <a:pt x="114544" y="29872"/>
                      <a:pt x="114544" y="60000"/>
                    </a:cubicBezTo>
                    <a:cubicBezTo>
                      <a:pt x="114544" y="90127"/>
                      <a:pt x="90127" y="114544"/>
                      <a:pt x="60000" y="114544"/>
                    </a:cubicBezTo>
                    <a:moveTo>
                      <a:pt x="101555" y="103216"/>
                    </a:moveTo>
                    <a:cubicBezTo>
                      <a:pt x="112905" y="92300"/>
                      <a:pt x="120000" y="76994"/>
                      <a:pt x="120000" y="60000"/>
                    </a:cubicBezTo>
                    <a:cubicBezTo>
                      <a:pt x="120000" y="26861"/>
                      <a:pt x="93133" y="0"/>
                      <a:pt x="60000" y="0"/>
                    </a:cubicBezTo>
                    <a:cubicBezTo>
                      <a:pt x="26866" y="0"/>
                      <a:pt x="0" y="26861"/>
                      <a:pt x="0" y="60000"/>
                    </a:cubicBezTo>
                    <a:cubicBezTo>
                      <a:pt x="0" y="76994"/>
                      <a:pt x="7094" y="92300"/>
                      <a:pt x="18444" y="103216"/>
                    </a:cubicBezTo>
                    <a:lnTo>
                      <a:pt x="11705" y="115344"/>
                    </a:lnTo>
                    <a:cubicBezTo>
                      <a:pt x="11216" y="115838"/>
                      <a:pt x="10911" y="116522"/>
                      <a:pt x="10911" y="117272"/>
                    </a:cubicBezTo>
                    <a:cubicBezTo>
                      <a:pt x="10911" y="118777"/>
                      <a:pt x="12133" y="120000"/>
                      <a:pt x="13638" y="120000"/>
                    </a:cubicBezTo>
                    <a:cubicBezTo>
                      <a:pt x="14388" y="120000"/>
                      <a:pt x="15072" y="119694"/>
                      <a:pt x="15566" y="119200"/>
                    </a:cubicBezTo>
                    <a:cubicBezTo>
                      <a:pt x="15877" y="118888"/>
                      <a:pt x="16077" y="118483"/>
                      <a:pt x="16205" y="118044"/>
                    </a:cubicBezTo>
                    <a:lnTo>
                      <a:pt x="22466" y="106772"/>
                    </a:lnTo>
                    <a:cubicBezTo>
                      <a:pt x="32750" y="115033"/>
                      <a:pt x="45788" y="120000"/>
                      <a:pt x="60000" y="120000"/>
                    </a:cubicBezTo>
                    <a:cubicBezTo>
                      <a:pt x="74211" y="120000"/>
                      <a:pt x="87250" y="115033"/>
                      <a:pt x="97527" y="106772"/>
                    </a:cubicBezTo>
                    <a:lnTo>
                      <a:pt x="103794" y="118044"/>
                    </a:lnTo>
                    <a:cubicBezTo>
                      <a:pt x="104127" y="119166"/>
                      <a:pt x="105127" y="120000"/>
                      <a:pt x="106361" y="120000"/>
                    </a:cubicBezTo>
                    <a:cubicBezTo>
                      <a:pt x="107866" y="120000"/>
                      <a:pt x="109088" y="118777"/>
                      <a:pt x="109088" y="117272"/>
                    </a:cubicBezTo>
                    <a:cubicBezTo>
                      <a:pt x="109088" y="116522"/>
                      <a:pt x="108783" y="115838"/>
                      <a:pt x="108294" y="115344"/>
                    </a:cubicBezTo>
                    <a:cubicBezTo>
                      <a:pt x="108294" y="115344"/>
                      <a:pt x="101555" y="103216"/>
                      <a:pt x="101555" y="103216"/>
                    </a:cubicBezTo>
                    <a:close/>
                    <a:moveTo>
                      <a:pt x="60000" y="92727"/>
                    </a:moveTo>
                    <a:cubicBezTo>
                      <a:pt x="41927" y="92727"/>
                      <a:pt x="27272" y="78072"/>
                      <a:pt x="27272" y="60000"/>
                    </a:cubicBezTo>
                    <a:cubicBezTo>
                      <a:pt x="27272" y="41927"/>
                      <a:pt x="41927" y="27272"/>
                      <a:pt x="60000" y="27272"/>
                    </a:cubicBezTo>
                    <a:cubicBezTo>
                      <a:pt x="78072" y="27272"/>
                      <a:pt x="92727" y="41927"/>
                      <a:pt x="92727" y="60000"/>
                    </a:cubicBezTo>
                    <a:cubicBezTo>
                      <a:pt x="92727" y="78072"/>
                      <a:pt x="78072" y="92727"/>
                      <a:pt x="60000" y="92727"/>
                    </a:cubicBezTo>
                    <a:moveTo>
                      <a:pt x="60000" y="21816"/>
                    </a:moveTo>
                    <a:cubicBezTo>
                      <a:pt x="38911" y="21816"/>
                      <a:pt x="21816" y="38911"/>
                      <a:pt x="21816" y="60000"/>
                    </a:cubicBezTo>
                    <a:cubicBezTo>
                      <a:pt x="21816" y="81088"/>
                      <a:pt x="38911" y="98183"/>
                      <a:pt x="60000" y="98183"/>
                    </a:cubicBezTo>
                    <a:cubicBezTo>
                      <a:pt x="81088" y="98183"/>
                      <a:pt x="98183" y="81088"/>
                      <a:pt x="98183" y="60000"/>
                    </a:cubicBezTo>
                    <a:cubicBezTo>
                      <a:pt x="98183" y="38911"/>
                      <a:pt x="81088" y="21816"/>
                      <a:pt x="60000" y="21816"/>
                    </a:cubicBezTo>
                    <a:moveTo>
                      <a:pt x="60000" y="70911"/>
                    </a:moveTo>
                    <a:cubicBezTo>
                      <a:pt x="53977" y="70911"/>
                      <a:pt x="49088" y="66022"/>
                      <a:pt x="49088" y="60000"/>
                    </a:cubicBezTo>
                    <a:cubicBezTo>
                      <a:pt x="49088" y="53977"/>
                      <a:pt x="53977" y="49088"/>
                      <a:pt x="60000" y="49088"/>
                    </a:cubicBezTo>
                    <a:cubicBezTo>
                      <a:pt x="66022" y="49088"/>
                      <a:pt x="70911" y="53977"/>
                      <a:pt x="70911" y="60000"/>
                    </a:cubicBezTo>
                    <a:cubicBezTo>
                      <a:pt x="70911" y="66022"/>
                      <a:pt x="66022" y="70911"/>
                      <a:pt x="60000" y="70911"/>
                    </a:cubicBezTo>
                    <a:moveTo>
                      <a:pt x="60000" y="43638"/>
                    </a:moveTo>
                    <a:cubicBezTo>
                      <a:pt x="50961" y="43638"/>
                      <a:pt x="43638" y="50961"/>
                      <a:pt x="43638" y="60000"/>
                    </a:cubicBezTo>
                    <a:cubicBezTo>
                      <a:pt x="43638" y="69038"/>
                      <a:pt x="50961" y="76361"/>
                      <a:pt x="60000" y="76361"/>
                    </a:cubicBezTo>
                    <a:cubicBezTo>
                      <a:pt x="69038" y="76361"/>
                      <a:pt x="76361" y="69038"/>
                      <a:pt x="76361" y="60000"/>
                    </a:cubicBezTo>
                    <a:cubicBezTo>
                      <a:pt x="76361" y="50961"/>
                      <a:pt x="69038" y="43638"/>
                      <a:pt x="60000" y="43638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163" name="Google Shape;163;p17"/>
            <p:cNvGrpSpPr/>
            <p:nvPr/>
          </p:nvGrpSpPr>
          <p:grpSpPr>
            <a:xfrm>
              <a:off x="6364196" y="2087338"/>
              <a:ext cx="1310871" cy="1584933"/>
              <a:chOff x="6364196" y="2087338"/>
              <a:chExt cx="1310871" cy="1584933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6364196" y="2087338"/>
                <a:ext cx="1310871" cy="158493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50193" y="97177"/>
                    </a:moveTo>
                    <a:cubicBezTo>
                      <a:pt x="51522" y="99083"/>
                      <a:pt x="51522" y="102205"/>
                      <a:pt x="50193" y="104116"/>
                    </a:cubicBezTo>
                    <a:lnTo>
                      <a:pt x="41523" y="116533"/>
                    </a:lnTo>
                    <a:cubicBezTo>
                      <a:pt x="40193" y="118438"/>
                      <a:pt x="36925" y="120000"/>
                      <a:pt x="34260" y="120000"/>
                    </a:cubicBezTo>
                    <a:lnTo>
                      <a:pt x="16926" y="120000"/>
                    </a:lnTo>
                    <a:cubicBezTo>
                      <a:pt x="14261" y="120000"/>
                      <a:pt x="10993" y="118438"/>
                      <a:pt x="9664" y="116533"/>
                    </a:cubicBezTo>
                    <a:lnTo>
                      <a:pt x="994" y="104116"/>
                    </a:lnTo>
                    <a:cubicBezTo>
                      <a:pt x="-335" y="102205"/>
                      <a:pt x="-335" y="99083"/>
                      <a:pt x="994" y="97177"/>
                    </a:cubicBezTo>
                    <a:lnTo>
                      <a:pt x="9664" y="84761"/>
                    </a:lnTo>
                    <a:cubicBezTo>
                      <a:pt x="10993" y="82855"/>
                      <a:pt x="14261" y="81294"/>
                      <a:pt x="16926" y="81294"/>
                    </a:cubicBezTo>
                    <a:lnTo>
                      <a:pt x="26596" y="81294"/>
                    </a:lnTo>
                    <a:cubicBezTo>
                      <a:pt x="29261" y="81294"/>
                      <a:pt x="32529" y="79733"/>
                      <a:pt x="33864" y="77822"/>
                    </a:cubicBezTo>
                    <a:lnTo>
                      <a:pt x="34830" y="76433"/>
                    </a:lnTo>
                    <a:cubicBezTo>
                      <a:pt x="36165" y="74527"/>
                      <a:pt x="36165" y="71405"/>
                      <a:pt x="34830" y="69494"/>
                    </a:cubicBezTo>
                    <a:lnTo>
                      <a:pt x="15764" y="42177"/>
                    </a:lnTo>
                    <a:cubicBezTo>
                      <a:pt x="14429" y="40266"/>
                      <a:pt x="14429" y="37144"/>
                      <a:pt x="15764" y="35238"/>
                    </a:cubicBezTo>
                    <a:lnTo>
                      <a:pt x="37936" y="3466"/>
                    </a:lnTo>
                    <a:cubicBezTo>
                      <a:pt x="39271" y="1561"/>
                      <a:pt x="42539" y="0"/>
                      <a:pt x="45204" y="0"/>
                    </a:cubicBezTo>
                    <a:lnTo>
                      <a:pt x="89560" y="0"/>
                    </a:lnTo>
                    <a:cubicBezTo>
                      <a:pt x="92219" y="0"/>
                      <a:pt x="95492" y="1561"/>
                      <a:pt x="96822" y="3472"/>
                    </a:cubicBezTo>
                    <a:lnTo>
                      <a:pt x="119000" y="35238"/>
                    </a:lnTo>
                    <a:cubicBezTo>
                      <a:pt x="120329" y="37144"/>
                      <a:pt x="120329" y="40266"/>
                      <a:pt x="119000" y="42177"/>
                    </a:cubicBezTo>
                    <a:lnTo>
                      <a:pt x="96822" y="73944"/>
                    </a:lnTo>
                    <a:cubicBezTo>
                      <a:pt x="95487" y="75855"/>
                      <a:pt x="92219" y="77416"/>
                      <a:pt x="89554" y="77416"/>
                    </a:cubicBezTo>
                    <a:lnTo>
                      <a:pt x="51416" y="77416"/>
                    </a:lnTo>
                    <a:cubicBezTo>
                      <a:pt x="48751" y="77416"/>
                      <a:pt x="45483" y="78977"/>
                      <a:pt x="44154" y="80883"/>
                    </a:cubicBezTo>
                    <a:lnTo>
                      <a:pt x="43908" y="81233"/>
                    </a:lnTo>
                    <a:cubicBezTo>
                      <a:pt x="42573" y="83144"/>
                      <a:pt x="42573" y="86266"/>
                      <a:pt x="43908" y="88172"/>
                    </a:cubicBezTo>
                    <a:cubicBezTo>
                      <a:pt x="43908" y="88172"/>
                      <a:pt x="50193" y="97177"/>
                      <a:pt x="50193" y="971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6980421" y="2448751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4544" y="16361"/>
                    </a:moveTo>
                    <a:lnTo>
                      <a:pt x="5455" y="16361"/>
                    </a:lnTo>
                    <a:lnTo>
                      <a:pt x="5455" y="10911"/>
                    </a:lnTo>
                    <a:lnTo>
                      <a:pt x="114544" y="10911"/>
                    </a:lnTo>
                    <a:cubicBezTo>
                      <a:pt x="114544" y="10911"/>
                      <a:pt x="114544" y="16361"/>
                      <a:pt x="114544" y="16361"/>
                    </a:cubicBezTo>
                    <a:close/>
                    <a:moveTo>
                      <a:pt x="109088" y="87272"/>
                    </a:moveTo>
                    <a:lnTo>
                      <a:pt x="10911" y="87272"/>
                    </a:lnTo>
                    <a:lnTo>
                      <a:pt x="10911" y="21816"/>
                    </a:lnTo>
                    <a:lnTo>
                      <a:pt x="109088" y="21816"/>
                    </a:lnTo>
                    <a:cubicBezTo>
                      <a:pt x="109088" y="21816"/>
                      <a:pt x="109088" y="87272"/>
                      <a:pt x="109088" y="87272"/>
                    </a:cubicBezTo>
                    <a:close/>
                    <a:moveTo>
                      <a:pt x="114544" y="5455"/>
                    </a:moveTo>
                    <a:lnTo>
                      <a:pt x="65455" y="5455"/>
                    </a:lnTo>
                    <a:cubicBezTo>
                      <a:pt x="65455" y="2444"/>
                      <a:pt x="63011" y="0"/>
                      <a:pt x="60000" y="0"/>
                    </a:cubicBezTo>
                    <a:cubicBezTo>
                      <a:pt x="56983" y="0"/>
                      <a:pt x="54544" y="2444"/>
                      <a:pt x="54544" y="5455"/>
                    </a:cubicBezTo>
                    <a:lnTo>
                      <a:pt x="5455" y="5455"/>
                    </a:lnTo>
                    <a:cubicBezTo>
                      <a:pt x="2438" y="5455"/>
                      <a:pt x="0" y="7900"/>
                      <a:pt x="0" y="10911"/>
                    </a:cubicBezTo>
                    <a:lnTo>
                      <a:pt x="0" y="16361"/>
                    </a:lnTo>
                    <a:cubicBezTo>
                      <a:pt x="0" y="19377"/>
                      <a:pt x="2438" y="21816"/>
                      <a:pt x="5455" y="21816"/>
                    </a:cubicBezTo>
                    <a:lnTo>
                      <a:pt x="5455" y="87272"/>
                    </a:lnTo>
                    <a:cubicBezTo>
                      <a:pt x="5455" y="90288"/>
                      <a:pt x="7894" y="92727"/>
                      <a:pt x="10911" y="92727"/>
                    </a:cubicBezTo>
                    <a:lnTo>
                      <a:pt x="57272" y="92727"/>
                    </a:lnTo>
                    <a:lnTo>
                      <a:pt x="57272" y="99777"/>
                    </a:lnTo>
                    <a:lnTo>
                      <a:pt x="41705" y="115344"/>
                    </a:lnTo>
                    <a:cubicBezTo>
                      <a:pt x="41216" y="115838"/>
                      <a:pt x="40911" y="116522"/>
                      <a:pt x="40911" y="117272"/>
                    </a:cubicBezTo>
                    <a:cubicBezTo>
                      <a:pt x="40911" y="118777"/>
                      <a:pt x="42127" y="120000"/>
                      <a:pt x="43638" y="120000"/>
                    </a:cubicBezTo>
                    <a:cubicBezTo>
                      <a:pt x="44388" y="120000"/>
                      <a:pt x="45072" y="119694"/>
                      <a:pt x="45566" y="119200"/>
                    </a:cubicBezTo>
                    <a:lnTo>
                      <a:pt x="60000" y="104766"/>
                    </a:lnTo>
                    <a:lnTo>
                      <a:pt x="74433" y="119200"/>
                    </a:lnTo>
                    <a:cubicBezTo>
                      <a:pt x="74933" y="119694"/>
                      <a:pt x="75611" y="120000"/>
                      <a:pt x="76361" y="120000"/>
                    </a:cubicBezTo>
                    <a:cubicBezTo>
                      <a:pt x="77872" y="120000"/>
                      <a:pt x="79088" y="118777"/>
                      <a:pt x="79088" y="117272"/>
                    </a:cubicBezTo>
                    <a:cubicBezTo>
                      <a:pt x="79088" y="116522"/>
                      <a:pt x="78788" y="115838"/>
                      <a:pt x="78294" y="115344"/>
                    </a:cubicBezTo>
                    <a:lnTo>
                      <a:pt x="62727" y="99777"/>
                    </a:lnTo>
                    <a:lnTo>
                      <a:pt x="62727" y="92727"/>
                    </a:lnTo>
                    <a:lnTo>
                      <a:pt x="109088" y="92727"/>
                    </a:lnTo>
                    <a:cubicBezTo>
                      <a:pt x="112100" y="92727"/>
                      <a:pt x="114544" y="90288"/>
                      <a:pt x="114544" y="87272"/>
                    </a:cubicBezTo>
                    <a:lnTo>
                      <a:pt x="114544" y="21816"/>
                    </a:lnTo>
                    <a:cubicBezTo>
                      <a:pt x="117555" y="21816"/>
                      <a:pt x="120000" y="19377"/>
                      <a:pt x="120000" y="16361"/>
                    </a:cubicBezTo>
                    <a:lnTo>
                      <a:pt x="120000" y="10911"/>
                    </a:lnTo>
                    <a:cubicBezTo>
                      <a:pt x="120000" y="7900"/>
                      <a:pt x="117555" y="5455"/>
                      <a:pt x="114544" y="5455"/>
                    </a:cubicBezTo>
                    <a:moveTo>
                      <a:pt x="90000" y="32727"/>
                    </a:moveTo>
                    <a:cubicBezTo>
                      <a:pt x="91505" y="32727"/>
                      <a:pt x="92727" y="33950"/>
                      <a:pt x="92727" y="35455"/>
                    </a:cubicBezTo>
                    <a:cubicBezTo>
                      <a:pt x="92727" y="36961"/>
                      <a:pt x="91505" y="38183"/>
                      <a:pt x="90000" y="38183"/>
                    </a:cubicBezTo>
                    <a:cubicBezTo>
                      <a:pt x="88494" y="38183"/>
                      <a:pt x="87272" y="36961"/>
                      <a:pt x="87272" y="35455"/>
                    </a:cubicBezTo>
                    <a:cubicBezTo>
                      <a:pt x="87272" y="33950"/>
                      <a:pt x="88494" y="32727"/>
                      <a:pt x="90000" y="32727"/>
                    </a:cubicBezTo>
                    <a:moveTo>
                      <a:pt x="90000" y="43638"/>
                    </a:moveTo>
                    <a:cubicBezTo>
                      <a:pt x="94516" y="43638"/>
                      <a:pt x="98183" y="39977"/>
                      <a:pt x="98183" y="35455"/>
                    </a:cubicBezTo>
                    <a:cubicBezTo>
                      <a:pt x="98183" y="30938"/>
                      <a:pt x="94516" y="27272"/>
                      <a:pt x="90000" y="27272"/>
                    </a:cubicBezTo>
                    <a:cubicBezTo>
                      <a:pt x="85483" y="27272"/>
                      <a:pt x="81816" y="30938"/>
                      <a:pt x="81816" y="35455"/>
                    </a:cubicBezTo>
                    <a:cubicBezTo>
                      <a:pt x="81816" y="39977"/>
                      <a:pt x="85483" y="43638"/>
                      <a:pt x="90000" y="43638"/>
                    </a:cubicBezTo>
                    <a:moveTo>
                      <a:pt x="46788" y="45194"/>
                    </a:moveTo>
                    <a:lnTo>
                      <a:pt x="66255" y="64655"/>
                    </a:lnTo>
                    <a:cubicBezTo>
                      <a:pt x="66750" y="65150"/>
                      <a:pt x="67433" y="65455"/>
                      <a:pt x="68183" y="65455"/>
                    </a:cubicBezTo>
                    <a:cubicBezTo>
                      <a:pt x="68933" y="65455"/>
                      <a:pt x="69616" y="65150"/>
                      <a:pt x="70111" y="64655"/>
                    </a:cubicBezTo>
                    <a:lnTo>
                      <a:pt x="78794" y="55972"/>
                    </a:lnTo>
                    <a:lnTo>
                      <a:pt x="90000" y="70911"/>
                    </a:lnTo>
                    <a:lnTo>
                      <a:pt x="29644" y="70911"/>
                    </a:lnTo>
                    <a:cubicBezTo>
                      <a:pt x="29644" y="70911"/>
                      <a:pt x="46788" y="45194"/>
                      <a:pt x="46788" y="45194"/>
                    </a:cubicBezTo>
                    <a:close/>
                    <a:moveTo>
                      <a:pt x="24544" y="76361"/>
                    </a:moveTo>
                    <a:lnTo>
                      <a:pt x="95455" y="76361"/>
                    </a:lnTo>
                    <a:cubicBezTo>
                      <a:pt x="96961" y="76361"/>
                      <a:pt x="98183" y="75144"/>
                      <a:pt x="98183" y="73638"/>
                    </a:cubicBezTo>
                    <a:cubicBezTo>
                      <a:pt x="98183" y="73022"/>
                      <a:pt x="97944" y="72483"/>
                      <a:pt x="97600" y="72027"/>
                    </a:cubicBezTo>
                    <a:lnTo>
                      <a:pt x="97638" y="72000"/>
                    </a:lnTo>
                    <a:lnTo>
                      <a:pt x="81272" y="50183"/>
                    </a:lnTo>
                    <a:lnTo>
                      <a:pt x="81233" y="50211"/>
                    </a:lnTo>
                    <a:cubicBezTo>
                      <a:pt x="80738" y="49550"/>
                      <a:pt x="79983" y="49088"/>
                      <a:pt x="79088" y="49088"/>
                    </a:cubicBezTo>
                    <a:cubicBezTo>
                      <a:pt x="78338" y="49088"/>
                      <a:pt x="77655" y="49394"/>
                      <a:pt x="77161" y="49888"/>
                    </a:cubicBezTo>
                    <a:lnTo>
                      <a:pt x="68183" y="58872"/>
                    </a:lnTo>
                    <a:lnTo>
                      <a:pt x="48294" y="38983"/>
                    </a:lnTo>
                    <a:cubicBezTo>
                      <a:pt x="47800" y="38488"/>
                      <a:pt x="47116" y="38183"/>
                      <a:pt x="46361" y="38183"/>
                    </a:cubicBezTo>
                    <a:cubicBezTo>
                      <a:pt x="45416" y="38183"/>
                      <a:pt x="44627" y="38694"/>
                      <a:pt x="44138" y="39427"/>
                    </a:cubicBezTo>
                    <a:lnTo>
                      <a:pt x="44094" y="39394"/>
                    </a:lnTo>
                    <a:lnTo>
                      <a:pt x="22277" y="72122"/>
                    </a:lnTo>
                    <a:lnTo>
                      <a:pt x="22316" y="72155"/>
                    </a:lnTo>
                    <a:cubicBezTo>
                      <a:pt x="22027" y="72588"/>
                      <a:pt x="21816" y="73077"/>
                      <a:pt x="21816" y="73638"/>
                    </a:cubicBezTo>
                    <a:cubicBezTo>
                      <a:pt x="21816" y="75144"/>
                      <a:pt x="23038" y="76361"/>
                      <a:pt x="24544" y="76361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166" name="Google Shape;166;p17"/>
            <p:cNvGrpSpPr/>
            <p:nvPr/>
          </p:nvGrpSpPr>
          <p:grpSpPr>
            <a:xfrm>
              <a:off x="6364196" y="3523737"/>
              <a:ext cx="1791106" cy="1022483"/>
              <a:chOff x="6364196" y="3523737"/>
              <a:chExt cx="1791106" cy="1022483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6364196" y="3523737"/>
                <a:ext cx="1791106" cy="102248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0389" y="86233"/>
                    </a:moveTo>
                    <a:cubicBezTo>
                      <a:pt x="29418" y="89194"/>
                      <a:pt x="27025" y="91611"/>
                      <a:pt x="25073" y="91611"/>
                    </a:cubicBezTo>
                    <a:lnTo>
                      <a:pt x="12388" y="91611"/>
                    </a:lnTo>
                    <a:cubicBezTo>
                      <a:pt x="10436" y="91611"/>
                      <a:pt x="8049" y="89188"/>
                      <a:pt x="7072" y="86233"/>
                    </a:cubicBezTo>
                    <a:lnTo>
                      <a:pt x="730" y="66988"/>
                    </a:lnTo>
                    <a:cubicBezTo>
                      <a:pt x="-245" y="64033"/>
                      <a:pt x="-245" y="59194"/>
                      <a:pt x="730" y="56233"/>
                    </a:cubicBezTo>
                    <a:lnTo>
                      <a:pt x="7072" y="36988"/>
                    </a:lnTo>
                    <a:cubicBezTo>
                      <a:pt x="8049" y="34033"/>
                      <a:pt x="10442" y="31611"/>
                      <a:pt x="12388" y="31611"/>
                    </a:cubicBezTo>
                    <a:lnTo>
                      <a:pt x="25073" y="31611"/>
                    </a:lnTo>
                    <a:cubicBezTo>
                      <a:pt x="27025" y="31611"/>
                      <a:pt x="29412" y="34033"/>
                      <a:pt x="30389" y="36988"/>
                    </a:cubicBezTo>
                    <a:lnTo>
                      <a:pt x="33931" y="47727"/>
                    </a:lnTo>
                    <a:cubicBezTo>
                      <a:pt x="34907" y="50683"/>
                      <a:pt x="37294" y="53105"/>
                      <a:pt x="39246" y="53100"/>
                    </a:cubicBezTo>
                    <a:lnTo>
                      <a:pt x="40669" y="53100"/>
                    </a:lnTo>
                    <a:cubicBezTo>
                      <a:pt x="42616" y="53100"/>
                      <a:pt x="45009" y="50683"/>
                      <a:pt x="45985" y="47722"/>
                    </a:cubicBezTo>
                    <a:lnTo>
                      <a:pt x="59941" y="5377"/>
                    </a:lnTo>
                    <a:cubicBezTo>
                      <a:pt x="60917" y="2422"/>
                      <a:pt x="63310" y="0"/>
                      <a:pt x="65257" y="0"/>
                    </a:cubicBezTo>
                    <a:lnTo>
                      <a:pt x="97715" y="0"/>
                    </a:lnTo>
                    <a:cubicBezTo>
                      <a:pt x="99668" y="0"/>
                      <a:pt x="102061" y="2422"/>
                      <a:pt x="103037" y="5377"/>
                    </a:cubicBezTo>
                    <a:lnTo>
                      <a:pt x="119263" y="54622"/>
                    </a:lnTo>
                    <a:cubicBezTo>
                      <a:pt x="120239" y="57583"/>
                      <a:pt x="120239" y="62422"/>
                      <a:pt x="119263" y="65377"/>
                    </a:cubicBezTo>
                    <a:lnTo>
                      <a:pt x="103037" y="114622"/>
                    </a:lnTo>
                    <a:cubicBezTo>
                      <a:pt x="102061" y="117577"/>
                      <a:pt x="99668" y="120000"/>
                      <a:pt x="97715" y="120000"/>
                    </a:cubicBezTo>
                    <a:lnTo>
                      <a:pt x="65257" y="120000"/>
                    </a:lnTo>
                    <a:cubicBezTo>
                      <a:pt x="63310" y="120000"/>
                      <a:pt x="60917" y="117577"/>
                      <a:pt x="59941" y="114622"/>
                    </a:cubicBezTo>
                    <a:lnTo>
                      <a:pt x="45985" y="72277"/>
                    </a:lnTo>
                    <a:cubicBezTo>
                      <a:pt x="45009" y="69316"/>
                      <a:pt x="42616" y="66900"/>
                      <a:pt x="40663" y="66900"/>
                    </a:cubicBezTo>
                    <a:lnTo>
                      <a:pt x="40306" y="66900"/>
                    </a:lnTo>
                    <a:cubicBezTo>
                      <a:pt x="38360" y="66900"/>
                      <a:pt x="35967" y="69316"/>
                      <a:pt x="34990" y="72277"/>
                    </a:cubicBezTo>
                    <a:cubicBezTo>
                      <a:pt x="34990" y="72277"/>
                      <a:pt x="30389" y="86233"/>
                      <a:pt x="30389" y="862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7432600" y="3895314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3072" y="62383"/>
                    </a:moveTo>
                    <a:lnTo>
                      <a:pt x="113088" y="62411"/>
                    </a:lnTo>
                    <a:lnTo>
                      <a:pt x="61272" y="89683"/>
                    </a:lnTo>
                    <a:lnTo>
                      <a:pt x="61255" y="89655"/>
                    </a:lnTo>
                    <a:cubicBezTo>
                      <a:pt x="60872" y="89855"/>
                      <a:pt x="60461" y="90000"/>
                      <a:pt x="60000" y="90000"/>
                    </a:cubicBezTo>
                    <a:cubicBezTo>
                      <a:pt x="59538" y="90000"/>
                      <a:pt x="59127" y="89855"/>
                      <a:pt x="58744" y="89655"/>
                    </a:cubicBezTo>
                    <a:lnTo>
                      <a:pt x="58727" y="89683"/>
                    </a:lnTo>
                    <a:lnTo>
                      <a:pt x="6911" y="62411"/>
                    </a:lnTo>
                    <a:lnTo>
                      <a:pt x="6927" y="62383"/>
                    </a:lnTo>
                    <a:cubicBezTo>
                      <a:pt x="6061" y="61927"/>
                      <a:pt x="5455" y="61044"/>
                      <a:pt x="5455" y="60000"/>
                    </a:cubicBezTo>
                    <a:cubicBezTo>
                      <a:pt x="5455" y="58955"/>
                      <a:pt x="6061" y="58072"/>
                      <a:pt x="6927" y="57616"/>
                    </a:cubicBezTo>
                    <a:lnTo>
                      <a:pt x="6911" y="57588"/>
                    </a:lnTo>
                    <a:lnTo>
                      <a:pt x="19788" y="50811"/>
                    </a:lnTo>
                    <a:lnTo>
                      <a:pt x="56183" y="69966"/>
                    </a:lnTo>
                    <a:lnTo>
                      <a:pt x="56205" y="69933"/>
                    </a:lnTo>
                    <a:cubicBezTo>
                      <a:pt x="57344" y="70538"/>
                      <a:pt x="58622" y="70911"/>
                      <a:pt x="60000" y="70911"/>
                    </a:cubicBezTo>
                    <a:cubicBezTo>
                      <a:pt x="61377" y="70911"/>
                      <a:pt x="62655" y="70538"/>
                      <a:pt x="63794" y="69933"/>
                    </a:cubicBezTo>
                    <a:lnTo>
                      <a:pt x="63811" y="69966"/>
                    </a:lnTo>
                    <a:lnTo>
                      <a:pt x="100211" y="50811"/>
                    </a:lnTo>
                    <a:lnTo>
                      <a:pt x="113088" y="57588"/>
                    </a:lnTo>
                    <a:lnTo>
                      <a:pt x="113072" y="57616"/>
                    </a:lnTo>
                    <a:cubicBezTo>
                      <a:pt x="113938" y="58072"/>
                      <a:pt x="114544" y="58955"/>
                      <a:pt x="114544" y="60000"/>
                    </a:cubicBezTo>
                    <a:cubicBezTo>
                      <a:pt x="114544" y="61044"/>
                      <a:pt x="113938" y="61927"/>
                      <a:pt x="113072" y="62383"/>
                    </a:cubicBezTo>
                    <a:moveTo>
                      <a:pt x="113088" y="82133"/>
                    </a:moveTo>
                    <a:lnTo>
                      <a:pt x="113072" y="82166"/>
                    </a:lnTo>
                    <a:cubicBezTo>
                      <a:pt x="113938" y="82622"/>
                      <a:pt x="114544" y="83500"/>
                      <a:pt x="114544" y="84544"/>
                    </a:cubicBezTo>
                    <a:cubicBezTo>
                      <a:pt x="114544" y="85594"/>
                      <a:pt x="113938" y="86472"/>
                      <a:pt x="113072" y="86927"/>
                    </a:cubicBezTo>
                    <a:lnTo>
                      <a:pt x="113088" y="86961"/>
                    </a:lnTo>
                    <a:lnTo>
                      <a:pt x="61272" y="114233"/>
                    </a:lnTo>
                    <a:lnTo>
                      <a:pt x="61255" y="114200"/>
                    </a:lnTo>
                    <a:cubicBezTo>
                      <a:pt x="60872" y="114400"/>
                      <a:pt x="60461" y="114544"/>
                      <a:pt x="60000" y="114544"/>
                    </a:cubicBezTo>
                    <a:cubicBezTo>
                      <a:pt x="59538" y="114544"/>
                      <a:pt x="59127" y="114400"/>
                      <a:pt x="58744" y="114200"/>
                    </a:cubicBezTo>
                    <a:lnTo>
                      <a:pt x="58727" y="114233"/>
                    </a:lnTo>
                    <a:lnTo>
                      <a:pt x="6911" y="86961"/>
                    </a:lnTo>
                    <a:lnTo>
                      <a:pt x="6927" y="86927"/>
                    </a:lnTo>
                    <a:cubicBezTo>
                      <a:pt x="6061" y="86472"/>
                      <a:pt x="5455" y="85594"/>
                      <a:pt x="5455" y="84544"/>
                    </a:cubicBezTo>
                    <a:cubicBezTo>
                      <a:pt x="5455" y="83500"/>
                      <a:pt x="6061" y="82622"/>
                      <a:pt x="6927" y="82166"/>
                    </a:cubicBezTo>
                    <a:lnTo>
                      <a:pt x="6911" y="82133"/>
                    </a:lnTo>
                    <a:lnTo>
                      <a:pt x="19788" y="75355"/>
                    </a:lnTo>
                    <a:lnTo>
                      <a:pt x="56183" y="94511"/>
                    </a:lnTo>
                    <a:lnTo>
                      <a:pt x="56205" y="94477"/>
                    </a:lnTo>
                    <a:cubicBezTo>
                      <a:pt x="57344" y="95083"/>
                      <a:pt x="58622" y="95455"/>
                      <a:pt x="60000" y="95455"/>
                    </a:cubicBezTo>
                    <a:cubicBezTo>
                      <a:pt x="61377" y="95455"/>
                      <a:pt x="62655" y="95083"/>
                      <a:pt x="63794" y="94477"/>
                    </a:cubicBezTo>
                    <a:lnTo>
                      <a:pt x="63811" y="94511"/>
                    </a:lnTo>
                    <a:lnTo>
                      <a:pt x="100211" y="75355"/>
                    </a:lnTo>
                    <a:cubicBezTo>
                      <a:pt x="100211" y="75355"/>
                      <a:pt x="113088" y="82133"/>
                      <a:pt x="113088" y="82133"/>
                    </a:cubicBezTo>
                    <a:close/>
                    <a:moveTo>
                      <a:pt x="6911" y="37866"/>
                    </a:moveTo>
                    <a:lnTo>
                      <a:pt x="6927" y="37838"/>
                    </a:lnTo>
                    <a:cubicBezTo>
                      <a:pt x="6061" y="37377"/>
                      <a:pt x="5455" y="36500"/>
                      <a:pt x="5455" y="35455"/>
                    </a:cubicBezTo>
                    <a:cubicBezTo>
                      <a:pt x="5455" y="34411"/>
                      <a:pt x="6061" y="33527"/>
                      <a:pt x="6927" y="33072"/>
                    </a:cubicBezTo>
                    <a:lnTo>
                      <a:pt x="6911" y="33038"/>
                    </a:lnTo>
                    <a:lnTo>
                      <a:pt x="58727" y="5766"/>
                    </a:lnTo>
                    <a:lnTo>
                      <a:pt x="58744" y="5800"/>
                    </a:lnTo>
                    <a:cubicBezTo>
                      <a:pt x="59127" y="5600"/>
                      <a:pt x="59538" y="5455"/>
                      <a:pt x="60000" y="5455"/>
                    </a:cubicBezTo>
                    <a:cubicBezTo>
                      <a:pt x="60461" y="5455"/>
                      <a:pt x="60872" y="5600"/>
                      <a:pt x="61255" y="5800"/>
                    </a:cubicBezTo>
                    <a:lnTo>
                      <a:pt x="61272" y="5766"/>
                    </a:lnTo>
                    <a:lnTo>
                      <a:pt x="113088" y="33038"/>
                    </a:lnTo>
                    <a:lnTo>
                      <a:pt x="113072" y="33072"/>
                    </a:lnTo>
                    <a:cubicBezTo>
                      <a:pt x="113938" y="33527"/>
                      <a:pt x="114544" y="34411"/>
                      <a:pt x="114544" y="35455"/>
                    </a:cubicBezTo>
                    <a:cubicBezTo>
                      <a:pt x="114544" y="36500"/>
                      <a:pt x="113938" y="37377"/>
                      <a:pt x="113072" y="37838"/>
                    </a:cubicBezTo>
                    <a:lnTo>
                      <a:pt x="113088" y="37866"/>
                    </a:lnTo>
                    <a:lnTo>
                      <a:pt x="61272" y="65138"/>
                    </a:lnTo>
                    <a:lnTo>
                      <a:pt x="61255" y="65111"/>
                    </a:lnTo>
                    <a:cubicBezTo>
                      <a:pt x="60872" y="65311"/>
                      <a:pt x="60461" y="65455"/>
                      <a:pt x="60000" y="65455"/>
                    </a:cubicBezTo>
                    <a:cubicBezTo>
                      <a:pt x="59538" y="65455"/>
                      <a:pt x="59127" y="65311"/>
                      <a:pt x="58744" y="65111"/>
                    </a:cubicBezTo>
                    <a:lnTo>
                      <a:pt x="58727" y="65138"/>
                    </a:lnTo>
                    <a:cubicBezTo>
                      <a:pt x="58727" y="65138"/>
                      <a:pt x="6911" y="37866"/>
                      <a:pt x="6911" y="37866"/>
                    </a:cubicBezTo>
                    <a:close/>
                    <a:moveTo>
                      <a:pt x="120000" y="60000"/>
                    </a:moveTo>
                    <a:cubicBezTo>
                      <a:pt x="120000" y="56855"/>
                      <a:pt x="118211" y="54161"/>
                      <a:pt x="115611" y="52794"/>
                    </a:cubicBezTo>
                    <a:lnTo>
                      <a:pt x="115627" y="52761"/>
                    </a:lnTo>
                    <a:lnTo>
                      <a:pt x="106066" y="47727"/>
                    </a:lnTo>
                    <a:lnTo>
                      <a:pt x="115627" y="42694"/>
                    </a:lnTo>
                    <a:lnTo>
                      <a:pt x="115611" y="42661"/>
                    </a:lnTo>
                    <a:cubicBezTo>
                      <a:pt x="118211" y="41294"/>
                      <a:pt x="120000" y="38600"/>
                      <a:pt x="120000" y="35455"/>
                    </a:cubicBezTo>
                    <a:cubicBezTo>
                      <a:pt x="120000" y="32311"/>
                      <a:pt x="118211" y="29616"/>
                      <a:pt x="115611" y="28250"/>
                    </a:cubicBezTo>
                    <a:lnTo>
                      <a:pt x="115627" y="28216"/>
                    </a:lnTo>
                    <a:lnTo>
                      <a:pt x="63811" y="944"/>
                    </a:lnTo>
                    <a:lnTo>
                      <a:pt x="63794" y="972"/>
                    </a:lnTo>
                    <a:cubicBezTo>
                      <a:pt x="62655" y="372"/>
                      <a:pt x="61377" y="0"/>
                      <a:pt x="60000" y="0"/>
                    </a:cubicBezTo>
                    <a:cubicBezTo>
                      <a:pt x="58622" y="0"/>
                      <a:pt x="57344" y="372"/>
                      <a:pt x="56205" y="972"/>
                    </a:cubicBezTo>
                    <a:lnTo>
                      <a:pt x="56183" y="944"/>
                    </a:lnTo>
                    <a:lnTo>
                      <a:pt x="4366" y="28216"/>
                    </a:lnTo>
                    <a:lnTo>
                      <a:pt x="4388" y="28250"/>
                    </a:lnTo>
                    <a:cubicBezTo>
                      <a:pt x="1788" y="29616"/>
                      <a:pt x="0" y="32311"/>
                      <a:pt x="0" y="35455"/>
                    </a:cubicBezTo>
                    <a:cubicBezTo>
                      <a:pt x="0" y="38600"/>
                      <a:pt x="1788" y="41294"/>
                      <a:pt x="4388" y="42661"/>
                    </a:cubicBezTo>
                    <a:lnTo>
                      <a:pt x="4366" y="42694"/>
                    </a:lnTo>
                    <a:lnTo>
                      <a:pt x="13933" y="47727"/>
                    </a:lnTo>
                    <a:lnTo>
                      <a:pt x="4366" y="52761"/>
                    </a:lnTo>
                    <a:lnTo>
                      <a:pt x="4388" y="52794"/>
                    </a:lnTo>
                    <a:cubicBezTo>
                      <a:pt x="1788" y="54161"/>
                      <a:pt x="0" y="56855"/>
                      <a:pt x="0" y="60000"/>
                    </a:cubicBezTo>
                    <a:cubicBezTo>
                      <a:pt x="0" y="63144"/>
                      <a:pt x="1788" y="65838"/>
                      <a:pt x="4388" y="67205"/>
                    </a:cubicBezTo>
                    <a:lnTo>
                      <a:pt x="4366" y="67238"/>
                    </a:lnTo>
                    <a:lnTo>
                      <a:pt x="13933" y="72272"/>
                    </a:lnTo>
                    <a:lnTo>
                      <a:pt x="4366" y="77305"/>
                    </a:lnTo>
                    <a:lnTo>
                      <a:pt x="4388" y="77338"/>
                    </a:lnTo>
                    <a:cubicBezTo>
                      <a:pt x="1788" y="78705"/>
                      <a:pt x="0" y="81400"/>
                      <a:pt x="0" y="84544"/>
                    </a:cubicBezTo>
                    <a:cubicBezTo>
                      <a:pt x="0" y="87688"/>
                      <a:pt x="1788" y="90383"/>
                      <a:pt x="4388" y="91750"/>
                    </a:cubicBezTo>
                    <a:lnTo>
                      <a:pt x="4366" y="91783"/>
                    </a:lnTo>
                    <a:lnTo>
                      <a:pt x="56183" y="119055"/>
                    </a:lnTo>
                    <a:lnTo>
                      <a:pt x="56205" y="119027"/>
                    </a:lnTo>
                    <a:cubicBezTo>
                      <a:pt x="57344" y="119627"/>
                      <a:pt x="58622" y="120000"/>
                      <a:pt x="60000" y="120000"/>
                    </a:cubicBezTo>
                    <a:cubicBezTo>
                      <a:pt x="61377" y="120000"/>
                      <a:pt x="62655" y="119627"/>
                      <a:pt x="63794" y="119027"/>
                    </a:cubicBezTo>
                    <a:lnTo>
                      <a:pt x="63811" y="119055"/>
                    </a:lnTo>
                    <a:lnTo>
                      <a:pt x="115627" y="91783"/>
                    </a:lnTo>
                    <a:lnTo>
                      <a:pt x="115611" y="91750"/>
                    </a:lnTo>
                    <a:cubicBezTo>
                      <a:pt x="118211" y="90383"/>
                      <a:pt x="120000" y="87688"/>
                      <a:pt x="120000" y="84544"/>
                    </a:cubicBezTo>
                    <a:cubicBezTo>
                      <a:pt x="120000" y="81400"/>
                      <a:pt x="118211" y="78705"/>
                      <a:pt x="115611" y="77338"/>
                    </a:cubicBezTo>
                    <a:lnTo>
                      <a:pt x="115627" y="77305"/>
                    </a:lnTo>
                    <a:lnTo>
                      <a:pt x="106066" y="72272"/>
                    </a:lnTo>
                    <a:lnTo>
                      <a:pt x="115627" y="67238"/>
                    </a:lnTo>
                    <a:lnTo>
                      <a:pt x="115611" y="67205"/>
                    </a:lnTo>
                    <a:cubicBezTo>
                      <a:pt x="118211" y="65838"/>
                      <a:pt x="120000" y="63144"/>
                      <a:pt x="120000" y="6000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169" name="Google Shape;169;p17"/>
            <p:cNvGrpSpPr/>
            <p:nvPr/>
          </p:nvGrpSpPr>
          <p:grpSpPr>
            <a:xfrm>
              <a:off x="5818896" y="4108937"/>
              <a:ext cx="1334627" cy="1571204"/>
              <a:chOff x="5818896" y="4108937"/>
              <a:chExt cx="1334627" cy="1571204"/>
            </a:xfrm>
          </p:grpSpPr>
          <p:sp>
            <p:nvSpPr>
              <p:cNvPr id="170" name="Google Shape;170;p17"/>
              <p:cNvSpPr/>
              <p:nvPr/>
            </p:nvSpPr>
            <p:spPr>
              <a:xfrm>
                <a:off x="5818896" y="4108937"/>
                <a:ext cx="1334627" cy="157120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6623" y="39044"/>
                    </a:moveTo>
                    <a:cubicBezTo>
                      <a:pt x="14009" y="39044"/>
                      <a:pt x="10797" y="37472"/>
                      <a:pt x="9490" y="35544"/>
                    </a:cubicBezTo>
                    <a:lnTo>
                      <a:pt x="977" y="23022"/>
                    </a:lnTo>
                    <a:cubicBezTo>
                      <a:pt x="-329" y="21094"/>
                      <a:pt x="-329" y="17950"/>
                      <a:pt x="977" y="16022"/>
                    </a:cubicBezTo>
                    <a:lnTo>
                      <a:pt x="9490" y="3500"/>
                    </a:lnTo>
                    <a:cubicBezTo>
                      <a:pt x="10797" y="1572"/>
                      <a:pt x="14009" y="0"/>
                      <a:pt x="16628" y="0"/>
                    </a:cubicBezTo>
                    <a:lnTo>
                      <a:pt x="33648" y="0"/>
                    </a:lnTo>
                    <a:cubicBezTo>
                      <a:pt x="36268" y="0"/>
                      <a:pt x="39480" y="1572"/>
                      <a:pt x="40787" y="3500"/>
                    </a:cubicBezTo>
                    <a:lnTo>
                      <a:pt x="49300" y="16022"/>
                    </a:lnTo>
                    <a:cubicBezTo>
                      <a:pt x="50607" y="17944"/>
                      <a:pt x="50607" y="21094"/>
                      <a:pt x="49300" y="23022"/>
                    </a:cubicBezTo>
                    <a:lnTo>
                      <a:pt x="44546" y="30011"/>
                    </a:lnTo>
                    <a:cubicBezTo>
                      <a:pt x="43239" y="31933"/>
                      <a:pt x="43239" y="35083"/>
                      <a:pt x="44552" y="37005"/>
                    </a:cubicBezTo>
                    <a:lnTo>
                      <a:pt x="45502" y="38411"/>
                    </a:lnTo>
                    <a:cubicBezTo>
                      <a:pt x="46809" y="40333"/>
                      <a:pt x="50020" y="41911"/>
                      <a:pt x="52640" y="41911"/>
                    </a:cubicBezTo>
                    <a:lnTo>
                      <a:pt x="90099" y="41911"/>
                    </a:lnTo>
                    <a:cubicBezTo>
                      <a:pt x="92713" y="41911"/>
                      <a:pt x="95925" y="43483"/>
                      <a:pt x="97232" y="45411"/>
                    </a:cubicBezTo>
                    <a:lnTo>
                      <a:pt x="119016" y="77455"/>
                    </a:lnTo>
                    <a:cubicBezTo>
                      <a:pt x="120323" y="79377"/>
                      <a:pt x="120323" y="82527"/>
                      <a:pt x="119016" y="84455"/>
                    </a:cubicBezTo>
                    <a:lnTo>
                      <a:pt x="97232" y="116500"/>
                    </a:lnTo>
                    <a:cubicBezTo>
                      <a:pt x="95925" y="118427"/>
                      <a:pt x="92713" y="120000"/>
                      <a:pt x="90099" y="120000"/>
                    </a:cubicBezTo>
                    <a:lnTo>
                      <a:pt x="46535" y="120000"/>
                    </a:lnTo>
                    <a:cubicBezTo>
                      <a:pt x="43921" y="120000"/>
                      <a:pt x="40709" y="118427"/>
                      <a:pt x="39402" y="116500"/>
                    </a:cubicBezTo>
                    <a:lnTo>
                      <a:pt x="17617" y="84455"/>
                    </a:lnTo>
                    <a:cubicBezTo>
                      <a:pt x="16310" y="82527"/>
                      <a:pt x="16310" y="79377"/>
                      <a:pt x="17617" y="77455"/>
                    </a:cubicBezTo>
                    <a:lnTo>
                      <a:pt x="36346" y="49900"/>
                    </a:lnTo>
                    <a:cubicBezTo>
                      <a:pt x="37659" y="47972"/>
                      <a:pt x="37659" y="44822"/>
                      <a:pt x="36346" y="42900"/>
                    </a:cubicBezTo>
                    <a:lnTo>
                      <a:pt x="36106" y="42544"/>
                    </a:lnTo>
                    <a:cubicBezTo>
                      <a:pt x="34799" y="40622"/>
                      <a:pt x="31587" y="39044"/>
                      <a:pt x="28973" y="39044"/>
                    </a:cubicBezTo>
                    <a:cubicBezTo>
                      <a:pt x="28973" y="39044"/>
                      <a:pt x="16623" y="39044"/>
                      <a:pt x="16623" y="390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6437037" y="5073971"/>
                <a:ext cx="279327" cy="22854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14544" y="53333"/>
                    </a:moveTo>
                    <a:lnTo>
                      <a:pt x="98183" y="53333"/>
                    </a:lnTo>
                    <a:lnTo>
                      <a:pt x="98183" y="46666"/>
                    </a:lnTo>
                    <a:cubicBezTo>
                      <a:pt x="98183" y="42988"/>
                      <a:pt x="95738" y="40000"/>
                      <a:pt x="92727" y="40000"/>
                    </a:cubicBezTo>
                    <a:lnTo>
                      <a:pt x="81816" y="40000"/>
                    </a:lnTo>
                    <a:cubicBezTo>
                      <a:pt x="78811" y="40000"/>
                      <a:pt x="76361" y="42988"/>
                      <a:pt x="76361" y="46666"/>
                    </a:cubicBezTo>
                    <a:lnTo>
                      <a:pt x="76361" y="53333"/>
                    </a:lnTo>
                    <a:lnTo>
                      <a:pt x="43638" y="53333"/>
                    </a:lnTo>
                    <a:lnTo>
                      <a:pt x="43638" y="46666"/>
                    </a:lnTo>
                    <a:cubicBezTo>
                      <a:pt x="43638" y="42988"/>
                      <a:pt x="41188" y="40000"/>
                      <a:pt x="38183" y="40000"/>
                    </a:cubicBezTo>
                    <a:lnTo>
                      <a:pt x="27272" y="40000"/>
                    </a:lnTo>
                    <a:cubicBezTo>
                      <a:pt x="24261" y="40000"/>
                      <a:pt x="21816" y="42988"/>
                      <a:pt x="21816" y="46666"/>
                    </a:cubicBezTo>
                    <a:lnTo>
                      <a:pt x="21816" y="53333"/>
                    </a:lnTo>
                    <a:lnTo>
                      <a:pt x="5455" y="53333"/>
                    </a:lnTo>
                    <a:lnTo>
                      <a:pt x="5455" y="20005"/>
                    </a:lnTo>
                    <a:lnTo>
                      <a:pt x="114544" y="20005"/>
                    </a:lnTo>
                    <a:cubicBezTo>
                      <a:pt x="114544" y="20005"/>
                      <a:pt x="114544" y="53333"/>
                      <a:pt x="114544" y="53333"/>
                    </a:cubicBezTo>
                    <a:close/>
                    <a:moveTo>
                      <a:pt x="81816" y="46666"/>
                    </a:moveTo>
                    <a:lnTo>
                      <a:pt x="92727" y="46666"/>
                    </a:lnTo>
                    <a:lnTo>
                      <a:pt x="92727" y="66672"/>
                    </a:lnTo>
                    <a:lnTo>
                      <a:pt x="81816" y="66672"/>
                    </a:lnTo>
                    <a:cubicBezTo>
                      <a:pt x="81816" y="66672"/>
                      <a:pt x="81816" y="46666"/>
                      <a:pt x="81816" y="46666"/>
                    </a:cubicBezTo>
                    <a:close/>
                    <a:moveTo>
                      <a:pt x="27272" y="46666"/>
                    </a:moveTo>
                    <a:lnTo>
                      <a:pt x="38183" y="46666"/>
                    </a:lnTo>
                    <a:lnTo>
                      <a:pt x="38183" y="66672"/>
                    </a:lnTo>
                    <a:lnTo>
                      <a:pt x="27272" y="66672"/>
                    </a:lnTo>
                    <a:cubicBezTo>
                      <a:pt x="27272" y="66672"/>
                      <a:pt x="27272" y="46666"/>
                      <a:pt x="27272" y="46666"/>
                    </a:cubicBezTo>
                    <a:close/>
                    <a:moveTo>
                      <a:pt x="109088" y="113333"/>
                    </a:moveTo>
                    <a:lnTo>
                      <a:pt x="10911" y="113333"/>
                    </a:lnTo>
                    <a:lnTo>
                      <a:pt x="10911" y="60000"/>
                    </a:lnTo>
                    <a:lnTo>
                      <a:pt x="21816" y="60000"/>
                    </a:lnTo>
                    <a:lnTo>
                      <a:pt x="21816" y="66672"/>
                    </a:lnTo>
                    <a:cubicBezTo>
                      <a:pt x="21816" y="70344"/>
                      <a:pt x="24261" y="73333"/>
                      <a:pt x="27272" y="73333"/>
                    </a:cubicBezTo>
                    <a:lnTo>
                      <a:pt x="38183" y="73333"/>
                    </a:lnTo>
                    <a:cubicBezTo>
                      <a:pt x="41188" y="73333"/>
                      <a:pt x="43638" y="70344"/>
                      <a:pt x="43638" y="66672"/>
                    </a:cubicBezTo>
                    <a:lnTo>
                      <a:pt x="43638" y="60000"/>
                    </a:lnTo>
                    <a:lnTo>
                      <a:pt x="76361" y="60000"/>
                    </a:lnTo>
                    <a:lnTo>
                      <a:pt x="76361" y="66672"/>
                    </a:lnTo>
                    <a:cubicBezTo>
                      <a:pt x="76361" y="70344"/>
                      <a:pt x="78811" y="73333"/>
                      <a:pt x="81816" y="73333"/>
                    </a:cubicBezTo>
                    <a:lnTo>
                      <a:pt x="92727" y="73333"/>
                    </a:lnTo>
                    <a:cubicBezTo>
                      <a:pt x="95738" y="73333"/>
                      <a:pt x="98183" y="70344"/>
                      <a:pt x="98183" y="66672"/>
                    </a:cubicBezTo>
                    <a:lnTo>
                      <a:pt x="98183" y="60000"/>
                    </a:lnTo>
                    <a:lnTo>
                      <a:pt x="109088" y="60000"/>
                    </a:lnTo>
                    <a:cubicBezTo>
                      <a:pt x="109088" y="60000"/>
                      <a:pt x="109088" y="113333"/>
                      <a:pt x="109088" y="113333"/>
                    </a:cubicBezTo>
                    <a:close/>
                    <a:moveTo>
                      <a:pt x="49088" y="6666"/>
                    </a:moveTo>
                    <a:lnTo>
                      <a:pt x="70911" y="6666"/>
                    </a:lnTo>
                    <a:cubicBezTo>
                      <a:pt x="73916" y="6666"/>
                      <a:pt x="76361" y="9655"/>
                      <a:pt x="76361" y="13333"/>
                    </a:cubicBezTo>
                    <a:lnTo>
                      <a:pt x="43638" y="13333"/>
                    </a:lnTo>
                    <a:cubicBezTo>
                      <a:pt x="43638" y="9655"/>
                      <a:pt x="46083" y="6666"/>
                      <a:pt x="49088" y="6666"/>
                    </a:cubicBezTo>
                    <a:moveTo>
                      <a:pt x="114544" y="13333"/>
                    </a:moveTo>
                    <a:lnTo>
                      <a:pt x="81816" y="13333"/>
                    </a:lnTo>
                    <a:cubicBezTo>
                      <a:pt x="81816" y="5972"/>
                      <a:pt x="76933" y="0"/>
                      <a:pt x="70911" y="0"/>
                    </a:cubicBezTo>
                    <a:lnTo>
                      <a:pt x="49088" y="0"/>
                    </a:lnTo>
                    <a:cubicBezTo>
                      <a:pt x="43066" y="0"/>
                      <a:pt x="38183" y="5972"/>
                      <a:pt x="38183" y="13333"/>
                    </a:cubicBezTo>
                    <a:lnTo>
                      <a:pt x="5455" y="13333"/>
                    </a:lnTo>
                    <a:cubicBezTo>
                      <a:pt x="2444" y="13333"/>
                      <a:pt x="0" y="16322"/>
                      <a:pt x="0" y="20005"/>
                    </a:cubicBezTo>
                    <a:lnTo>
                      <a:pt x="0" y="53333"/>
                    </a:lnTo>
                    <a:cubicBezTo>
                      <a:pt x="0" y="57011"/>
                      <a:pt x="2444" y="60000"/>
                      <a:pt x="5455" y="60000"/>
                    </a:cubicBezTo>
                    <a:lnTo>
                      <a:pt x="5455" y="113333"/>
                    </a:lnTo>
                    <a:cubicBezTo>
                      <a:pt x="5455" y="117011"/>
                      <a:pt x="7900" y="120000"/>
                      <a:pt x="10911" y="120000"/>
                    </a:cubicBezTo>
                    <a:lnTo>
                      <a:pt x="109088" y="120000"/>
                    </a:lnTo>
                    <a:cubicBezTo>
                      <a:pt x="112100" y="120000"/>
                      <a:pt x="114544" y="117011"/>
                      <a:pt x="114544" y="113333"/>
                    </a:cubicBezTo>
                    <a:lnTo>
                      <a:pt x="114544" y="60000"/>
                    </a:lnTo>
                    <a:cubicBezTo>
                      <a:pt x="117555" y="60000"/>
                      <a:pt x="120000" y="57011"/>
                      <a:pt x="120000" y="53333"/>
                    </a:cubicBezTo>
                    <a:lnTo>
                      <a:pt x="120000" y="20005"/>
                    </a:lnTo>
                    <a:cubicBezTo>
                      <a:pt x="120000" y="16322"/>
                      <a:pt x="117555" y="13333"/>
                      <a:pt x="114544" y="13333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4522146" y="3789737"/>
              <a:ext cx="1310882" cy="1584928"/>
              <a:chOff x="4522146" y="3789737"/>
              <a:chExt cx="1310882" cy="1584928"/>
            </a:xfrm>
          </p:grpSpPr>
          <p:sp>
            <p:nvSpPr>
              <p:cNvPr id="173" name="Google Shape;173;p17"/>
              <p:cNvSpPr/>
              <p:nvPr/>
            </p:nvSpPr>
            <p:spPr>
              <a:xfrm>
                <a:off x="4522146" y="3789737"/>
                <a:ext cx="1310882" cy="1584928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9801" y="22822"/>
                    </a:moveTo>
                    <a:cubicBezTo>
                      <a:pt x="68471" y="20916"/>
                      <a:pt x="68471" y="17794"/>
                      <a:pt x="69801" y="15883"/>
                    </a:cubicBezTo>
                    <a:lnTo>
                      <a:pt x="78465" y="3466"/>
                    </a:lnTo>
                    <a:cubicBezTo>
                      <a:pt x="79800" y="1561"/>
                      <a:pt x="83068" y="0"/>
                      <a:pt x="85733" y="0"/>
                    </a:cubicBezTo>
                    <a:lnTo>
                      <a:pt x="103067" y="0"/>
                    </a:lnTo>
                    <a:cubicBezTo>
                      <a:pt x="105732" y="0"/>
                      <a:pt x="109000" y="1561"/>
                      <a:pt x="110330" y="3466"/>
                    </a:cubicBezTo>
                    <a:lnTo>
                      <a:pt x="119000" y="15883"/>
                    </a:lnTo>
                    <a:cubicBezTo>
                      <a:pt x="120329" y="17794"/>
                      <a:pt x="120329" y="20916"/>
                      <a:pt x="119000" y="22822"/>
                    </a:cubicBezTo>
                    <a:lnTo>
                      <a:pt x="110330" y="35238"/>
                    </a:lnTo>
                    <a:cubicBezTo>
                      <a:pt x="109000" y="37144"/>
                      <a:pt x="105732" y="38705"/>
                      <a:pt x="103067" y="38705"/>
                    </a:cubicBezTo>
                    <a:lnTo>
                      <a:pt x="93397" y="38705"/>
                    </a:lnTo>
                    <a:cubicBezTo>
                      <a:pt x="90733" y="38705"/>
                      <a:pt x="87465" y="40266"/>
                      <a:pt x="86130" y="42177"/>
                    </a:cubicBezTo>
                    <a:lnTo>
                      <a:pt x="85163" y="43566"/>
                    </a:lnTo>
                    <a:cubicBezTo>
                      <a:pt x="83828" y="45472"/>
                      <a:pt x="83828" y="48594"/>
                      <a:pt x="85163" y="50505"/>
                    </a:cubicBezTo>
                    <a:lnTo>
                      <a:pt x="104229" y="77822"/>
                    </a:lnTo>
                    <a:cubicBezTo>
                      <a:pt x="105564" y="79733"/>
                      <a:pt x="105564" y="82855"/>
                      <a:pt x="104229" y="84761"/>
                    </a:cubicBezTo>
                    <a:lnTo>
                      <a:pt x="82057" y="116533"/>
                    </a:lnTo>
                    <a:cubicBezTo>
                      <a:pt x="80722" y="118438"/>
                      <a:pt x="77454" y="120000"/>
                      <a:pt x="74789" y="120000"/>
                    </a:cubicBezTo>
                    <a:lnTo>
                      <a:pt x="30439" y="120000"/>
                    </a:lnTo>
                    <a:cubicBezTo>
                      <a:pt x="27775" y="120000"/>
                      <a:pt x="24507" y="118438"/>
                      <a:pt x="23172" y="116527"/>
                    </a:cubicBezTo>
                    <a:lnTo>
                      <a:pt x="994" y="84761"/>
                    </a:lnTo>
                    <a:cubicBezTo>
                      <a:pt x="-335" y="82855"/>
                      <a:pt x="-335" y="79733"/>
                      <a:pt x="994" y="77822"/>
                    </a:cubicBezTo>
                    <a:lnTo>
                      <a:pt x="23172" y="46055"/>
                    </a:lnTo>
                    <a:cubicBezTo>
                      <a:pt x="24507" y="44144"/>
                      <a:pt x="27775" y="42583"/>
                      <a:pt x="30439" y="42583"/>
                    </a:cubicBezTo>
                    <a:lnTo>
                      <a:pt x="68577" y="42583"/>
                    </a:lnTo>
                    <a:cubicBezTo>
                      <a:pt x="71242" y="42583"/>
                      <a:pt x="74510" y="41022"/>
                      <a:pt x="75840" y="39116"/>
                    </a:cubicBezTo>
                    <a:lnTo>
                      <a:pt x="76085" y="38766"/>
                    </a:lnTo>
                    <a:cubicBezTo>
                      <a:pt x="77420" y="36855"/>
                      <a:pt x="77420" y="33733"/>
                      <a:pt x="76085" y="31827"/>
                    </a:cubicBezTo>
                    <a:cubicBezTo>
                      <a:pt x="76085" y="31827"/>
                      <a:pt x="69801" y="22822"/>
                      <a:pt x="69801" y="2282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38100" tIns="38100" rIns="38100" bIns="381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4945975" y="4756307"/>
                <a:ext cx="279327" cy="27932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87272" y="103638"/>
                    </a:moveTo>
                    <a:lnTo>
                      <a:pt x="81816" y="103638"/>
                    </a:lnTo>
                    <a:lnTo>
                      <a:pt x="81816" y="109088"/>
                    </a:lnTo>
                    <a:lnTo>
                      <a:pt x="87272" y="109088"/>
                    </a:lnTo>
                    <a:cubicBezTo>
                      <a:pt x="87272" y="109088"/>
                      <a:pt x="87272" y="103638"/>
                      <a:pt x="87272" y="103638"/>
                    </a:cubicBezTo>
                    <a:close/>
                    <a:moveTo>
                      <a:pt x="87272" y="81816"/>
                    </a:moveTo>
                    <a:lnTo>
                      <a:pt x="81816" y="81816"/>
                    </a:lnTo>
                    <a:lnTo>
                      <a:pt x="81816" y="87272"/>
                    </a:lnTo>
                    <a:lnTo>
                      <a:pt x="87272" y="87272"/>
                    </a:lnTo>
                    <a:cubicBezTo>
                      <a:pt x="87272" y="87272"/>
                      <a:pt x="87272" y="81816"/>
                      <a:pt x="87272" y="81816"/>
                    </a:cubicBezTo>
                    <a:close/>
                    <a:moveTo>
                      <a:pt x="81816" y="60000"/>
                    </a:moveTo>
                    <a:lnTo>
                      <a:pt x="87272" y="60000"/>
                    </a:lnTo>
                    <a:lnTo>
                      <a:pt x="87272" y="54544"/>
                    </a:lnTo>
                    <a:lnTo>
                      <a:pt x="81816" y="54544"/>
                    </a:lnTo>
                    <a:cubicBezTo>
                      <a:pt x="81816" y="54544"/>
                      <a:pt x="81816" y="60000"/>
                      <a:pt x="81816" y="60000"/>
                    </a:cubicBezTo>
                    <a:close/>
                    <a:moveTo>
                      <a:pt x="87272" y="92727"/>
                    </a:moveTo>
                    <a:lnTo>
                      <a:pt x="81816" y="92727"/>
                    </a:lnTo>
                    <a:lnTo>
                      <a:pt x="81816" y="98183"/>
                    </a:lnTo>
                    <a:lnTo>
                      <a:pt x="87272" y="98183"/>
                    </a:lnTo>
                    <a:cubicBezTo>
                      <a:pt x="87272" y="98183"/>
                      <a:pt x="87272" y="92727"/>
                      <a:pt x="87272" y="92727"/>
                    </a:cubicBezTo>
                    <a:close/>
                    <a:moveTo>
                      <a:pt x="81816" y="49088"/>
                    </a:moveTo>
                    <a:lnTo>
                      <a:pt x="87272" y="49088"/>
                    </a:lnTo>
                    <a:lnTo>
                      <a:pt x="87272" y="43638"/>
                    </a:lnTo>
                    <a:lnTo>
                      <a:pt x="81816" y="43638"/>
                    </a:lnTo>
                    <a:cubicBezTo>
                      <a:pt x="81816" y="43638"/>
                      <a:pt x="81816" y="49088"/>
                      <a:pt x="81816" y="49088"/>
                    </a:cubicBezTo>
                    <a:close/>
                    <a:moveTo>
                      <a:pt x="109088" y="0"/>
                    </a:moveTo>
                    <a:lnTo>
                      <a:pt x="32727" y="0"/>
                    </a:lnTo>
                    <a:cubicBezTo>
                      <a:pt x="26700" y="0"/>
                      <a:pt x="21816" y="4883"/>
                      <a:pt x="21816" y="10911"/>
                    </a:cubicBezTo>
                    <a:lnTo>
                      <a:pt x="21816" y="13638"/>
                    </a:lnTo>
                    <a:cubicBezTo>
                      <a:pt x="21816" y="15144"/>
                      <a:pt x="23038" y="16361"/>
                      <a:pt x="24544" y="16361"/>
                    </a:cubicBezTo>
                    <a:cubicBezTo>
                      <a:pt x="26055" y="16361"/>
                      <a:pt x="27272" y="15144"/>
                      <a:pt x="27272" y="13638"/>
                    </a:cubicBezTo>
                    <a:lnTo>
                      <a:pt x="27272" y="10911"/>
                    </a:lnTo>
                    <a:cubicBezTo>
                      <a:pt x="27272" y="7900"/>
                      <a:pt x="29716" y="5455"/>
                      <a:pt x="32727" y="5455"/>
                    </a:cubicBezTo>
                    <a:lnTo>
                      <a:pt x="109088" y="5455"/>
                    </a:lnTo>
                    <a:cubicBezTo>
                      <a:pt x="112100" y="5455"/>
                      <a:pt x="114544" y="7900"/>
                      <a:pt x="114544" y="10911"/>
                    </a:cubicBezTo>
                    <a:lnTo>
                      <a:pt x="114544" y="87272"/>
                    </a:lnTo>
                    <a:cubicBezTo>
                      <a:pt x="114544" y="90283"/>
                      <a:pt x="112100" y="92727"/>
                      <a:pt x="109088" y="92727"/>
                    </a:cubicBezTo>
                    <a:lnTo>
                      <a:pt x="106361" y="92727"/>
                    </a:lnTo>
                    <a:cubicBezTo>
                      <a:pt x="104855" y="92727"/>
                      <a:pt x="103638" y="93950"/>
                      <a:pt x="103638" y="95455"/>
                    </a:cubicBezTo>
                    <a:cubicBezTo>
                      <a:pt x="103638" y="96961"/>
                      <a:pt x="104855" y="98183"/>
                      <a:pt x="106361" y="98183"/>
                    </a:cubicBezTo>
                    <a:lnTo>
                      <a:pt x="109088" y="98183"/>
                    </a:lnTo>
                    <a:cubicBezTo>
                      <a:pt x="115116" y="98183"/>
                      <a:pt x="120000" y="93300"/>
                      <a:pt x="120000" y="87272"/>
                    </a:cubicBezTo>
                    <a:lnTo>
                      <a:pt x="120000" y="10911"/>
                    </a:lnTo>
                    <a:cubicBezTo>
                      <a:pt x="120000" y="4883"/>
                      <a:pt x="115116" y="0"/>
                      <a:pt x="109088" y="0"/>
                    </a:cubicBezTo>
                    <a:moveTo>
                      <a:pt x="81816" y="38183"/>
                    </a:moveTo>
                    <a:lnTo>
                      <a:pt x="87272" y="38183"/>
                    </a:lnTo>
                    <a:lnTo>
                      <a:pt x="87272" y="32727"/>
                    </a:lnTo>
                    <a:lnTo>
                      <a:pt x="81816" y="32727"/>
                    </a:lnTo>
                    <a:cubicBezTo>
                      <a:pt x="81816" y="32727"/>
                      <a:pt x="81816" y="38183"/>
                      <a:pt x="81816" y="38183"/>
                    </a:cubicBezTo>
                    <a:close/>
                    <a:moveTo>
                      <a:pt x="92727" y="68183"/>
                    </a:moveTo>
                    <a:lnTo>
                      <a:pt x="76361" y="68183"/>
                    </a:lnTo>
                    <a:lnTo>
                      <a:pt x="76361" y="27272"/>
                    </a:lnTo>
                    <a:lnTo>
                      <a:pt x="87272" y="27272"/>
                    </a:lnTo>
                    <a:cubicBezTo>
                      <a:pt x="90283" y="27272"/>
                      <a:pt x="92727" y="29716"/>
                      <a:pt x="92727" y="32727"/>
                    </a:cubicBezTo>
                    <a:cubicBezTo>
                      <a:pt x="92727" y="32727"/>
                      <a:pt x="92727" y="68183"/>
                      <a:pt x="92727" y="68183"/>
                    </a:cubicBezTo>
                    <a:close/>
                    <a:moveTo>
                      <a:pt x="92727" y="109088"/>
                    </a:moveTo>
                    <a:cubicBezTo>
                      <a:pt x="92727" y="112100"/>
                      <a:pt x="90283" y="114544"/>
                      <a:pt x="87272" y="114544"/>
                    </a:cubicBezTo>
                    <a:lnTo>
                      <a:pt x="76361" y="114544"/>
                    </a:lnTo>
                    <a:lnTo>
                      <a:pt x="76361" y="73638"/>
                    </a:lnTo>
                    <a:lnTo>
                      <a:pt x="92727" y="73638"/>
                    </a:lnTo>
                    <a:cubicBezTo>
                      <a:pt x="92727" y="73638"/>
                      <a:pt x="92727" y="109088"/>
                      <a:pt x="92727" y="109088"/>
                    </a:cubicBezTo>
                    <a:close/>
                    <a:moveTo>
                      <a:pt x="70911" y="68183"/>
                    </a:moveTo>
                    <a:lnTo>
                      <a:pt x="27272" y="68183"/>
                    </a:lnTo>
                    <a:lnTo>
                      <a:pt x="27272" y="27272"/>
                    </a:lnTo>
                    <a:lnTo>
                      <a:pt x="70911" y="27272"/>
                    </a:lnTo>
                    <a:cubicBezTo>
                      <a:pt x="70911" y="27272"/>
                      <a:pt x="70911" y="68183"/>
                      <a:pt x="70911" y="68183"/>
                    </a:cubicBezTo>
                    <a:close/>
                    <a:moveTo>
                      <a:pt x="70911" y="114544"/>
                    </a:moveTo>
                    <a:lnTo>
                      <a:pt x="27272" y="114544"/>
                    </a:lnTo>
                    <a:lnTo>
                      <a:pt x="27272" y="73638"/>
                    </a:lnTo>
                    <a:lnTo>
                      <a:pt x="70911" y="73638"/>
                    </a:lnTo>
                    <a:cubicBezTo>
                      <a:pt x="70911" y="73638"/>
                      <a:pt x="70911" y="114544"/>
                      <a:pt x="70911" y="114544"/>
                    </a:cubicBezTo>
                    <a:close/>
                    <a:moveTo>
                      <a:pt x="21816" y="68183"/>
                    </a:moveTo>
                    <a:lnTo>
                      <a:pt x="5455" y="68183"/>
                    </a:lnTo>
                    <a:lnTo>
                      <a:pt x="5455" y="32727"/>
                    </a:lnTo>
                    <a:cubicBezTo>
                      <a:pt x="5455" y="29716"/>
                      <a:pt x="7900" y="27272"/>
                      <a:pt x="10911" y="27272"/>
                    </a:cubicBezTo>
                    <a:lnTo>
                      <a:pt x="21816" y="27272"/>
                    </a:lnTo>
                    <a:cubicBezTo>
                      <a:pt x="21816" y="27272"/>
                      <a:pt x="21816" y="68183"/>
                      <a:pt x="21816" y="68183"/>
                    </a:cubicBezTo>
                    <a:close/>
                    <a:moveTo>
                      <a:pt x="21816" y="114544"/>
                    </a:moveTo>
                    <a:lnTo>
                      <a:pt x="10911" y="114544"/>
                    </a:lnTo>
                    <a:cubicBezTo>
                      <a:pt x="7900" y="114544"/>
                      <a:pt x="5455" y="112100"/>
                      <a:pt x="5455" y="109088"/>
                    </a:cubicBezTo>
                    <a:lnTo>
                      <a:pt x="5455" y="73638"/>
                    </a:lnTo>
                    <a:lnTo>
                      <a:pt x="21816" y="73638"/>
                    </a:lnTo>
                    <a:cubicBezTo>
                      <a:pt x="21816" y="73638"/>
                      <a:pt x="21816" y="114544"/>
                      <a:pt x="21816" y="114544"/>
                    </a:cubicBezTo>
                    <a:close/>
                    <a:moveTo>
                      <a:pt x="87272" y="21816"/>
                    </a:moveTo>
                    <a:lnTo>
                      <a:pt x="10911" y="21816"/>
                    </a:lnTo>
                    <a:cubicBezTo>
                      <a:pt x="4883" y="21816"/>
                      <a:pt x="0" y="26700"/>
                      <a:pt x="0" y="32727"/>
                    </a:cubicBezTo>
                    <a:lnTo>
                      <a:pt x="0" y="109088"/>
                    </a:lnTo>
                    <a:cubicBezTo>
                      <a:pt x="0" y="115116"/>
                      <a:pt x="4883" y="120000"/>
                      <a:pt x="10911" y="120000"/>
                    </a:cubicBezTo>
                    <a:lnTo>
                      <a:pt x="87272" y="120000"/>
                    </a:lnTo>
                    <a:cubicBezTo>
                      <a:pt x="93300" y="120000"/>
                      <a:pt x="98183" y="115116"/>
                      <a:pt x="98183" y="109088"/>
                    </a:cubicBezTo>
                    <a:lnTo>
                      <a:pt x="98183" y="32727"/>
                    </a:lnTo>
                    <a:cubicBezTo>
                      <a:pt x="98183" y="26700"/>
                      <a:pt x="93300" y="21816"/>
                      <a:pt x="87272" y="21816"/>
                    </a:cubicBezTo>
                    <a:moveTo>
                      <a:pt x="10911" y="49088"/>
                    </a:moveTo>
                    <a:lnTo>
                      <a:pt x="16361" y="49088"/>
                    </a:lnTo>
                    <a:lnTo>
                      <a:pt x="16361" y="43638"/>
                    </a:lnTo>
                    <a:lnTo>
                      <a:pt x="10911" y="43638"/>
                    </a:lnTo>
                    <a:cubicBezTo>
                      <a:pt x="10911" y="43638"/>
                      <a:pt x="10911" y="49088"/>
                      <a:pt x="10911" y="49088"/>
                    </a:cubicBezTo>
                    <a:close/>
                    <a:moveTo>
                      <a:pt x="10911" y="60000"/>
                    </a:moveTo>
                    <a:lnTo>
                      <a:pt x="16361" y="60000"/>
                    </a:lnTo>
                    <a:lnTo>
                      <a:pt x="16361" y="54544"/>
                    </a:lnTo>
                    <a:lnTo>
                      <a:pt x="10911" y="54544"/>
                    </a:lnTo>
                    <a:cubicBezTo>
                      <a:pt x="10911" y="54544"/>
                      <a:pt x="10911" y="60000"/>
                      <a:pt x="10911" y="60000"/>
                    </a:cubicBezTo>
                    <a:close/>
                    <a:moveTo>
                      <a:pt x="16361" y="92727"/>
                    </a:moveTo>
                    <a:lnTo>
                      <a:pt x="10911" y="92727"/>
                    </a:lnTo>
                    <a:lnTo>
                      <a:pt x="10911" y="98183"/>
                    </a:lnTo>
                    <a:lnTo>
                      <a:pt x="16361" y="98183"/>
                    </a:lnTo>
                    <a:cubicBezTo>
                      <a:pt x="16361" y="98183"/>
                      <a:pt x="16361" y="92727"/>
                      <a:pt x="16361" y="92727"/>
                    </a:cubicBezTo>
                    <a:close/>
                    <a:moveTo>
                      <a:pt x="10911" y="38183"/>
                    </a:moveTo>
                    <a:lnTo>
                      <a:pt x="16361" y="38183"/>
                    </a:lnTo>
                    <a:lnTo>
                      <a:pt x="16361" y="32727"/>
                    </a:lnTo>
                    <a:lnTo>
                      <a:pt x="10911" y="32727"/>
                    </a:lnTo>
                    <a:cubicBezTo>
                      <a:pt x="10911" y="32727"/>
                      <a:pt x="10911" y="38183"/>
                      <a:pt x="10911" y="38183"/>
                    </a:cubicBezTo>
                    <a:close/>
                    <a:moveTo>
                      <a:pt x="16361" y="81816"/>
                    </a:moveTo>
                    <a:lnTo>
                      <a:pt x="10911" y="81816"/>
                    </a:lnTo>
                    <a:lnTo>
                      <a:pt x="10911" y="87272"/>
                    </a:lnTo>
                    <a:lnTo>
                      <a:pt x="16361" y="87272"/>
                    </a:lnTo>
                    <a:cubicBezTo>
                      <a:pt x="16361" y="87272"/>
                      <a:pt x="16361" y="81816"/>
                      <a:pt x="16361" y="81816"/>
                    </a:cubicBezTo>
                    <a:close/>
                    <a:moveTo>
                      <a:pt x="16361" y="103638"/>
                    </a:moveTo>
                    <a:lnTo>
                      <a:pt x="10911" y="103638"/>
                    </a:lnTo>
                    <a:lnTo>
                      <a:pt x="10911" y="109088"/>
                    </a:lnTo>
                    <a:lnTo>
                      <a:pt x="16361" y="109088"/>
                    </a:lnTo>
                    <a:cubicBezTo>
                      <a:pt x="16361" y="109088"/>
                      <a:pt x="16361" y="103638"/>
                      <a:pt x="16361" y="10363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19025" tIns="19025" rIns="19025" bIns="190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500"/>
                  <a:buFont typeface="Arial"/>
                  <a:buNone/>
                </a:pPr>
                <a:endParaRPr sz="1500" b="0" i="0" u="none" strike="noStrike" cap="none">
                  <a:solidFill>
                    <a:schemeClr val="dk2"/>
                  </a:solidFill>
                  <a:latin typeface="Source Sans Pro Light"/>
                  <a:ea typeface="Source Sans Pro Light"/>
                  <a:cs typeface="Source Sans Pro Light"/>
                  <a:sym typeface="Source Sans Pro Light"/>
                </a:endParaRPr>
              </a:p>
            </p:txBody>
          </p:sp>
        </p:grpSp>
      </p:grpSp>
      <p:sp>
        <p:nvSpPr>
          <p:cNvPr id="175" name="Google Shape;175;p17"/>
          <p:cNvSpPr/>
          <p:nvPr/>
        </p:nvSpPr>
        <p:spPr>
          <a:xfrm>
            <a:off x="5052391" y="4046114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5017034" y="2724556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2"/>
                  <a:pt x="29872" y="5455"/>
                  <a:pt x="60000" y="5455"/>
                </a:cubicBezTo>
                <a:cubicBezTo>
                  <a:pt x="90127" y="5455"/>
                  <a:pt x="114544" y="29872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101555" y="103216"/>
                </a:moveTo>
                <a:cubicBezTo>
                  <a:pt x="112905" y="92300"/>
                  <a:pt x="120000" y="76994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cubicBezTo>
                  <a:pt x="26866" y="0"/>
                  <a:pt x="0" y="26861"/>
                  <a:pt x="0" y="60000"/>
                </a:cubicBezTo>
                <a:cubicBezTo>
                  <a:pt x="0" y="76994"/>
                  <a:pt x="7094" y="92300"/>
                  <a:pt x="18444" y="103216"/>
                </a:cubicBezTo>
                <a:lnTo>
                  <a:pt x="11705" y="115344"/>
                </a:lnTo>
                <a:cubicBezTo>
                  <a:pt x="11216" y="115838"/>
                  <a:pt x="10911" y="116522"/>
                  <a:pt x="10911" y="117272"/>
                </a:cubicBezTo>
                <a:cubicBezTo>
                  <a:pt x="10911" y="118777"/>
                  <a:pt x="12133" y="120000"/>
                  <a:pt x="13638" y="120000"/>
                </a:cubicBezTo>
                <a:cubicBezTo>
                  <a:pt x="14388" y="120000"/>
                  <a:pt x="15072" y="119694"/>
                  <a:pt x="15566" y="119200"/>
                </a:cubicBezTo>
                <a:cubicBezTo>
                  <a:pt x="15877" y="118888"/>
                  <a:pt x="16077" y="118483"/>
                  <a:pt x="16205" y="118044"/>
                </a:cubicBezTo>
                <a:lnTo>
                  <a:pt x="22466" y="106772"/>
                </a:lnTo>
                <a:cubicBezTo>
                  <a:pt x="32750" y="115033"/>
                  <a:pt x="45788" y="120000"/>
                  <a:pt x="60000" y="120000"/>
                </a:cubicBezTo>
                <a:cubicBezTo>
                  <a:pt x="74211" y="120000"/>
                  <a:pt x="87250" y="115033"/>
                  <a:pt x="97527" y="106772"/>
                </a:cubicBezTo>
                <a:lnTo>
                  <a:pt x="103794" y="118044"/>
                </a:lnTo>
                <a:cubicBezTo>
                  <a:pt x="104127" y="119166"/>
                  <a:pt x="105127" y="120000"/>
                  <a:pt x="106361" y="120000"/>
                </a:cubicBezTo>
                <a:cubicBezTo>
                  <a:pt x="107866" y="120000"/>
                  <a:pt x="109088" y="118777"/>
                  <a:pt x="109088" y="117272"/>
                </a:cubicBezTo>
                <a:cubicBezTo>
                  <a:pt x="109088" y="116522"/>
                  <a:pt x="108783" y="115838"/>
                  <a:pt x="108294" y="115344"/>
                </a:cubicBezTo>
                <a:cubicBezTo>
                  <a:pt x="108294" y="115344"/>
                  <a:pt x="101555" y="103216"/>
                  <a:pt x="101555" y="103216"/>
                </a:cubicBezTo>
                <a:close/>
                <a:moveTo>
                  <a:pt x="60000" y="92727"/>
                </a:moveTo>
                <a:cubicBezTo>
                  <a:pt x="41927" y="92727"/>
                  <a:pt x="27272" y="78072"/>
                  <a:pt x="27272" y="60000"/>
                </a:cubicBezTo>
                <a:cubicBezTo>
                  <a:pt x="27272" y="41927"/>
                  <a:pt x="41927" y="27272"/>
                  <a:pt x="60000" y="27272"/>
                </a:cubicBezTo>
                <a:cubicBezTo>
                  <a:pt x="78072" y="27272"/>
                  <a:pt x="92727" y="41927"/>
                  <a:pt x="92727" y="60000"/>
                </a:cubicBezTo>
                <a:cubicBezTo>
                  <a:pt x="92727" y="78072"/>
                  <a:pt x="78072" y="92727"/>
                  <a:pt x="60000" y="92727"/>
                </a:cubicBezTo>
                <a:moveTo>
                  <a:pt x="60000" y="21816"/>
                </a:moveTo>
                <a:cubicBezTo>
                  <a:pt x="38911" y="21816"/>
                  <a:pt x="21816" y="38911"/>
                  <a:pt x="21816" y="60000"/>
                </a:cubicBezTo>
                <a:cubicBezTo>
                  <a:pt x="21816" y="81088"/>
                  <a:pt x="38911" y="98183"/>
                  <a:pt x="60000" y="98183"/>
                </a:cubicBezTo>
                <a:cubicBezTo>
                  <a:pt x="81088" y="98183"/>
                  <a:pt x="98183" y="81088"/>
                  <a:pt x="98183" y="60000"/>
                </a:cubicBezTo>
                <a:cubicBezTo>
                  <a:pt x="98183" y="38911"/>
                  <a:pt x="81088" y="21816"/>
                  <a:pt x="60000" y="21816"/>
                </a:cubicBezTo>
                <a:moveTo>
                  <a:pt x="60000" y="70911"/>
                </a:moveTo>
                <a:cubicBezTo>
                  <a:pt x="53977" y="70911"/>
                  <a:pt x="49088" y="66022"/>
                  <a:pt x="49088" y="60000"/>
                </a:cubicBezTo>
                <a:cubicBezTo>
                  <a:pt x="49088" y="53977"/>
                  <a:pt x="53977" y="49088"/>
                  <a:pt x="60000" y="49088"/>
                </a:cubicBezTo>
                <a:cubicBezTo>
                  <a:pt x="66022" y="49088"/>
                  <a:pt x="70911" y="53977"/>
                  <a:pt x="70911" y="60000"/>
                </a:cubicBezTo>
                <a:cubicBezTo>
                  <a:pt x="70911" y="66022"/>
                  <a:pt x="66022" y="70911"/>
                  <a:pt x="60000" y="70911"/>
                </a:cubicBezTo>
                <a:moveTo>
                  <a:pt x="60000" y="43638"/>
                </a:moveTo>
                <a:cubicBezTo>
                  <a:pt x="50961" y="43638"/>
                  <a:pt x="43638" y="50961"/>
                  <a:pt x="43638" y="60000"/>
                </a:cubicBezTo>
                <a:cubicBezTo>
                  <a:pt x="43638" y="69038"/>
                  <a:pt x="50961" y="76361"/>
                  <a:pt x="60000" y="76361"/>
                </a:cubicBezTo>
                <a:cubicBezTo>
                  <a:pt x="69038" y="76361"/>
                  <a:pt x="76361" y="69038"/>
                  <a:pt x="76361" y="60000"/>
                </a:cubicBezTo>
                <a:cubicBezTo>
                  <a:pt x="76361" y="50961"/>
                  <a:pt x="69038" y="43638"/>
                  <a:pt x="60000" y="4363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8565179" y="2717865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8552661" y="4028963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3072" y="62383"/>
                </a:moveTo>
                <a:lnTo>
                  <a:pt x="113088" y="62411"/>
                </a:lnTo>
                <a:lnTo>
                  <a:pt x="61272" y="89683"/>
                </a:lnTo>
                <a:lnTo>
                  <a:pt x="61255" y="89655"/>
                </a:lnTo>
                <a:cubicBezTo>
                  <a:pt x="60872" y="89855"/>
                  <a:pt x="60461" y="90000"/>
                  <a:pt x="60000" y="90000"/>
                </a:cubicBezTo>
                <a:cubicBezTo>
                  <a:pt x="59538" y="90000"/>
                  <a:pt x="59127" y="89855"/>
                  <a:pt x="58744" y="89655"/>
                </a:cubicBezTo>
                <a:lnTo>
                  <a:pt x="58727" y="89683"/>
                </a:lnTo>
                <a:lnTo>
                  <a:pt x="6911" y="62411"/>
                </a:lnTo>
                <a:lnTo>
                  <a:pt x="6927" y="62383"/>
                </a:lnTo>
                <a:cubicBezTo>
                  <a:pt x="6061" y="61927"/>
                  <a:pt x="5455" y="61044"/>
                  <a:pt x="5455" y="60000"/>
                </a:cubicBezTo>
                <a:cubicBezTo>
                  <a:pt x="5455" y="58955"/>
                  <a:pt x="6061" y="58072"/>
                  <a:pt x="6927" y="57616"/>
                </a:cubicBezTo>
                <a:lnTo>
                  <a:pt x="6911" y="57588"/>
                </a:lnTo>
                <a:lnTo>
                  <a:pt x="19788" y="50811"/>
                </a:lnTo>
                <a:lnTo>
                  <a:pt x="56183" y="69966"/>
                </a:lnTo>
                <a:lnTo>
                  <a:pt x="56205" y="69933"/>
                </a:lnTo>
                <a:cubicBezTo>
                  <a:pt x="57344" y="70538"/>
                  <a:pt x="58622" y="70911"/>
                  <a:pt x="60000" y="70911"/>
                </a:cubicBezTo>
                <a:cubicBezTo>
                  <a:pt x="61377" y="70911"/>
                  <a:pt x="62655" y="70538"/>
                  <a:pt x="63794" y="69933"/>
                </a:cubicBezTo>
                <a:lnTo>
                  <a:pt x="63811" y="69966"/>
                </a:lnTo>
                <a:lnTo>
                  <a:pt x="100211" y="50811"/>
                </a:lnTo>
                <a:lnTo>
                  <a:pt x="113088" y="57588"/>
                </a:lnTo>
                <a:lnTo>
                  <a:pt x="113072" y="57616"/>
                </a:lnTo>
                <a:cubicBezTo>
                  <a:pt x="113938" y="58072"/>
                  <a:pt x="114544" y="58955"/>
                  <a:pt x="114544" y="60000"/>
                </a:cubicBezTo>
                <a:cubicBezTo>
                  <a:pt x="114544" y="61044"/>
                  <a:pt x="113938" y="61927"/>
                  <a:pt x="113072" y="62383"/>
                </a:cubicBezTo>
                <a:moveTo>
                  <a:pt x="113088" y="82133"/>
                </a:moveTo>
                <a:lnTo>
                  <a:pt x="113072" y="82166"/>
                </a:lnTo>
                <a:cubicBezTo>
                  <a:pt x="113938" y="82622"/>
                  <a:pt x="114544" y="83500"/>
                  <a:pt x="114544" y="84544"/>
                </a:cubicBezTo>
                <a:cubicBezTo>
                  <a:pt x="114544" y="85594"/>
                  <a:pt x="113938" y="86472"/>
                  <a:pt x="113072" y="86927"/>
                </a:cubicBezTo>
                <a:lnTo>
                  <a:pt x="113088" y="86961"/>
                </a:lnTo>
                <a:lnTo>
                  <a:pt x="61272" y="114233"/>
                </a:lnTo>
                <a:lnTo>
                  <a:pt x="61255" y="114200"/>
                </a:lnTo>
                <a:cubicBezTo>
                  <a:pt x="60872" y="114400"/>
                  <a:pt x="60461" y="114544"/>
                  <a:pt x="60000" y="114544"/>
                </a:cubicBezTo>
                <a:cubicBezTo>
                  <a:pt x="59538" y="114544"/>
                  <a:pt x="59127" y="114400"/>
                  <a:pt x="58744" y="114200"/>
                </a:cubicBezTo>
                <a:lnTo>
                  <a:pt x="58727" y="114233"/>
                </a:lnTo>
                <a:lnTo>
                  <a:pt x="6911" y="86961"/>
                </a:lnTo>
                <a:lnTo>
                  <a:pt x="6927" y="86927"/>
                </a:lnTo>
                <a:cubicBezTo>
                  <a:pt x="6061" y="86472"/>
                  <a:pt x="5455" y="85594"/>
                  <a:pt x="5455" y="84544"/>
                </a:cubicBezTo>
                <a:cubicBezTo>
                  <a:pt x="5455" y="83500"/>
                  <a:pt x="6061" y="82622"/>
                  <a:pt x="6927" y="82166"/>
                </a:cubicBezTo>
                <a:lnTo>
                  <a:pt x="6911" y="82133"/>
                </a:lnTo>
                <a:lnTo>
                  <a:pt x="19788" y="75355"/>
                </a:lnTo>
                <a:lnTo>
                  <a:pt x="56183" y="94511"/>
                </a:lnTo>
                <a:lnTo>
                  <a:pt x="56205" y="94477"/>
                </a:lnTo>
                <a:cubicBezTo>
                  <a:pt x="57344" y="95083"/>
                  <a:pt x="58622" y="95455"/>
                  <a:pt x="60000" y="95455"/>
                </a:cubicBezTo>
                <a:cubicBezTo>
                  <a:pt x="61377" y="95455"/>
                  <a:pt x="62655" y="95083"/>
                  <a:pt x="63794" y="94477"/>
                </a:cubicBezTo>
                <a:lnTo>
                  <a:pt x="63811" y="94511"/>
                </a:lnTo>
                <a:lnTo>
                  <a:pt x="100211" y="75355"/>
                </a:lnTo>
                <a:cubicBezTo>
                  <a:pt x="100211" y="75355"/>
                  <a:pt x="113088" y="82133"/>
                  <a:pt x="113088" y="82133"/>
                </a:cubicBezTo>
                <a:close/>
                <a:moveTo>
                  <a:pt x="6911" y="37866"/>
                </a:moveTo>
                <a:lnTo>
                  <a:pt x="6927" y="37838"/>
                </a:lnTo>
                <a:cubicBezTo>
                  <a:pt x="6061" y="37377"/>
                  <a:pt x="5455" y="36500"/>
                  <a:pt x="5455" y="35455"/>
                </a:cubicBezTo>
                <a:cubicBezTo>
                  <a:pt x="5455" y="34411"/>
                  <a:pt x="6061" y="33527"/>
                  <a:pt x="6927" y="33072"/>
                </a:cubicBezTo>
                <a:lnTo>
                  <a:pt x="6911" y="33038"/>
                </a:lnTo>
                <a:lnTo>
                  <a:pt x="58727" y="5766"/>
                </a:lnTo>
                <a:lnTo>
                  <a:pt x="58744" y="5800"/>
                </a:lnTo>
                <a:cubicBezTo>
                  <a:pt x="59127" y="5600"/>
                  <a:pt x="59538" y="5455"/>
                  <a:pt x="60000" y="5455"/>
                </a:cubicBezTo>
                <a:cubicBezTo>
                  <a:pt x="60461" y="5455"/>
                  <a:pt x="60872" y="5600"/>
                  <a:pt x="61255" y="5800"/>
                </a:cubicBezTo>
                <a:lnTo>
                  <a:pt x="61272" y="5766"/>
                </a:lnTo>
                <a:lnTo>
                  <a:pt x="113088" y="33038"/>
                </a:lnTo>
                <a:lnTo>
                  <a:pt x="113072" y="33072"/>
                </a:lnTo>
                <a:cubicBezTo>
                  <a:pt x="113938" y="33527"/>
                  <a:pt x="114544" y="34411"/>
                  <a:pt x="114544" y="35455"/>
                </a:cubicBezTo>
                <a:cubicBezTo>
                  <a:pt x="114544" y="36500"/>
                  <a:pt x="113938" y="37377"/>
                  <a:pt x="113072" y="37838"/>
                </a:cubicBezTo>
                <a:lnTo>
                  <a:pt x="113088" y="37866"/>
                </a:lnTo>
                <a:lnTo>
                  <a:pt x="61272" y="65138"/>
                </a:lnTo>
                <a:lnTo>
                  <a:pt x="61255" y="65111"/>
                </a:lnTo>
                <a:cubicBezTo>
                  <a:pt x="60872" y="65311"/>
                  <a:pt x="60461" y="65455"/>
                  <a:pt x="60000" y="65455"/>
                </a:cubicBezTo>
                <a:cubicBezTo>
                  <a:pt x="59538" y="65455"/>
                  <a:pt x="59127" y="65311"/>
                  <a:pt x="58744" y="65111"/>
                </a:cubicBezTo>
                <a:lnTo>
                  <a:pt x="58727" y="65138"/>
                </a:lnTo>
                <a:cubicBezTo>
                  <a:pt x="58727" y="65138"/>
                  <a:pt x="6911" y="37866"/>
                  <a:pt x="6911" y="37866"/>
                </a:cubicBezTo>
                <a:close/>
                <a:moveTo>
                  <a:pt x="120000" y="60000"/>
                </a:moveTo>
                <a:cubicBezTo>
                  <a:pt x="120000" y="56855"/>
                  <a:pt x="118211" y="54161"/>
                  <a:pt x="115611" y="52794"/>
                </a:cubicBezTo>
                <a:lnTo>
                  <a:pt x="115627" y="52761"/>
                </a:lnTo>
                <a:lnTo>
                  <a:pt x="106066" y="47727"/>
                </a:lnTo>
                <a:lnTo>
                  <a:pt x="115627" y="42694"/>
                </a:lnTo>
                <a:lnTo>
                  <a:pt x="115611" y="42661"/>
                </a:lnTo>
                <a:cubicBezTo>
                  <a:pt x="118211" y="41294"/>
                  <a:pt x="120000" y="38600"/>
                  <a:pt x="120000" y="35455"/>
                </a:cubicBezTo>
                <a:cubicBezTo>
                  <a:pt x="120000" y="32311"/>
                  <a:pt x="118211" y="29616"/>
                  <a:pt x="115611" y="28250"/>
                </a:cubicBezTo>
                <a:lnTo>
                  <a:pt x="115627" y="28216"/>
                </a:lnTo>
                <a:lnTo>
                  <a:pt x="63811" y="944"/>
                </a:lnTo>
                <a:lnTo>
                  <a:pt x="63794" y="972"/>
                </a:lnTo>
                <a:cubicBezTo>
                  <a:pt x="62655" y="372"/>
                  <a:pt x="61377" y="0"/>
                  <a:pt x="60000" y="0"/>
                </a:cubicBezTo>
                <a:cubicBezTo>
                  <a:pt x="58622" y="0"/>
                  <a:pt x="57344" y="372"/>
                  <a:pt x="56205" y="972"/>
                </a:cubicBezTo>
                <a:lnTo>
                  <a:pt x="56183" y="944"/>
                </a:lnTo>
                <a:lnTo>
                  <a:pt x="4366" y="28216"/>
                </a:lnTo>
                <a:lnTo>
                  <a:pt x="4388" y="28250"/>
                </a:lnTo>
                <a:cubicBezTo>
                  <a:pt x="1788" y="29616"/>
                  <a:pt x="0" y="32311"/>
                  <a:pt x="0" y="35455"/>
                </a:cubicBezTo>
                <a:cubicBezTo>
                  <a:pt x="0" y="38600"/>
                  <a:pt x="1788" y="41294"/>
                  <a:pt x="4388" y="42661"/>
                </a:cubicBezTo>
                <a:lnTo>
                  <a:pt x="4366" y="42694"/>
                </a:lnTo>
                <a:lnTo>
                  <a:pt x="13933" y="47727"/>
                </a:lnTo>
                <a:lnTo>
                  <a:pt x="4366" y="52761"/>
                </a:lnTo>
                <a:lnTo>
                  <a:pt x="4388" y="52794"/>
                </a:lnTo>
                <a:cubicBezTo>
                  <a:pt x="1788" y="54161"/>
                  <a:pt x="0" y="56855"/>
                  <a:pt x="0" y="60000"/>
                </a:cubicBezTo>
                <a:cubicBezTo>
                  <a:pt x="0" y="63144"/>
                  <a:pt x="1788" y="65838"/>
                  <a:pt x="4388" y="67205"/>
                </a:cubicBezTo>
                <a:lnTo>
                  <a:pt x="4366" y="67238"/>
                </a:lnTo>
                <a:lnTo>
                  <a:pt x="13933" y="72272"/>
                </a:lnTo>
                <a:lnTo>
                  <a:pt x="4366" y="77305"/>
                </a:lnTo>
                <a:lnTo>
                  <a:pt x="4388" y="77338"/>
                </a:lnTo>
                <a:cubicBezTo>
                  <a:pt x="1788" y="78705"/>
                  <a:pt x="0" y="81400"/>
                  <a:pt x="0" y="84544"/>
                </a:cubicBezTo>
                <a:cubicBezTo>
                  <a:pt x="0" y="87688"/>
                  <a:pt x="1788" y="90383"/>
                  <a:pt x="4388" y="91750"/>
                </a:cubicBezTo>
                <a:lnTo>
                  <a:pt x="4366" y="91783"/>
                </a:lnTo>
                <a:lnTo>
                  <a:pt x="56183" y="119055"/>
                </a:lnTo>
                <a:lnTo>
                  <a:pt x="56205" y="119027"/>
                </a:lnTo>
                <a:cubicBezTo>
                  <a:pt x="57344" y="119627"/>
                  <a:pt x="58622" y="120000"/>
                  <a:pt x="60000" y="120000"/>
                </a:cubicBezTo>
                <a:cubicBezTo>
                  <a:pt x="61377" y="120000"/>
                  <a:pt x="62655" y="119627"/>
                  <a:pt x="63794" y="119027"/>
                </a:cubicBezTo>
                <a:lnTo>
                  <a:pt x="63811" y="119055"/>
                </a:lnTo>
                <a:lnTo>
                  <a:pt x="115627" y="91783"/>
                </a:lnTo>
                <a:lnTo>
                  <a:pt x="115611" y="91750"/>
                </a:lnTo>
                <a:cubicBezTo>
                  <a:pt x="118211" y="90383"/>
                  <a:pt x="120000" y="87688"/>
                  <a:pt x="120000" y="84544"/>
                </a:cubicBezTo>
                <a:cubicBezTo>
                  <a:pt x="120000" y="81400"/>
                  <a:pt x="118211" y="78705"/>
                  <a:pt x="115611" y="77338"/>
                </a:cubicBezTo>
                <a:lnTo>
                  <a:pt x="115627" y="77305"/>
                </a:lnTo>
                <a:lnTo>
                  <a:pt x="106066" y="72272"/>
                </a:lnTo>
                <a:lnTo>
                  <a:pt x="115627" y="67238"/>
                </a:lnTo>
                <a:lnTo>
                  <a:pt x="115611" y="67205"/>
                </a:lnTo>
                <a:cubicBezTo>
                  <a:pt x="118211" y="65838"/>
                  <a:pt x="120000" y="63144"/>
                  <a:pt x="120000" y="60000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5046503" y="5330705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7272" y="103638"/>
                </a:moveTo>
                <a:lnTo>
                  <a:pt x="81816" y="103638"/>
                </a:lnTo>
                <a:lnTo>
                  <a:pt x="81816" y="109088"/>
                </a:lnTo>
                <a:lnTo>
                  <a:pt x="87272" y="109088"/>
                </a:lnTo>
                <a:cubicBezTo>
                  <a:pt x="87272" y="109088"/>
                  <a:pt x="87272" y="103638"/>
                  <a:pt x="87272" y="103638"/>
                </a:cubicBezTo>
                <a:close/>
                <a:moveTo>
                  <a:pt x="87272" y="81816"/>
                </a:moveTo>
                <a:lnTo>
                  <a:pt x="81816" y="81816"/>
                </a:lnTo>
                <a:lnTo>
                  <a:pt x="81816" y="87272"/>
                </a:lnTo>
                <a:lnTo>
                  <a:pt x="87272" y="87272"/>
                </a:lnTo>
                <a:cubicBezTo>
                  <a:pt x="87272" y="87272"/>
                  <a:pt x="87272" y="81816"/>
                  <a:pt x="87272" y="81816"/>
                </a:cubicBezTo>
                <a:close/>
                <a:moveTo>
                  <a:pt x="81816" y="60000"/>
                </a:moveTo>
                <a:lnTo>
                  <a:pt x="87272" y="60000"/>
                </a:lnTo>
                <a:lnTo>
                  <a:pt x="87272" y="54544"/>
                </a:lnTo>
                <a:lnTo>
                  <a:pt x="81816" y="54544"/>
                </a:lnTo>
                <a:cubicBezTo>
                  <a:pt x="81816" y="54544"/>
                  <a:pt x="81816" y="60000"/>
                  <a:pt x="81816" y="60000"/>
                </a:cubicBezTo>
                <a:close/>
                <a:moveTo>
                  <a:pt x="87272" y="92727"/>
                </a:moveTo>
                <a:lnTo>
                  <a:pt x="81816" y="92727"/>
                </a:lnTo>
                <a:lnTo>
                  <a:pt x="81816" y="98183"/>
                </a:lnTo>
                <a:lnTo>
                  <a:pt x="87272" y="98183"/>
                </a:lnTo>
                <a:cubicBezTo>
                  <a:pt x="87272" y="98183"/>
                  <a:pt x="87272" y="92727"/>
                  <a:pt x="87272" y="92727"/>
                </a:cubicBezTo>
                <a:close/>
                <a:moveTo>
                  <a:pt x="81816" y="49088"/>
                </a:moveTo>
                <a:lnTo>
                  <a:pt x="87272" y="49088"/>
                </a:lnTo>
                <a:lnTo>
                  <a:pt x="87272" y="43638"/>
                </a:lnTo>
                <a:lnTo>
                  <a:pt x="81816" y="43638"/>
                </a:lnTo>
                <a:cubicBezTo>
                  <a:pt x="81816" y="43638"/>
                  <a:pt x="81816" y="49088"/>
                  <a:pt x="81816" y="49088"/>
                </a:cubicBezTo>
                <a:close/>
                <a:moveTo>
                  <a:pt x="109088" y="0"/>
                </a:moveTo>
                <a:lnTo>
                  <a:pt x="32727" y="0"/>
                </a:lnTo>
                <a:cubicBezTo>
                  <a:pt x="26700" y="0"/>
                  <a:pt x="21816" y="4883"/>
                  <a:pt x="21816" y="10911"/>
                </a:cubicBezTo>
                <a:lnTo>
                  <a:pt x="21816" y="13638"/>
                </a:lnTo>
                <a:cubicBezTo>
                  <a:pt x="21816" y="15144"/>
                  <a:pt x="23038" y="16361"/>
                  <a:pt x="24544" y="16361"/>
                </a:cubicBezTo>
                <a:cubicBezTo>
                  <a:pt x="26055" y="16361"/>
                  <a:pt x="27272" y="15144"/>
                  <a:pt x="27272" y="13638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87272"/>
                </a:lnTo>
                <a:cubicBezTo>
                  <a:pt x="114544" y="90283"/>
                  <a:pt x="112100" y="92727"/>
                  <a:pt x="109088" y="92727"/>
                </a:cubicBezTo>
                <a:lnTo>
                  <a:pt x="106361" y="92727"/>
                </a:lnTo>
                <a:cubicBezTo>
                  <a:pt x="104855" y="92727"/>
                  <a:pt x="103638" y="93950"/>
                  <a:pt x="103638" y="95455"/>
                </a:cubicBezTo>
                <a:cubicBezTo>
                  <a:pt x="103638" y="96961"/>
                  <a:pt x="104855" y="98183"/>
                  <a:pt x="106361" y="98183"/>
                </a:cubicBezTo>
                <a:lnTo>
                  <a:pt x="109088" y="98183"/>
                </a:lnTo>
                <a:cubicBezTo>
                  <a:pt x="115116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816" y="38183"/>
                </a:moveTo>
                <a:lnTo>
                  <a:pt x="87272" y="38183"/>
                </a:lnTo>
                <a:lnTo>
                  <a:pt x="87272" y="32727"/>
                </a:lnTo>
                <a:lnTo>
                  <a:pt x="81816" y="32727"/>
                </a:lnTo>
                <a:cubicBezTo>
                  <a:pt x="81816" y="32727"/>
                  <a:pt x="81816" y="38183"/>
                  <a:pt x="81816" y="38183"/>
                </a:cubicBezTo>
                <a:close/>
                <a:moveTo>
                  <a:pt x="92727" y="68183"/>
                </a:moveTo>
                <a:lnTo>
                  <a:pt x="76361" y="68183"/>
                </a:lnTo>
                <a:lnTo>
                  <a:pt x="76361" y="27272"/>
                </a:lnTo>
                <a:lnTo>
                  <a:pt x="87272" y="27272"/>
                </a:lnTo>
                <a:cubicBezTo>
                  <a:pt x="90283" y="27272"/>
                  <a:pt x="92727" y="29716"/>
                  <a:pt x="92727" y="32727"/>
                </a:cubicBezTo>
                <a:cubicBezTo>
                  <a:pt x="92727" y="32727"/>
                  <a:pt x="92727" y="68183"/>
                  <a:pt x="92727" y="68183"/>
                </a:cubicBezTo>
                <a:close/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76361" y="114544"/>
                </a:lnTo>
                <a:lnTo>
                  <a:pt x="76361" y="73638"/>
                </a:lnTo>
                <a:lnTo>
                  <a:pt x="92727" y="73638"/>
                </a:lnTo>
                <a:cubicBezTo>
                  <a:pt x="92727" y="73638"/>
                  <a:pt x="92727" y="109088"/>
                  <a:pt x="92727" y="109088"/>
                </a:cubicBezTo>
                <a:close/>
                <a:moveTo>
                  <a:pt x="70911" y="68183"/>
                </a:moveTo>
                <a:lnTo>
                  <a:pt x="27272" y="68183"/>
                </a:lnTo>
                <a:lnTo>
                  <a:pt x="27272" y="27272"/>
                </a:lnTo>
                <a:lnTo>
                  <a:pt x="70911" y="27272"/>
                </a:lnTo>
                <a:cubicBezTo>
                  <a:pt x="70911" y="27272"/>
                  <a:pt x="70911" y="68183"/>
                  <a:pt x="70911" y="68183"/>
                </a:cubicBezTo>
                <a:close/>
                <a:moveTo>
                  <a:pt x="70911" y="114544"/>
                </a:moveTo>
                <a:lnTo>
                  <a:pt x="27272" y="114544"/>
                </a:lnTo>
                <a:lnTo>
                  <a:pt x="27272" y="73638"/>
                </a:lnTo>
                <a:lnTo>
                  <a:pt x="70911" y="73638"/>
                </a:lnTo>
                <a:cubicBezTo>
                  <a:pt x="70911" y="73638"/>
                  <a:pt x="70911" y="114544"/>
                  <a:pt x="70911" y="114544"/>
                </a:cubicBezTo>
                <a:close/>
                <a:moveTo>
                  <a:pt x="21816" y="68183"/>
                </a:moveTo>
                <a:lnTo>
                  <a:pt x="5455" y="68183"/>
                </a:ln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21816" y="27272"/>
                </a:lnTo>
                <a:cubicBezTo>
                  <a:pt x="21816" y="27272"/>
                  <a:pt x="21816" y="68183"/>
                  <a:pt x="21816" y="68183"/>
                </a:cubicBezTo>
                <a:close/>
                <a:moveTo>
                  <a:pt x="21816" y="114544"/>
                </a:move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73638"/>
                </a:lnTo>
                <a:lnTo>
                  <a:pt x="21816" y="73638"/>
                </a:lnTo>
                <a:cubicBezTo>
                  <a:pt x="21816" y="73638"/>
                  <a:pt x="21816" y="114544"/>
                  <a:pt x="21816" y="114544"/>
                </a:cubicBezTo>
                <a:close/>
                <a:moveTo>
                  <a:pt x="87272" y="21816"/>
                </a:move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32727"/>
                </a:lnTo>
                <a:cubicBezTo>
                  <a:pt x="98183" y="26700"/>
                  <a:pt x="93300" y="21816"/>
                  <a:pt x="87272" y="21816"/>
                </a:cubicBezTo>
                <a:moveTo>
                  <a:pt x="10911" y="49088"/>
                </a:moveTo>
                <a:lnTo>
                  <a:pt x="16361" y="49088"/>
                </a:lnTo>
                <a:lnTo>
                  <a:pt x="16361" y="43638"/>
                </a:lnTo>
                <a:lnTo>
                  <a:pt x="10911" y="43638"/>
                </a:lnTo>
                <a:cubicBezTo>
                  <a:pt x="10911" y="43638"/>
                  <a:pt x="10911" y="49088"/>
                  <a:pt x="10911" y="49088"/>
                </a:cubicBezTo>
                <a:close/>
                <a:moveTo>
                  <a:pt x="10911" y="60000"/>
                </a:moveTo>
                <a:lnTo>
                  <a:pt x="16361" y="60000"/>
                </a:lnTo>
                <a:lnTo>
                  <a:pt x="16361" y="54544"/>
                </a:lnTo>
                <a:lnTo>
                  <a:pt x="10911" y="54544"/>
                </a:lnTo>
                <a:cubicBezTo>
                  <a:pt x="10911" y="54544"/>
                  <a:pt x="10911" y="60000"/>
                  <a:pt x="10911" y="60000"/>
                </a:cubicBezTo>
                <a:close/>
                <a:moveTo>
                  <a:pt x="16361" y="92727"/>
                </a:moveTo>
                <a:lnTo>
                  <a:pt x="10911" y="92727"/>
                </a:lnTo>
                <a:lnTo>
                  <a:pt x="10911" y="98183"/>
                </a:lnTo>
                <a:lnTo>
                  <a:pt x="16361" y="98183"/>
                </a:lnTo>
                <a:cubicBezTo>
                  <a:pt x="16361" y="98183"/>
                  <a:pt x="16361" y="92727"/>
                  <a:pt x="16361" y="92727"/>
                </a:cubicBezTo>
                <a:close/>
                <a:moveTo>
                  <a:pt x="10911" y="38183"/>
                </a:moveTo>
                <a:lnTo>
                  <a:pt x="16361" y="38183"/>
                </a:lnTo>
                <a:lnTo>
                  <a:pt x="16361" y="32727"/>
                </a:lnTo>
                <a:lnTo>
                  <a:pt x="10911" y="32727"/>
                </a:lnTo>
                <a:cubicBezTo>
                  <a:pt x="10911" y="32727"/>
                  <a:pt x="10911" y="38183"/>
                  <a:pt x="10911" y="38183"/>
                </a:cubicBezTo>
                <a:close/>
                <a:moveTo>
                  <a:pt x="16361" y="81816"/>
                </a:moveTo>
                <a:lnTo>
                  <a:pt x="10911" y="81816"/>
                </a:lnTo>
                <a:lnTo>
                  <a:pt x="10911" y="87272"/>
                </a:lnTo>
                <a:lnTo>
                  <a:pt x="16361" y="87272"/>
                </a:lnTo>
                <a:cubicBezTo>
                  <a:pt x="16361" y="87272"/>
                  <a:pt x="16361" y="81816"/>
                  <a:pt x="16361" y="81816"/>
                </a:cubicBezTo>
                <a:close/>
                <a:moveTo>
                  <a:pt x="16361" y="103638"/>
                </a:moveTo>
                <a:lnTo>
                  <a:pt x="10911" y="103638"/>
                </a:lnTo>
                <a:lnTo>
                  <a:pt x="10911" y="109088"/>
                </a:lnTo>
                <a:lnTo>
                  <a:pt x="16361" y="109088"/>
                </a:lnTo>
                <a:cubicBezTo>
                  <a:pt x="16361" y="109088"/>
                  <a:pt x="16361" y="103638"/>
                  <a:pt x="16361" y="1036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8552661" y="5340061"/>
            <a:ext cx="279327" cy="22854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4544" y="53333"/>
                </a:moveTo>
                <a:lnTo>
                  <a:pt x="98183" y="53333"/>
                </a:lnTo>
                <a:lnTo>
                  <a:pt x="98183" y="46666"/>
                </a:lnTo>
                <a:cubicBezTo>
                  <a:pt x="98183" y="42988"/>
                  <a:pt x="95738" y="40000"/>
                  <a:pt x="92727" y="40000"/>
                </a:cubicBezTo>
                <a:lnTo>
                  <a:pt x="81816" y="40000"/>
                </a:lnTo>
                <a:cubicBezTo>
                  <a:pt x="78811" y="40000"/>
                  <a:pt x="76361" y="42988"/>
                  <a:pt x="76361" y="46666"/>
                </a:cubicBezTo>
                <a:lnTo>
                  <a:pt x="76361" y="53333"/>
                </a:lnTo>
                <a:lnTo>
                  <a:pt x="43638" y="53333"/>
                </a:lnTo>
                <a:lnTo>
                  <a:pt x="43638" y="46666"/>
                </a:lnTo>
                <a:cubicBezTo>
                  <a:pt x="43638" y="42988"/>
                  <a:pt x="41188" y="40000"/>
                  <a:pt x="38183" y="40000"/>
                </a:cubicBezTo>
                <a:lnTo>
                  <a:pt x="27272" y="40000"/>
                </a:lnTo>
                <a:cubicBezTo>
                  <a:pt x="24261" y="40000"/>
                  <a:pt x="21816" y="42988"/>
                  <a:pt x="21816" y="46666"/>
                </a:cubicBezTo>
                <a:lnTo>
                  <a:pt x="21816" y="53333"/>
                </a:lnTo>
                <a:lnTo>
                  <a:pt x="5455" y="53333"/>
                </a:lnTo>
                <a:lnTo>
                  <a:pt x="5455" y="20005"/>
                </a:lnTo>
                <a:lnTo>
                  <a:pt x="114544" y="20005"/>
                </a:lnTo>
                <a:cubicBezTo>
                  <a:pt x="114544" y="20005"/>
                  <a:pt x="114544" y="53333"/>
                  <a:pt x="114544" y="53333"/>
                </a:cubicBezTo>
                <a:close/>
                <a:moveTo>
                  <a:pt x="81816" y="46666"/>
                </a:moveTo>
                <a:lnTo>
                  <a:pt x="92727" y="46666"/>
                </a:lnTo>
                <a:lnTo>
                  <a:pt x="92727" y="66672"/>
                </a:lnTo>
                <a:lnTo>
                  <a:pt x="81816" y="66672"/>
                </a:lnTo>
                <a:cubicBezTo>
                  <a:pt x="81816" y="66672"/>
                  <a:pt x="81816" y="46666"/>
                  <a:pt x="81816" y="46666"/>
                </a:cubicBezTo>
                <a:close/>
                <a:moveTo>
                  <a:pt x="27272" y="46666"/>
                </a:moveTo>
                <a:lnTo>
                  <a:pt x="38183" y="46666"/>
                </a:lnTo>
                <a:lnTo>
                  <a:pt x="38183" y="66672"/>
                </a:lnTo>
                <a:lnTo>
                  <a:pt x="27272" y="66672"/>
                </a:lnTo>
                <a:cubicBezTo>
                  <a:pt x="27272" y="66672"/>
                  <a:pt x="27272" y="46666"/>
                  <a:pt x="27272" y="46666"/>
                </a:cubicBezTo>
                <a:close/>
                <a:moveTo>
                  <a:pt x="109088" y="113333"/>
                </a:moveTo>
                <a:lnTo>
                  <a:pt x="10911" y="113333"/>
                </a:lnTo>
                <a:lnTo>
                  <a:pt x="10911" y="60000"/>
                </a:lnTo>
                <a:lnTo>
                  <a:pt x="21816" y="60000"/>
                </a:lnTo>
                <a:lnTo>
                  <a:pt x="21816" y="66672"/>
                </a:lnTo>
                <a:cubicBezTo>
                  <a:pt x="21816" y="70344"/>
                  <a:pt x="24261" y="73333"/>
                  <a:pt x="27272" y="73333"/>
                </a:cubicBezTo>
                <a:lnTo>
                  <a:pt x="38183" y="73333"/>
                </a:lnTo>
                <a:cubicBezTo>
                  <a:pt x="41188" y="73333"/>
                  <a:pt x="43638" y="70344"/>
                  <a:pt x="43638" y="66672"/>
                </a:cubicBezTo>
                <a:lnTo>
                  <a:pt x="43638" y="60000"/>
                </a:lnTo>
                <a:lnTo>
                  <a:pt x="76361" y="60000"/>
                </a:lnTo>
                <a:lnTo>
                  <a:pt x="76361" y="66672"/>
                </a:lnTo>
                <a:cubicBezTo>
                  <a:pt x="76361" y="70344"/>
                  <a:pt x="78811" y="73333"/>
                  <a:pt x="81816" y="73333"/>
                </a:cubicBezTo>
                <a:lnTo>
                  <a:pt x="92727" y="73333"/>
                </a:lnTo>
                <a:cubicBezTo>
                  <a:pt x="95738" y="73333"/>
                  <a:pt x="98183" y="70344"/>
                  <a:pt x="98183" y="66672"/>
                </a:cubicBezTo>
                <a:lnTo>
                  <a:pt x="98183" y="60000"/>
                </a:lnTo>
                <a:lnTo>
                  <a:pt x="109088" y="60000"/>
                </a:lnTo>
                <a:cubicBezTo>
                  <a:pt x="109088" y="60000"/>
                  <a:pt x="109088" y="113333"/>
                  <a:pt x="109088" y="113333"/>
                </a:cubicBezTo>
                <a:close/>
                <a:moveTo>
                  <a:pt x="49088" y="6666"/>
                </a:moveTo>
                <a:lnTo>
                  <a:pt x="70911" y="6666"/>
                </a:lnTo>
                <a:cubicBezTo>
                  <a:pt x="73916" y="6666"/>
                  <a:pt x="76361" y="9655"/>
                  <a:pt x="76361" y="13333"/>
                </a:cubicBezTo>
                <a:lnTo>
                  <a:pt x="43638" y="13333"/>
                </a:lnTo>
                <a:cubicBezTo>
                  <a:pt x="43638" y="9655"/>
                  <a:pt x="46083" y="6666"/>
                  <a:pt x="49088" y="6666"/>
                </a:cubicBezTo>
                <a:moveTo>
                  <a:pt x="114544" y="13333"/>
                </a:moveTo>
                <a:lnTo>
                  <a:pt x="81816" y="13333"/>
                </a:lnTo>
                <a:cubicBezTo>
                  <a:pt x="81816" y="5972"/>
                  <a:pt x="76933" y="0"/>
                  <a:pt x="70911" y="0"/>
                </a:cubicBezTo>
                <a:lnTo>
                  <a:pt x="49088" y="0"/>
                </a:lnTo>
                <a:cubicBezTo>
                  <a:pt x="43066" y="0"/>
                  <a:pt x="38183" y="5972"/>
                  <a:pt x="38183" y="13333"/>
                </a:cubicBezTo>
                <a:lnTo>
                  <a:pt x="5455" y="13333"/>
                </a:lnTo>
                <a:cubicBezTo>
                  <a:pt x="2444" y="13333"/>
                  <a:pt x="0" y="16322"/>
                  <a:pt x="0" y="20005"/>
                </a:cubicBezTo>
                <a:lnTo>
                  <a:pt x="0" y="53333"/>
                </a:lnTo>
                <a:cubicBezTo>
                  <a:pt x="0" y="57011"/>
                  <a:pt x="2444" y="60000"/>
                  <a:pt x="5455" y="60000"/>
                </a:cubicBezTo>
                <a:lnTo>
                  <a:pt x="5455" y="113333"/>
                </a:lnTo>
                <a:cubicBezTo>
                  <a:pt x="5455" y="117011"/>
                  <a:pt x="7900" y="120000"/>
                  <a:pt x="10911" y="120000"/>
                </a:cubicBezTo>
                <a:lnTo>
                  <a:pt x="109088" y="120000"/>
                </a:lnTo>
                <a:cubicBezTo>
                  <a:pt x="112100" y="120000"/>
                  <a:pt x="114544" y="117011"/>
                  <a:pt x="114544" y="113333"/>
                </a:cubicBezTo>
                <a:lnTo>
                  <a:pt x="114544" y="60000"/>
                </a:lnTo>
                <a:cubicBezTo>
                  <a:pt x="117555" y="60000"/>
                  <a:pt x="120000" y="57011"/>
                  <a:pt x="120000" y="53333"/>
                </a:cubicBezTo>
                <a:lnTo>
                  <a:pt x="120000" y="20005"/>
                </a:lnTo>
                <a:cubicBezTo>
                  <a:pt x="120000" y="16322"/>
                  <a:pt x="117555" y="13333"/>
                  <a:pt x="114544" y="13333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81" name="Google Shape;181;p17"/>
          <p:cNvSpPr txBox="1">
            <a:spLocks noGrp="1"/>
          </p:cNvSpPr>
          <p:nvPr>
            <p:ph type="body" idx="1"/>
          </p:nvPr>
        </p:nvSpPr>
        <p:spPr>
          <a:xfrm>
            <a:off x="5400025" y="1659170"/>
            <a:ext cx="6100312" cy="896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body" idx="2"/>
          </p:nvPr>
        </p:nvSpPr>
        <p:spPr>
          <a:xfrm>
            <a:off x="5389969" y="3082730"/>
            <a:ext cx="263614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3" name="Google Shape;183;p17"/>
          <p:cNvSpPr txBox="1">
            <a:spLocks noGrp="1"/>
          </p:cNvSpPr>
          <p:nvPr>
            <p:ph type="body" idx="3"/>
          </p:nvPr>
        </p:nvSpPr>
        <p:spPr>
          <a:xfrm>
            <a:off x="5400025" y="2676146"/>
            <a:ext cx="2636142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17"/>
          <p:cNvSpPr txBox="1">
            <a:spLocks noGrp="1"/>
          </p:cNvSpPr>
          <p:nvPr>
            <p:ph type="body" idx="4"/>
          </p:nvPr>
        </p:nvSpPr>
        <p:spPr>
          <a:xfrm>
            <a:off x="5389969" y="4393828"/>
            <a:ext cx="263614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17"/>
          <p:cNvSpPr txBox="1">
            <a:spLocks noGrp="1"/>
          </p:cNvSpPr>
          <p:nvPr>
            <p:ph type="body" idx="5"/>
          </p:nvPr>
        </p:nvSpPr>
        <p:spPr>
          <a:xfrm>
            <a:off x="5400025" y="3987244"/>
            <a:ext cx="2636142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17"/>
          <p:cNvSpPr txBox="1">
            <a:spLocks noGrp="1"/>
          </p:cNvSpPr>
          <p:nvPr>
            <p:ph type="body" idx="6"/>
          </p:nvPr>
        </p:nvSpPr>
        <p:spPr>
          <a:xfrm>
            <a:off x="5389969" y="5694917"/>
            <a:ext cx="263614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17"/>
          <p:cNvSpPr txBox="1">
            <a:spLocks noGrp="1"/>
          </p:cNvSpPr>
          <p:nvPr>
            <p:ph type="body" idx="7"/>
          </p:nvPr>
        </p:nvSpPr>
        <p:spPr>
          <a:xfrm>
            <a:off x="5400025" y="5288333"/>
            <a:ext cx="2636142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8" name="Google Shape;188;p17"/>
          <p:cNvSpPr txBox="1">
            <a:spLocks noGrp="1"/>
          </p:cNvSpPr>
          <p:nvPr>
            <p:ph type="body" idx="8"/>
          </p:nvPr>
        </p:nvSpPr>
        <p:spPr>
          <a:xfrm>
            <a:off x="8908157" y="3082730"/>
            <a:ext cx="263614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9" name="Google Shape;189;p17"/>
          <p:cNvSpPr txBox="1">
            <a:spLocks noGrp="1"/>
          </p:cNvSpPr>
          <p:nvPr>
            <p:ph type="body" idx="9"/>
          </p:nvPr>
        </p:nvSpPr>
        <p:spPr>
          <a:xfrm>
            <a:off x="8918213" y="2676146"/>
            <a:ext cx="2636142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body" idx="13"/>
          </p:nvPr>
        </p:nvSpPr>
        <p:spPr>
          <a:xfrm>
            <a:off x="8908157" y="4393828"/>
            <a:ext cx="263614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body" idx="14"/>
          </p:nvPr>
        </p:nvSpPr>
        <p:spPr>
          <a:xfrm>
            <a:off x="8918213" y="3987244"/>
            <a:ext cx="2636142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body" idx="15"/>
          </p:nvPr>
        </p:nvSpPr>
        <p:spPr>
          <a:xfrm>
            <a:off x="8908157" y="5694917"/>
            <a:ext cx="2636140" cy="713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body" idx="16"/>
          </p:nvPr>
        </p:nvSpPr>
        <p:spPr>
          <a:xfrm>
            <a:off x="8918213" y="5288333"/>
            <a:ext cx="2636142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ained-Infographic">
  <p:cSld name="Brained-Infographic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1291702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96" name="Google Shape;196;p18"/>
          <p:cNvGrpSpPr/>
          <p:nvPr/>
        </p:nvGrpSpPr>
        <p:grpSpPr>
          <a:xfrm>
            <a:off x="2011515" y="1953702"/>
            <a:ext cx="1620994" cy="2603950"/>
            <a:chOff x="2011515" y="1953702"/>
            <a:chExt cx="1620994" cy="2603950"/>
          </a:xfrm>
        </p:grpSpPr>
        <p:sp>
          <p:nvSpPr>
            <p:cNvPr id="197" name="Google Shape;197;p18"/>
            <p:cNvSpPr/>
            <p:nvPr/>
          </p:nvSpPr>
          <p:spPr>
            <a:xfrm>
              <a:off x="2285756" y="1953702"/>
              <a:ext cx="869950" cy="9235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690" y="79161"/>
                  </a:moveTo>
                  <a:cubicBezTo>
                    <a:pt x="116496" y="84525"/>
                    <a:pt x="110805" y="86995"/>
                    <a:pt x="105114" y="84933"/>
                  </a:cubicBezTo>
                  <a:cubicBezTo>
                    <a:pt x="102047" y="84112"/>
                    <a:pt x="100295" y="81636"/>
                    <a:pt x="98980" y="79161"/>
                  </a:cubicBezTo>
                  <a:cubicBezTo>
                    <a:pt x="98544" y="77512"/>
                    <a:pt x="96792" y="76272"/>
                    <a:pt x="95040" y="75444"/>
                  </a:cubicBezTo>
                  <a:cubicBezTo>
                    <a:pt x="93289" y="75037"/>
                    <a:pt x="91537" y="75858"/>
                    <a:pt x="90658" y="77512"/>
                  </a:cubicBezTo>
                  <a:cubicBezTo>
                    <a:pt x="73579" y="120000"/>
                    <a:pt x="73579" y="120000"/>
                    <a:pt x="73579" y="120000"/>
                  </a:cubicBezTo>
                  <a:cubicBezTo>
                    <a:pt x="43796" y="86174"/>
                    <a:pt x="43796" y="86174"/>
                    <a:pt x="43796" y="86174"/>
                  </a:cubicBezTo>
                  <a:cubicBezTo>
                    <a:pt x="44232" y="86174"/>
                    <a:pt x="44232" y="86174"/>
                    <a:pt x="44232" y="86174"/>
                  </a:cubicBezTo>
                  <a:cubicBezTo>
                    <a:pt x="48614" y="86588"/>
                    <a:pt x="52996" y="85760"/>
                    <a:pt x="56499" y="82871"/>
                  </a:cubicBezTo>
                  <a:cubicBezTo>
                    <a:pt x="63069" y="77920"/>
                    <a:pt x="63942" y="68845"/>
                    <a:pt x="58687" y="63072"/>
                  </a:cubicBezTo>
                  <a:cubicBezTo>
                    <a:pt x="53432" y="56886"/>
                    <a:pt x="43796" y="56059"/>
                    <a:pt x="37226" y="61010"/>
                  </a:cubicBezTo>
                  <a:cubicBezTo>
                    <a:pt x="33722" y="63486"/>
                    <a:pt x="31971" y="67196"/>
                    <a:pt x="31971" y="71320"/>
                  </a:cubicBezTo>
                  <a:cubicBezTo>
                    <a:pt x="31534" y="71734"/>
                    <a:pt x="31534" y="71734"/>
                    <a:pt x="31534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7006" y="26357"/>
                    <a:pt x="15328" y="19344"/>
                    <a:pt x="21461" y="14807"/>
                  </a:cubicBezTo>
                  <a:cubicBezTo>
                    <a:pt x="36789" y="4083"/>
                    <a:pt x="81464" y="-5819"/>
                    <a:pt x="119999" y="4083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5913" y="64721"/>
                    <a:pt x="96792" y="66783"/>
                    <a:pt x="98544" y="67196"/>
                  </a:cubicBezTo>
                  <a:cubicBezTo>
                    <a:pt x="100295" y="68023"/>
                    <a:pt x="102483" y="68023"/>
                    <a:pt x="103798" y="67196"/>
                  </a:cubicBezTo>
                  <a:cubicBezTo>
                    <a:pt x="106423" y="65548"/>
                    <a:pt x="109490" y="65548"/>
                    <a:pt x="112557" y="66369"/>
                  </a:cubicBezTo>
                  <a:cubicBezTo>
                    <a:pt x="117811" y="68437"/>
                    <a:pt x="120878" y="74209"/>
                    <a:pt x="118690" y="79161"/>
                  </a:cubicBezTo>
                  <a:close/>
                </a:path>
              </a:pathLst>
            </a:custGeom>
            <a:solidFill>
              <a:schemeClr val="accent1">
                <a:alpha val="54117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2850906" y="1994632"/>
              <a:ext cx="781603" cy="10232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16" y="76334"/>
                  </a:moveTo>
                  <a:cubicBezTo>
                    <a:pt x="119429" y="81171"/>
                    <a:pt x="118942" y="86013"/>
                    <a:pt x="117475" y="90107"/>
                  </a:cubicBezTo>
                  <a:cubicBezTo>
                    <a:pt x="71168" y="96067"/>
                    <a:pt x="71168" y="96067"/>
                    <a:pt x="71168" y="96067"/>
                  </a:cubicBezTo>
                  <a:cubicBezTo>
                    <a:pt x="68733" y="96441"/>
                    <a:pt x="67754" y="97926"/>
                    <a:pt x="67754" y="99418"/>
                  </a:cubicBezTo>
                  <a:cubicBezTo>
                    <a:pt x="68246" y="101278"/>
                    <a:pt x="69220" y="102395"/>
                    <a:pt x="71168" y="103512"/>
                  </a:cubicBezTo>
                  <a:cubicBezTo>
                    <a:pt x="74095" y="104629"/>
                    <a:pt x="76043" y="106863"/>
                    <a:pt x="76530" y="109471"/>
                  </a:cubicBezTo>
                  <a:cubicBezTo>
                    <a:pt x="77503" y="114314"/>
                    <a:pt x="73121" y="118782"/>
                    <a:pt x="66780" y="119899"/>
                  </a:cubicBezTo>
                  <a:cubicBezTo>
                    <a:pt x="60444" y="120642"/>
                    <a:pt x="54596" y="117291"/>
                    <a:pt x="53622" y="112448"/>
                  </a:cubicBezTo>
                  <a:cubicBezTo>
                    <a:pt x="53135" y="109845"/>
                    <a:pt x="54109" y="107237"/>
                    <a:pt x="56057" y="105377"/>
                  </a:cubicBezTo>
                  <a:cubicBezTo>
                    <a:pt x="57517" y="103886"/>
                    <a:pt x="58010" y="102395"/>
                    <a:pt x="57517" y="100909"/>
                  </a:cubicBezTo>
                  <a:cubicBezTo>
                    <a:pt x="57517" y="99043"/>
                    <a:pt x="55570" y="98301"/>
                    <a:pt x="53135" y="98301"/>
                  </a:cubicBezTo>
                  <a:cubicBezTo>
                    <a:pt x="53135" y="98301"/>
                    <a:pt x="53135" y="98301"/>
                    <a:pt x="53135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525" y="67766"/>
                    <a:pt x="18525" y="67766"/>
                    <a:pt x="18525" y="67766"/>
                  </a:cubicBezTo>
                  <a:cubicBezTo>
                    <a:pt x="18525" y="67766"/>
                    <a:pt x="18525" y="68140"/>
                    <a:pt x="18525" y="68140"/>
                  </a:cubicBezTo>
                  <a:cubicBezTo>
                    <a:pt x="20472" y="71491"/>
                    <a:pt x="23886" y="74100"/>
                    <a:pt x="28274" y="75585"/>
                  </a:cubicBezTo>
                  <a:cubicBezTo>
                    <a:pt x="37044" y="78194"/>
                    <a:pt x="46794" y="74842"/>
                    <a:pt x="50208" y="68140"/>
                  </a:cubicBezTo>
                  <a:cubicBezTo>
                    <a:pt x="53622" y="61438"/>
                    <a:pt x="49234" y="53993"/>
                    <a:pt x="40458" y="51384"/>
                  </a:cubicBezTo>
                  <a:cubicBezTo>
                    <a:pt x="36071" y="50267"/>
                    <a:pt x="30709" y="50641"/>
                    <a:pt x="26321" y="52127"/>
                  </a:cubicBezTo>
                  <a:cubicBezTo>
                    <a:pt x="26321" y="52127"/>
                    <a:pt x="26321" y="52127"/>
                    <a:pt x="26321" y="52501"/>
                  </a:cubicBezTo>
                  <a:cubicBezTo>
                    <a:pt x="52156" y="0"/>
                    <a:pt x="52156" y="0"/>
                    <a:pt x="52156" y="0"/>
                  </a:cubicBezTo>
                  <a:cubicBezTo>
                    <a:pt x="57517" y="1491"/>
                    <a:pt x="62879" y="2976"/>
                    <a:pt x="67754" y="5211"/>
                  </a:cubicBezTo>
                  <a:cubicBezTo>
                    <a:pt x="114067" y="23458"/>
                    <a:pt x="120889" y="48776"/>
                    <a:pt x="119916" y="76334"/>
                  </a:cubicBez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2034932" y="2254982"/>
              <a:ext cx="758825" cy="7683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277" y="109088"/>
                  </a:moveTo>
                  <a:cubicBezTo>
                    <a:pt x="70294" y="105122"/>
                    <a:pt x="71800" y="100166"/>
                    <a:pt x="70794" y="95205"/>
                  </a:cubicBezTo>
                  <a:cubicBezTo>
                    <a:pt x="69288" y="85783"/>
                    <a:pt x="60250" y="79338"/>
                    <a:pt x="51211" y="81322"/>
                  </a:cubicBezTo>
                  <a:cubicBezTo>
                    <a:pt x="41672" y="82811"/>
                    <a:pt x="35144" y="91238"/>
                    <a:pt x="36650" y="100661"/>
                  </a:cubicBezTo>
                  <a:cubicBezTo>
                    <a:pt x="37655" y="105622"/>
                    <a:pt x="40672" y="110083"/>
                    <a:pt x="44688" y="112561"/>
                  </a:cubicBezTo>
                  <a:cubicBezTo>
                    <a:pt x="44688" y="112561"/>
                    <a:pt x="45188" y="112561"/>
                    <a:pt x="45188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005" y="117522"/>
                    <a:pt x="3011" y="114544"/>
                    <a:pt x="5022" y="111572"/>
                  </a:cubicBezTo>
                  <a:cubicBezTo>
                    <a:pt x="6527" y="108594"/>
                    <a:pt x="18077" y="91733"/>
                    <a:pt x="23600" y="83305"/>
                  </a:cubicBezTo>
                  <a:cubicBezTo>
                    <a:pt x="25605" y="80333"/>
                    <a:pt x="26111" y="76861"/>
                    <a:pt x="25105" y="73883"/>
                  </a:cubicBezTo>
                  <a:cubicBezTo>
                    <a:pt x="15566" y="44133"/>
                    <a:pt x="24100" y="18844"/>
                    <a:pt x="36650" y="0"/>
                  </a:cubicBezTo>
                  <a:cubicBezTo>
                    <a:pt x="72805" y="44133"/>
                    <a:pt x="72805" y="44133"/>
                    <a:pt x="72805" y="44133"/>
                  </a:cubicBezTo>
                  <a:cubicBezTo>
                    <a:pt x="74311" y="45622"/>
                    <a:pt x="76822" y="46116"/>
                    <a:pt x="78827" y="44627"/>
                  </a:cubicBezTo>
                  <a:cubicBezTo>
                    <a:pt x="80333" y="43138"/>
                    <a:pt x="81338" y="41155"/>
                    <a:pt x="81338" y="39172"/>
                  </a:cubicBezTo>
                  <a:cubicBezTo>
                    <a:pt x="81338" y="35700"/>
                    <a:pt x="82844" y="32727"/>
                    <a:pt x="85855" y="30250"/>
                  </a:cubicBezTo>
                  <a:cubicBezTo>
                    <a:pt x="90877" y="26283"/>
                    <a:pt x="98411" y="26777"/>
                    <a:pt x="102927" y="31733"/>
                  </a:cubicBezTo>
                  <a:cubicBezTo>
                    <a:pt x="106944" y="37188"/>
                    <a:pt x="105938" y="44627"/>
                    <a:pt x="100922" y="48594"/>
                  </a:cubicBezTo>
                  <a:cubicBezTo>
                    <a:pt x="98411" y="51072"/>
                    <a:pt x="94894" y="51572"/>
                    <a:pt x="91383" y="51072"/>
                  </a:cubicBezTo>
                  <a:cubicBezTo>
                    <a:pt x="89372" y="50577"/>
                    <a:pt x="86861" y="51572"/>
                    <a:pt x="85355" y="52561"/>
                  </a:cubicBezTo>
                  <a:cubicBezTo>
                    <a:pt x="83850" y="54050"/>
                    <a:pt x="83350" y="56527"/>
                    <a:pt x="84855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6777" y="109088"/>
                    <a:pt x="66777" y="109088"/>
                    <a:pt x="66777" y="109088"/>
                  </a:cubicBezTo>
                  <a:cubicBezTo>
                    <a:pt x="67277" y="109088"/>
                    <a:pt x="67277" y="109088"/>
                    <a:pt x="67277" y="109088"/>
                  </a:cubicBezTo>
                  <a:close/>
                </a:path>
              </a:pathLst>
            </a:custGeom>
            <a:solidFill>
              <a:schemeClr val="accent1">
                <a:alpha val="6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2011515" y="2806550"/>
              <a:ext cx="788592" cy="852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7550"/>
                  </a:moveTo>
                  <a:cubicBezTo>
                    <a:pt x="101641" y="62235"/>
                    <a:pt x="101641" y="62235"/>
                    <a:pt x="101641" y="62235"/>
                  </a:cubicBezTo>
                  <a:cubicBezTo>
                    <a:pt x="101641" y="62235"/>
                    <a:pt x="101641" y="62235"/>
                    <a:pt x="101158" y="62235"/>
                  </a:cubicBezTo>
                  <a:cubicBezTo>
                    <a:pt x="99709" y="57764"/>
                    <a:pt x="96324" y="54641"/>
                    <a:pt x="91496" y="52849"/>
                  </a:cubicBezTo>
                  <a:cubicBezTo>
                    <a:pt x="83282" y="50169"/>
                    <a:pt x="73620" y="54191"/>
                    <a:pt x="70234" y="62235"/>
                  </a:cubicBezTo>
                  <a:cubicBezTo>
                    <a:pt x="66855" y="69830"/>
                    <a:pt x="71200" y="78767"/>
                    <a:pt x="79897" y="81896"/>
                  </a:cubicBezTo>
                  <a:cubicBezTo>
                    <a:pt x="84248" y="83682"/>
                    <a:pt x="89559" y="83238"/>
                    <a:pt x="93427" y="81003"/>
                  </a:cubicBezTo>
                  <a:cubicBezTo>
                    <a:pt x="93910" y="81003"/>
                    <a:pt x="93910" y="81003"/>
                    <a:pt x="93910" y="81003"/>
                  </a:cubicBezTo>
                  <a:cubicBezTo>
                    <a:pt x="79897" y="115852"/>
                    <a:pt x="79897" y="115852"/>
                    <a:pt x="79897" y="115852"/>
                  </a:cubicBezTo>
                  <a:cubicBezTo>
                    <a:pt x="52841" y="122110"/>
                    <a:pt x="37868" y="119431"/>
                    <a:pt x="37868" y="119431"/>
                  </a:cubicBezTo>
                  <a:cubicBezTo>
                    <a:pt x="28200" y="118537"/>
                    <a:pt x="22406" y="108258"/>
                    <a:pt x="23372" y="101556"/>
                  </a:cubicBezTo>
                  <a:cubicBezTo>
                    <a:pt x="24820" y="94405"/>
                    <a:pt x="25303" y="91277"/>
                    <a:pt x="20958" y="88153"/>
                  </a:cubicBezTo>
                  <a:cubicBezTo>
                    <a:pt x="17089" y="85468"/>
                    <a:pt x="17089" y="81896"/>
                    <a:pt x="19021" y="80553"/>
                  </a:cubicBezTo>
                  <a:cubicBezTo>
                    <a:pt x="20958" y="79216"/>
                    <a:pt x="27717" y="76531"/>
                    <a:pt x="27717" y="76531"/>
                  </a:cubicBezTo>
                  <a:cubicBezTo>
                    <a:pt x="27717" y="76531"/>
                    <a:pt x="22889" y="73408"/>
                    <a:pt x="19986" y="72509"/>
                  </a:cubicBezTo>
                  <a:cubicBezTo>
                    <a:pt x="17089" y="71172"/>
                    <a:pt x="15641" y="66701"/>
                    <a:pt x="17089" y="64021"/>
                  </a:cubicBezTo>
                  <a:cubicBezTo>
                    <a:pt x="18538" y="61342"/>
                    <a:pt x="19021" y="54641"/>
                    <a:pt x="19021" y="54641"/>
                  </a:cubicBezTo>
                  <a:cubicBezTo>
                    <a:pt x="19021" y="54641"/>
                    <a:pt x="12261" y="51512"/>
                    <a:pt x="5013" y="47934"/>
                  </a:cubicBezTo>
                  <a:cubicBezTo>
                    <a:pt x="179" y="45703"/>
                    <a:pt x="-1268" y="42125"/>
                    <a:pt x="1145" y="35873"/>
                  </a:cubicBezTo>
                  <a:cubicBezTo>
                    <a:pt x="49461" y="28273"/>
                    <a:pt x="49461" y="28273"/>
                    <a:pt x="49461" y="28273"/>
                  </a:cubicBezTo>
                  <a:cubicBezTo>
                    <a:pt x="51393" y="28273"/>
                    <a:pt x="52841" y="26487"/>
                    <a:pt x="52841" y="24257"/>
                  </a:cubicBezTo>
                  <a:cubicBezTo>
                    <a:pt x="52358" y="22465"/>
                    <a:pt x="50910" y="20678"/>
                    <a:pt x="49461" y="19785"/>
                  </a:cubicBezTo>
                  <a:cubicBezTo>
                    <a:pt x="46564" y="17999"/>
                    <a:pt x="44628" y="15763"/>
                    <a:pt x="44145" y="12191"/>
                  </a:cubicBezTo>
                  <a:cubicBezTo>
                    <a:pt x="42696" y="6382"/>
                    <a:pt x="47047" y="1018"/>
                    <a:pt x="53324" y="125"/>
                  </a:cubicBezTo>
                  <a:cubicBezTo>
                    <a:pt x="59606" y="-767"/>
                    <a:pt x="65889" y="3254"/>
                    <a:pt x="66855" y="9062"/>
                  </a:cubicBezTo>
                  <a:cubicBezTo>
                    <a:pt x="67337" y="12191"/>
                    <a:pt x="66372" y="15319"/>
                    <a:pt x="64440" y="17550"/>
                  </a:cubicBezTo>
                  <a:cubicBezTo>
                    <a:pt x="62986" y="18892"/>
                    <a:pt x="62503" y="21128"/>
                    <a:pt x="62503" y="22914"/>
                  </a:cubicBezTo>
                  <a:cubicBezTo>
                    <a:pt x="62986" y="24700"/>
                    <a:pt x="64923" y="26043"/>
                    <a:pt x="67337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1">
                <a:alpha val="8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2499260" y="2943958"/>
              <a:ext cx="888222" cy="10001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3269" y="120000"/>
                    <a:pt x="62950" y="120000"/>
                  </a:cubicBezTo>
                  <a:cubicBezTo>
                    <a:pt x="22626" y="120000"/>
                    <a:pt x="5901" y="109333"/>
                    <a:pt x="5901" y="109333"/>
                  </a:cubicBezTo>
                  <a:cubicBezTo>
                    <a:pt x="5901" y="91811"/>
                    <a:pt x="5901" y="91811"/>
                    <a:pt x="5901" y="91811"/>
                  </a:cubicBezTo>
                  <a:cubicBezTo>
                    <a:pt x="22199" y="52572"/>
                    <a:pt x="22199" y="52572"/>
                    <a:pt x="22199" y="52572"/>
                  </a:cubicBezTo>
                  <a:cubicBezTo>
                    <a:pt x="23059" y="51050"/>
                    <a:pt x="22199" y="49522"/>
                    <a:pt x="20485" y="48761"/>
                  </a:cubicBezTo>
                  <a:cubicBezTo>
                    <a:pt x="18765" y="48383"/>
                    <a:pt x="16624" y="48383"/>
                    <a:pt x="14904" y="49144"/>
                  </a:cubicBezTo>
                  <a:cubicBezTo>
                    <a:pt x="12763" y="50283"/>
                    <a:pt x="9329" y="50666"/>
                    <a:pt x="6755" y="49522"/>
                  </a:cubicBezTo>
                  <a:cubicBezTo>
                    <a:pt x="1180" y="48000"/>
                    <a:pt x="-1393" y="42666"/>
                    <a:pt x="753" y="37716"/>
                  </a:cubicBezTo>
                  <a:cubicBezTo>
                    <a:pt x="2467" y="33144"/>
                    <a:pt x="8469" y="30855"/>
                    <a:pt x="14050" y="32383"/>
                  </a:cubicBezTo>
                  <a:cubicBezTo>
                    <a:pt x="16624" y="33522"/>
                    <a:pt x="18765" y="35427"/>
                    <a:pt x="20052" y="37716"/>
                  </a:cubicBezTo>
                  <a:cubicBezTo>
                    <a:pt x="20485" y="39238"/>
                    <a:pt x="21772" y="40761"/>
                    <a:pt x="23486" y="41144"/>
                  </a:cubicBezTo>
                  <a:cubicBezTo>
                    <a:pt x="25200" y="41905"/>
                    <a:pt x="27347" y="41144"/>
                    <a:pt x="28201" y="39616"/>
                  </a:cubicBezTo>
                  <a:cubicBezTo>
                    <a:pt x="44932" y="0"/>
                    <a:pt x="44932" y="0"/>
                    <a:pt x="44932" y="0"/>
                  </a:cubicBezTo>
                  <a:cubicBezTo>
                    <a:pt x="73673" y="31616"/>
                    <a:pt x="73673" y="31616"/>
                    <a:pt x="73673" y="31616"/>
                  </a:cubicBezTo>
                  <a:cubicBezTo>
                    <a:pt x="73673" y="31616"/>
                    <a:pt x="73673" y="31616"/>
                    <a:pt x="73246" y="31616"/>
                  </a:cubicBezTo>
                  <a:cubicBezTo>
                    <a:pt x="69385" y="30855"/>
                    <a:pt x="65091" y="32000"/>
                    <a:pt x="61663" y="34283"/>
                  </a:cubicBezTo>
                  <a:cubicBezTo>
                    <a:pt x="55228" y="38855"/>
                    <a:pt x="54368" y="47238"/>
                    <a:pt x="59516" y="52950"/>
                  </a:cubicBezTo>
                  <a:cubicBezTo>
                    <a:pt x="64664" y="58666"/>
                    <a:pt x="74100" y="59427"/>
                    <a:pt x="80535" y="54855"/>
                  </a:cubicBezTo>
                  <a:cubicBezTo>
                    <a:pt x="83536" y="52188"/>
                    <a:pt x="85683" y="48761"/>
                    <a:pt x="85683" y="44950"/>
                  </a:cubicBezTo>
                  <a:cubicBezTo>
                    <a:pt x="85683" y="44950"/>
                    <a:pt x="85683" y="44572"/>
                    <a:pt x="85683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2857257" y="2801083"/>
              <a:ext cx="752476" cy="771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13922" y="22716"/>
                    <a:pt x="102783" y="38022"/>
                    <a:pt x="96200" y="49877"/>
                  </a:cubicBezTo>
                  <a:cubicBezTo>
                    <a:pt x="87594" y="65677"/>
                    <a:pt x="84555" y="96294"/>
                    <a:pt x="84555" y="110122"/>
                  </a:cubicBezTo>
                  <a:cubicBezTo>
                    <a:pt x="84555" y="120000"/>
                    <a:pt x="84555" y="120000"/>
                    <a:pt x="84555" y="120000"/>
                  </a:cubicBezTo>
                  <a:cubicBezTo>
                    <a:pt x="47088" y="75555"/>
                    <a:pt x="47088" y="75555"/>
                    <a:pt x="47088" y="75555"/>
                  </a:cubicBezTo>
                  <a:cubicBezTo>
                    <a:pt x="46077" y="73577"/>
                    <a:pt x="43544" y="73577"/>
                    <a:pt x="41516" y="75061"/>
                  </a:cubicBezTo>
                  <a:cubicBezTo>
                    <a:pt x="40000" y="76050"/>
                    <a:pt x="38988" y="78022"/>
                    <a:pt x="38988" y="80494"/>
                  </a:cubicBezTo>
                  <a:cubicBezTo>
                    <a:pt x="38483" y="83455"/>
                    <a:pt x="37466" y="86911"/>
                    <a:pt x="34427" y="89383"/>
                  </a:cubicBezTo>
                  <a:cubicBezTo>
                    <a:pt x="29366" y="93333"/>
                    <a:pt x="21772" y="92344"/>
                    <a:pt x="17216" y="87405"/>
                  </a:cubicBezTo>
                  <a:cubicBezTo>
                    <a:pt x="13166" y="82466"/>
                    <a:pt x="13672" y="75061"/>
                    <a:pt x="19238" y="70616"/>
                  </a:cubicBezTo>
                  <a:cubicBezTo>
                    <a:pt x="21772" y="68644"/>
                    <a:pt x="25316" y="67655"/>
                    <a:pt x="28861" y="68150"/>
                  </a:cubicBezTo>
                  <a:cubicBezTo>
                    <a:pt x="30883" y="68644"/>
                    <a:pt x="32911" y="68150"/>
                    <a:pt x="34938" y="66666"/>
                  </a:cubicBezTo>
                  <a:cubicBezTo>
                    <a:pt x="36455" y="65183"/>
                    <a:pt x="36961" y="62716"/>
                    <a:pt x="3544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166" y="10372"/>
                    <a:pt x="53166" y="10372"/>
                    <a:pt x="53166" y="10372"/>
                  </a:cubicBezTo>
                  <a:cubicBezTo>
                    <a:pt x="53166" y="10372"/>
                    <a:pt x="53166" y="10866"/>
                    <a:pt x="53166" y="10866"/>
                  </a:cubicBezTo>
                  <a:cubicBezTo>
                    <a:pt x="50127" y="14816"/>
                    <a:pt x="48605" y="19755"/>
                    <a:pt x="49116" y="24200"/>
                  </a:cubicBezTo>
                  <a:cubicBezTo>
                    <a:pt x="51138" y="33577"/>
                    <a:pt x="59744" y="40000"/>
                    <a:pt x="69366" y="38516"/>
                  </a:cubicBezTo>
                  <a:cubicBezTo>
                    <a:pt x="78988" y="37038"/>
                    <a:pt x="85572" y="28150"/>
                    <a:pt x="84050" y="18766"/>
                  </a:cubicBezTo>
                  <a:cubicBezTo>
                    <a:pt x="83038" y="13827"/>
                    <a:pt x="80000" y="9877"/>
                    <a:pt x="75950" y="7405"/>
                  </a:cubicBezTo>
                  <a:cubicBezTo>
                    <a:pt x="75444" y="6911"/>
                    <a:pt x="75444" y="6911"/>
                    <a:pt x="75444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1">
                <a:alpha val="2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2668685" y="4086828"/>
              <a:ext cx="595100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87"/>
                  </a:moveTo>
                  <a:cubicBezTo>
                    <a:pt x="115496" y="87"/>
                    <a:pt x="114851" y="87"/>
                    <a:pt x="114213" y="2181"/>
                  </a:cubicBezTo>
                  <a:cubicBezTo>
                    <a:pt x="68758" y="88058"/>
                    <a:pt x="68758" y="88058"/>
                    <a:pt x="68758" y="88058"/>
                  </a:cubicBezTo>
                  <a:cubicBezTo>
                    <a:pt x="62994" y="98530"/>
                    <a:pt x="56591" y="98530"/>
                    <a:pt x="50832" y="88058"/>
                  </a:cubicBezTo>
                  <a:cubicBezTo>
                    <a:pt x="5377" y="2181"/>
                    <a:pt x="5377" y="2181"/>
                    <a:pt x="5377" y="2181"/>
                  </a:cubicBezTo>
                  <a:cubicBezTo>
                    <a:pt x="4095" y="-2007"/>
                    <a:pt x="1534" y="87"/>
                    <a:pt x="252" y="6370"/>
                  </a:cubicBezTo>
                  <a:cubicBezTo>
                    <a:pt x="-386" y="12654"/>
                    <a:pt x="252" y="18938"/>
                    <a:pt x="1534" y="23127"/>
                  </a:cubicBezTo>
                  <a:cubicBezTo>
                    <a:pt x="46989" y="109003"/>
                    <a:pt x="46989" y="109003"/>
                    <a:pt x="46989" y="109003"/>
                  </a:cubicBezTo>
                  <a:cubicBezTo>
                    <a:pt x="54675" y="123665"/>
                    <a:pt x="64915" y="123665"/>
                    <a:pt x="72601" y="109003"/>
                  </a:cubicBezTo>
                  <a:cubicBezTo>
                    <a:pt x="118056" y="23127"/>
                    <a:pt x="118056" y="23127"/>
                    <a:pt x="118056" y="23127"/>
                  </a:cubicBezTo>
                  <a:cubicBezTo>
                    <a:pt x="119977" y="18938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1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2668685" y="4229703"/>
              <a:ext cx="595100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87"/>
                  </a:moveTo>
                  <a:cubicBezTo>
                    <a:pt x="115496" y="87"/>
                    <a:pt x="114851" y="2181"/>
                    <a:pt x="114213" y="2181"/>
                  </a:cubicBezTo>
                  <a:cubicBezTo>
                    <a:pt x="68758" y="88058"/>
                    <a:pt x="68758" y="88058"/>
                    <a:pt x="68758" y="88058"/>
                  </a:cubicBezTo>
                  <a:cubicBezTo>
                    <a:pt x="62994" y="98530"/>
                    <a:pt x="56591" y="98530"/>
                    <a:pt x="50832" y="88058"/>
                  </a:cubicBezTo>
                  <a:cubicBezTo>
                    <a:pt x="5377" y="2181"/>
                    <a:pt x="5377" y="2181"/>
                    <a:pt x="5377" y="2181"/>
                  </a:cubicBezTo>
                  <a:cubicBezTo>
                    <a:pt x="4095" y="-2007"/>
                    <a:pt x="1534" y="87"/>
                    <a:pt x="252" y="6370"/>
                  </a:cubicBezTo>
                  <a:cubicBezTo>
                    <a:pt x="-386" y="12654"/>
                    <a:pt x="252" y="21032"/>
                    <a:pt x="1534" y="25221"/>
                  </a:cubicBezTo>
                  <a:cubicBezTo>
                    <a:pt x="46989" y="109003"/>
                    <a:pt x="46989" y="109003"/>
                    <a:pt x="46989" y="109003"/>
                  </a:cubicBezTo>
                  <a:cubicBezTo>
                    <a:pt x="54675" y="123665"/>
                    <a:pt x="64915" y="123665"/>
                    <a:pt x="72601" y="109003"/>
                  </a:cubicBezTo>
                  <a:cubicBezTo>
                    <a:pt x="118056" y="25221"/>
                    <a:pt x="118056" y="25221"/>
                    <a:pt x="118056" y="25221"/>
                  </a:cubicBezTo>
                  <a:cubicBezTo>
                    <a:pt x="119977" y="21032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1">
                <a:alpha val="4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2668685" y="4374692"/>
              <a:ext cx="595100" cy="1829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780"/>
                  </a:moveTo>
                  <a:cubicBezTo>
                    <a:pt x="115496" y="780"/>
                    <a:pt x="114851" y="780"/>
                    <a:pt x="114213" y="780"/>
                  </a:cubicBezTo>
                  <a:cubicBezTo>
                    <a:pt x="68758" y="86160"/>
                    <a:pt x="68758" y="86160"/>
                    <a:pt x="68758" y="86160"/>
                  </a:cubicBezTo>
                  <a:cubicBezTo>
                    <a:pt x="62994" y="96572"/>
                    <a:pt x="56591" y="96572"/>
                    <a:pt x="50832" y="86160"/>
                  </a:cubicBezTo>
                  <a:cubicBezTo>
                    <a:pt x="5377" y="780"/>
                    <a:pt x="5377" y="780"/>
                    <a:pt x="5377" y="780"/>
                  </a:cubicBezTo>
                  <a:cubicBezTo>
                    <a:pt x="4095" y="-1301"/>
                    <a:pt x="1534" y="780"/>
                    <a:pt x="252" y="7028"/>
                  </a:cubicBezTo>
                  <a:cubicBezTo>
                    <a:pt x="-386" y="13275"/>
                    <a:pt x="252" y="19522"/>
                    <a:pt x="1534" y="23687"/>
                  </a:cubicBezTo>
                  <a:cubicBezTo>
                    <a:pt x="46989" y="109067"/>
                    <a:pt x="46989" y="109067"/>
                    <a:pt x="46989" y="109067"/>
                  </a:cubicBezTo>
                  <a:cubicBezTo>
                    <a:pt x="54675" y="123644"/>
                    <a:pt x="64915" y="123644"/>
                    <a:pt x="72601" y="109067"/>
                  </a:cubicBezTo>
                  <a:cubicBezTo>
                    <a:pt x="118056" y="23687"/>
                    <a:pt x="118056" y="23687"/>
                    <a:pt x="118056" y="23687"/>
                  </a:cubicBezTo>
                  <a:cubicBezTo>
                    <a:pt x="119977" y="19522"/>
                    <a:pt x="120616" y="13275"/>
                    <a:pt x="119333" y="7028"/>
                  </a:cubicBezTo>
                  <a:cubicBezTo>
                    <a:pt x="118694" y="2863"/>
                    <a:pt x="117417" y="780"/>
                    <a:pt x="116134" y="780"/>
                  </a:cubicBezTo>
                  <a:close/>
                </a:path>
              </a:pathLst>
            </a:custGeom>
            <a:solidFill>
              <a:schemeClr val="accent1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6" name="Google Shape;206;p18"/>
          <p:cNvGrpSpPr/>
          <p:nvPr/>
        </p:nvGrpSpPr>
        <p:grpSpPr>
          <a:xfrm>
            <a:off x="4044026" y="1953702"/>
            <a:ext cx="1619441" cy="2603950"/>
            <a:chOff x="4044026" y="1953702"/>
            <a:chExt cx="1619441" cy="2603950"/>
          </a:xfrm>
        </p:grpSpPr>
        <p:sp>
          <p:nvSpPr>
            <p:cNvPr id="207" name="Google Shape;207;p18"/>
            <p:cNvSpPr/>
            <p:nvPr/>
          </p:nvSpPr>
          <p:spPr>
            <a:xfrm>
              <a:off x="4319344" y="1953702"/>
              <a:ext cx="869950" cy="9235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689" y="79161"/>
                  </a:moveTo>
                  <a:cubicBezTo>
                    <a:pt x="116498" y="84525"/>
                    <a:pt x="110364" y="86995"/>
                    <a:pt x="105112" y="84933"/>
                  </a:cubicBezTo>
                  <a:cubicBezTo>
                    <a:pt x="102045" y="84112"/>
                    <a:pt x="99854" y="81636"/>
                    <a:pt x="98978" y="79161"/>
                  </a:cubicBezTo>
                  <a:cubicBezTo>
                    <a:pt x="98103" y="77512"/>
                    <a:pt x="96792" y="76272"/>
                    <a:pt x="95036" y="75444"/>
                  </a:cubicBezTo>
                  <a:cubicBezTo>
                    <a:pt x="93285" y="75037"/>
                    <a:pt x="91094" y="75858"/>
                    <a:pt x="90659" y="77512"/>
                  </a:cubicBezTo>
                  <a:cubicBezTo>
                    <a:pt x="73580" y="120000"/>
                    <a:pt x="73580" y="120000"/>
                    <a:pt x="73580" y="120000"/>
                  </a:cubicBezTo>
                  <a:cubicBezTo>
                    <a:pt x="43799" y="86174"/>
                    <a:pt x="43799" y="86174"/>
                    <a:pt x="43799" y="86174"/>
                  </a:cubicBezTo>
                  <a:cubicBezTo>
                    <a:pt x="43799" y="86174"/>
                    <a:pt x="44234" y="86174"/>
                    <a:pt x="44234" y="86174"/>
                  </a:cubicBezTo>
                  <a:cubicBezTo>
                    <a:pt x="48616" y="86588"/>
                    <a:pt x="52993" y="85760"/>
                    <a:pt x="56495" y="82871"/>
                  </a:cubicBezTo>
                  <a:cubicBezTo>
                    <a:pt x="62629" y="77920"/>
                    <a:pt x="63504" y="68845"/>
                    <a:pt x="58251" y="63072"/>
                  </a:cubicBezTo>
                  <a:cubicBezTo>
                    <a:pt x="52993" y="56886"/>
                    <a:pt x="43358" y="56059"/>
                    <a:pt x="37225" y="61010"/>
                  </a:cubicBezTo>
                  <a:cubicBezTo>
                    <a:pt x="33723" y="63486"/>
                    <a:pt x="31531" y="67196"/>
                    <a:pt x="31531" y="71320"/>
                  </a:cubicBezTo>
                  <a:cubicBezTo>
                    <a:pt x="31531" y="71734"/>
                    <a:pt x="31531" y="71734"/>
                    <a:pt x="31531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7008" y="26357"/>
                    <a:pt x="14893" y="19344"/>
                    <a:pt x="21461" y="14807"/>
                  </a:cubicBezTo>
                  <a:cubicBezTo>
                    <a:pt x="36349" y="4083"/>
                    <a:pt x="81459" y="-5819"/>
                    <a:pt x="120000" y="4083"/>
                  </a:cubicBezTo>
                  <a:cubicBezTo>
                    <a:pt x="96352" y="63072"/>
                    <a:pt x="96352" y="63072"/>
                    <a:pt x="96352" y="63072"/>
                  </a:cubicBezTo>
                  <a:cubicBezTo>
                    <a:pt x="96352" y="63072"/>
                    <a:pt x="96352" y="63072"/>
                    <a:pt x="96352" y="63072"/>
                  </a:cubicBezTo>
                  <a:cubicBezTo>
                    <a:pt x="95476" y="64721"/>
                    <a:pt x="96352" y="66783"/>
                    <a:pt x="98543" y="67196"/>
                  </a:cubicBezTo>
                  <a:cubicBezTo>
                    <a:pt x="100294" y="68023"/>
                    <a:pt x="102045" y="68023"/>
                    <a:pt x="103796" y="67196"/>
                  </a:cubicBezTo>
                  <a:cubicBezTo>
                    <a:pt x="106428" y="65548"/>
                    <a:pt x="109489" y="65548"/>
                    <a:pt x="112556" y="66369"/>
                  </a:cubicBezTo>
                  <a:cubicBezTo>
                    <a:pt x="117814" y="68437"/>
                    <a:pt x="120440" y="74209"/>
                    <a:pt x="118689" y="79161"/>
                  </a:cubicBezTo>
                  <a:close/>
                </a:path>
              </a:pathLst>
            </a:custGeom>
            <a:solidFill>
              <a:schemeClr val="accent2">
                <a:alpha val="54117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4884494" y="1994632"/>
              <a:ext cx="778973" cy="10232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831" y="76334"/>
                  </a:moveTo>
                  <a:cubicBezTo>
                    <a:pt x="119831" y="81171"/>
                    <a:pt x="118854" y="86013"/>
                    <a:pt x="117871" y="90107"/>
                  </a:cubicBezTo>
                  <a:cubicBezTo>
                    <a:pt x="70919" y="96067"/>
                    <a:pt x="70919" y="96067"/>
                    <a:pt x="70919" y="96067"/>
                  </a:cubicBezTo>
                  <a:cubicBezTo>
                    <a:pt x="68965" y="96441"/>
                    <a:pt x="67494" y="97926"/>
                    <a:pt x="67982" y="99418"/>
                  </a:cubicBezTo>
                  <a:cubicBezTo>
                    <a:pt x="68476" y="101278"/>
                    <a:pt x="69453" y="102395"/>
                    <a:pt x="71408" y="103512"/>
                  </a:cubicBezTo>
                  <a:cubicBezTo>
                    <a:pt x="73856" y="104629"/>
                    <a:pt x="76299" y="106863"/>
                    <a:pt x="76787" y="109471"/>
                  </a:cubicBezTo>
                  <a:cubicBezTo>
                    <a:pt x="77764" y="114314"/>
                    <a:pt x="73367" y="118782"/>
                    <a:pt x="67005" y="119899"/>
                  </a:cubicBezTo>
                  <a:cubicBezTo>
                    <a:pt x="60648" y="120642"/>
                    <a:pt x="54780" y="117291"/>
                    <a:pt x="53803" y="112448"/>
                  </a:cubicBezTo>
                  <a:cubicBezTo>
                    <a:pt x="52820" y="109845"/>
                    <a:pt x="53803" y="107237"/>
                    <a:pt x="56245" y="105377"/>
                  </a:cubicBezTo>
                  <a:cubicBezTo>
                    <a:pt x="57223" y="103886"/>
                    <a:pt x="58205" y="102395"/>
                    <a:pt x="57711" y="100909"/>
                  </a:cubicBezTo>
                  <a:cubicBezTo>
                    <a:pt x="57223" y="99043"/>
                    <a:pt x="55268" y="98301"/>
                    <a:pt x="53314" y="98301"/>
                  </a:cubicBezTo>
                  <a:cubicBezTo>
                    <a:pt x="53314" y="98301"/>
                    <a:pt x="53314" y="98301"/>
                    <a:pt x="53314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099" y="67766"/>
                    <a:pt x="18099" y="67766"/>
                    <a:pt x="18099" y="67766"/>
                  </a:cubicBezTo>
                  <a:cubicBezTo>
                    <a:pt x="18587" y="67766"/>
                    <a:pt x="18587" y="68140"/>
                    <a:pt x="18587" y="68140"/>
                  </a:cubicBezTo>
                  <a:cubicBezTo>
                    <a:pt x="20053" y="71491"/>
                    <a:pt x="23967" y="74100"/>
                    <a:pt x="28370" y="75585"/>
                  </a:cubicBezTo>
                  <a:cubicBezTo>
                    <a:pt x="37169" y="78194"/>
                    <a:pt x="46952" y="74842"/>
                    <a:pt x="50377" y="68140"/>
                  </a:cubicBezTo>
                  <a:cubicBezTo>
                    <a:pt x="53314" y="61438"/>
                    <a:pt x="48911" y="53993"/>
                    <a:pt x="40106" y="51384"/>
                  </a:cubicBezTo>
                  <a:cubicBezTo>
                    <a:pt x="35704" y="50267"/>
                    <a:pt x="30812" y="50641"/>
                    <a:pt x="26410" y="52127"/>
                  </a:cubicBezTo>
                  <a:cubicBezTo>
                    <a:pt x="26410" y="52127"/>
                    <a:pt x="25921" y="52127"/>
                    <a:pt x="25921" y="52501"/>
                  </a:cubicBezTo>
                  <a:cubicBezTo>
                    <a:pt x="51843" y="0"/>
                    <a:pt x="51843" y="0"/>
                    <a:pt x="51843" y="0"/>
                  </a:cubicBezTo>
                  <a:cubicBezTo>
                    <a:pt x="57223" y="1491"/>
                    <a:pt x="63091" y="2976"/>
                    <a:pt x="67982" y="5211"/>
                  </a:cubicBezTo>
                  <a:cubicBezTo>
                    <a:pt x="113963" y="23458"/>
                    <a:pt x="121297" y="48776"/>
                    <a:pt x="119831" y="76334"/>
                  </a:cubicBezTo>
                  <a:close/>
                </a:path>
              </a:pathLst>
            </a:custGeom>
            <a:solidFill>
              <a:schemeClr val="accent2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4065344" y="2254982"/>
              <a:ext cx="762001" cy="7683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500" y="109088"/>
                  </a:moveTo>
                  <a:cubicBezTo>
                    <a:pt x="70500" y="105122"/>
                    <a:pt x="72000" y="100166"/>
                    <a:pt x="71000" y="95205"/>
                  </a:cubicBezTo>
                  <a:cubicBezTo>
                    <a:pt x="69500" y="85783"/>
                    <a:pt x="60500" y="79338"/>
                    <a:pt x="51000" y="81322"/>
                  </a:cubicBezTo>
                  <a:cubicBezTo>
                    <a:pt x="42000" y="82811"/>
                    <a:pt x="35500" y="91238"/>
                    <a:pt x="37000" y="100661"/>
                  </a:cubicBezTo>
                  <a:cubicBezTo>
                    <a:pt x="37500" y="105622"/>
                    <a:pt x="40500" y="110083"/>
                    <a:pt x="45000" y="112561"/>
                  </a:cubicBezTo>
                  <a:cubicBezTo>
                    <a:pt x="45000" y="112561"/>
                    <a:pt x="45000" y="112561"/>
                    <a:pt x="45000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500" y="117522"/>
                    <a:pt x="3000" y="114544"/>
                    <a:pt x="5000" y="111572"/>
                  </a:cubicBezTo>
                  <a:cubicBezTo>
                    <a:pt x="7000" y="108594"/>
                    <a:pt x="18500" y="91733"/>
                    <a:pt x="24000" y="83305"/>
                  </a:cubicBezTo>
                  <a:cubicBezTo>
                    <a:pt x="25500" y="80333"/>
                    <a:pt x="26000" y="76861"/>
                    <a:pt x="25000" y="73883"/>
                  </a:cubicBezTo>
                  <a:cubicBezTo>
                    <a:pt x="16000" y="44133"/>
                    <a:pt x="24000" y="18844"/>
                    <a:pt x="36500" y="0"/>
                  </a:cubicBezTo>
                  <a:cubicBezTo>
                    <a:pt x="73000" y="44133"/>
                    <a:pt x="73000" y="44133"/>
                    <a:pt x="73000" y="44133"/>
                  </a:cubicBezTo>
                  <a:cubicBezTo>
                    <a:pt x="74500" y="45622"/>
                    <a:pt x="77000" y="46116"/>
                    <a:pt x="78500" y="44627"/>
                  </a:cubicBezTo>
                  <a:cubicBezTo>
                    <a:pt x="80500" y="43138"/>
                    <a:pt x="81500" y="41155"/>
                    <a:pt x="81500" y="39172"/>
                  </a:cubicBezTo>
                  <a:cubicBezTo>
                    <a:pt x="81500" y="35700"/>
                    <a:pt x="83000" y="32727"/>
                    <a:pt x="85500" y="30250"/>
                  </a:cubicBezTo>
                  <a:cubicBezTo>
                    <a:pt x="91000" y="26283"/>
                    <a:pt x="98500" y="26777"/>
                    <a:pt x="102500" y="31733"/>
                  </a:cubicBezTo>
                  <a:cubicBezTo>
                    <a:pt x="107000" y="37188"/>
                    <a:pt x="106000" y="44627"/>
                    <a:pt x="101000" y="48594"/>
                  </a:cubicBezTo>
                  <a:cubicBezTo>
                    <a:pt x="98000" y="51072"/>
                    <a:pt x="94500" y="51572"/>
                    <a:pt x="91500" y="51072"/>
                  </a:cubicBezTo>
                  <a:cubicBezTo>
                    <a:pt x="89000" y="50577"/>
                    <a:pt x="87000" y="51572"/>
                    <a:pt x="85500" y="52561"/>
                  </a:cubicBezTo>
                  <a:cubicBezTo>
                    <a:pt x="83500" y="54050"/>
                    <a:pt x="83500" y="56527"/>
                    <a:pt x="85000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7000" y="109088"/>
                    <a:pt x="67000" y="109088"/>
                    <a:pt x="67000" y="109088"/>
                  </a:cubicBezTo>
                  <a:cubicBezTo>
                    <a:pt x="67000" y="109088"/>
                    <a:pt x="67000" y="109088"/>
                    <a:pt x="67500" y="109088"/>
                  </a:cubicBezTo>
                  <a:close/>
                </a:path>
              </a:pathLst>
            </a:custGeom>
            <a:solidFill>
              <a:schemeClr val="accent2">
                <a:alpha val="6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4044026" y="2806550"/>
              <a:ext cx="786493" cy="852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7550"/>
                  </a:moveTo>
                  <a:cubicBezTo>
                    <a:pt x="102075" y="62235"/>
                    <a:pt x="102075" y="62235"/>
                    <a:pt x="102075" y="62235"/>
                  </a:cubicBezTo>
                  <a:cubicBezTo>
                    <a:pt x="101593" y="62235"/>
                    <a:pt x="101593" y="62235"/>
                    <a:pt x="101593" y="62235"/>
                  </a:cubicBezTo>
                  <a:cubicBezTo>
                    <a:pt x="100141" y="57764"/>
                    <a:pt x="96261" y="54641"/>
                    <a:pt x="91904" y="52849"/>
                  </a:cubicBezTo>
                  <a:cubicBezTo>
                    <a:pt x="83186" y="50169"/>
                    <a:pt x="73498" y="54191"/>
                    <a:pt x="70106" y="62235"/>
                  </a:cubicBezTo>
                  <a:cubicBezTo>
                    <a:pt x="67196" y="69830"/>
                    <a:pt x="71558" y="78767"/>
                    <a:pt x="80276" y="81896"/>
                  </a:cubicBezTo>
                  <a:cubicBezTo>
                    <a:pt x="84638" y="83682"/>
                    <a:pt x="89482" y="83238"/>
                    <a:pt x="93839" y="81003"/>
                  </a:cubicBezTo>
                  <a:cubicBezTo>
                    <a:pt x="93839" y="81003"/>
                    <a:pt x="94326" y="81003"/>
                    <a:pt x="94326" y="81003"/>
                  </a:cubicBezTo>
                  <a:cubicBezTo>
                    <a:pt x="80276" y="115852"/>
                    <a:pt x="80276" y="115852"/>
                    <a:pt x="80276" y="115852"/>
                  </a:cubicBezTo>
                  <a:cubicBezTo>
                    <a:pt x="53151" y="122110"/>
                    <a:pt x="38131" y="119431"/>
                    <a:pt x="38131" y="119431"/>
                  </a:cubicBezTo>
                  <a:cubicBezTo>
                    <a:pt x="28442" y="118537"/>
                    <a:pt x="22146" y="108258"/>
                    <a:pt x="23598" y="101556"/>
                  </a:cubicBezTo>
                  <a:cubicBezTo>
                    <a:pt x="24568" y="94405"/>
                    <a:pt x="25056" y="91277"/>
                    <a:pt x="21176" y="88153"/>
                  </a:cubicBezTo>
                  <a:cubicBezTo>
                    <a:pt x="16820" y="85468"/>
                    <a:pt x="16820" y="81896"/>
                    <a:pt x="19242" y="80553"/>
                  </a:cubicBezTo>
                  <a:cubicBezTo>
                    <a:pt x="21176" y="79216"/>
                    <a:pt x="27960" y="76531"/>
                    <a:pt x="27960" y="76531"/>
                  </a:cubicBezTo>
                  <a:cubicBezTo>
                    <a:pt x="27960" y="76531"/>
                    <a:pt x="22634" y="73408"/>
                    <a:pt x="19724" y="72509"/>
                  </a:cubicBezTo>
                  <a:cubicBezTo>
                    <a:pt x="16820" y="71172"/>
                    <a:pt x="15367" y="66701"/>
                    <a:pt x="16820" y="64021"/>
                  </a:cubicBezTo>
                  <a:cubicBezTo>
                    <a:pt x="18754" y="61342"/>
                    <a:pt x="19242" y="54641"/>
                    <a:pt x="19242" y="54641"/>
                  </a:cubicBezTo>
                  <a:cubicBezTo>
                    <a:pt x="19242" y="54641"/>
                    <a:pt x="12458" y="51512"/>
                    <a:pt x="5191" y="47934"/>
                  </a:cubicBezTo>
                  <a:cubicBezTo>
                    <a:pt x="347" y="45703"/>
                    <a:pt x="-1104" y="42125"/>
                    <a:pt x="835" y="35873"/>
                  </a:cubicBezTo>
                  <a:cubicBezTo>
                    <a:pt x="49759" y="28273"/>
                    <a:pt x="49759" y="28273"/>
                    <a:pt x="49759" y="28273"/>
                  </a:cubicBezTo>
                  <a:cubicBezTo>
                    <a:pt x="51699" y="28273"/>
                    <a:pt x="53151" y="26487"/>
                    <a:pt x="52663" y="24257"/>
                  </a:cubicBezTo>
                  <a:cubicBezTo>
                    <a:pt x="52181" y="22465"/>
                    <a:pt x="51211" y="20678"/>
                    <a:pt x="49277" y="19785"/>
                  </a:cubicBezTo>
                  <a:cubicBezTo>
                    <a:pt x="46855" y="17999"/>
                    <a:pt x="44433" y="15763"/>
                    <a:pt x="43945" y="12191"/>
                  </a:cubicBezTo>
                  <a:cubicBezTo>
                    <a:pt x="42975" y="6382"/>
                    <a:pt x="47337" y="1018"/>
                    <a:pt x="53633" y="125"/>
                  </a:cubicBezTo>
                  <a:cubicBezTo>
                    <a:pt x="59929" y="-767"/>
                    <a:pt x="65744" y="3254"/>
                    <a:pt x="67196" y="9062"/>
                  </a:cubicBezTo>
                  <a:cubicBezTo>
                    <a:pt x="67683" y="12191"/>
                    <a:pt x="66714" y="15319"/>
                    <a:pt x="64291" y="17550"/>
                  </a:cubicBezTo>
                  <a:cubicBezTo>
                    <a:pt x="63321" y="18892"/>
                    <a:pt x="62352" y="21128"/>
                    <a:pt x="62839" y="22914"/>
                  </a:cubicBezTo>
                  <a:cubicBezTo>
                    <a:pt x="63321" y="24700"/>
                    <a:pt x="65261" y="26043"/>
                    <a:pt x="67196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2">
                <a:alpha val="8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>
              <a:off x="4531326" y="2943958"/>
              <a:ext cx="889743" cy="10001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3297" y="120000"/>
                    <a:pt x="63049" y="120000"/>
                  </a:cubicBezTo>
                  <a:cubicBezTo>
                    <a:pt x="22794" y="120000"/>
                    <a:pt x="5666" y="109333"/>
                    <a:pt x="5666" y="109333"/>
                  </a:cubicBezTo>
                  <a:cubicBezTo>
                    <a:pt x="5666" y="91811"/>
                    <a:pt x="5666" y="91811"/>
                    <a:pt x="5666" y="91811"/>
                  </a:cubicBezTo>
                  <a:cubicBezTo>
                    <a:pt x="22368" y="52572"/>
                    <a:pt x="22368" y="52572"/>
                    <a:pt x="22368" y="52572"/>
                  </a:cubicBezTo>
                  <a:cubicBezTo>
                    <a:pt x="23226" y="51050"/>
                    <a:pt x="22368" y="49522"/>
                    <a:pt x="20225" y="48761"/>
                  </a:cubicBezTo>
                  <a:cubicBezTo>
                    <a:pt x="18514" y="48383"/>
                    <a:pt x="16803" y="48383"/>
                    <a:pt x="15086" y="49144"/>
                  </a:cubicBezTo>
                  <a:cubicBezTo>
                    <a:pt x="12516" y="50283"/>
                    <a:pt x="9520" y="50666"/>
                    <a:pt x="6524" y="49522"/>
                  </a:cubicBezTo>
                  <a:cubicBezTo>
                    <a:pt x="1385" y="48000"/>
                    <a:pt x="-1183" y="42666"/>
                    <a:pt x="527" y="37716"/>
                  </a:cubicBezTo>
                  <a:cubicBezTo>
                    <a:pt x="2670" y="33144"/>
                    <a:pt x="8662" y="30855"/>
                    <a:pt x="13801" y="32383"/>
                  </a:cubicBezTo>
                  <a:cubicBezTo>
                    <a:pt x="16803" y="33522"/>
                    <a:pt x="18940" y="35427"/>
                    <a:pt x="19798" y="37716"/>
                  </a:cubicBezTo>
                  <a:cubicBezTo>
                    <a:pt x="20657" y="39238"/>
                    <a:pt x="21942" y="40761"/>
                    <a:pt x="23653" y="41144"/>
                  </a:cubicBezTo>
                  <a:cubicBezTo>
                    <a:pt x="25364" y="41905"/>
                    <a:pt x="27507" y="41144"/>
                    <a:pt x="27933" y="39616"/>
                  </a:cubicBezTo>
                  <a:cubicBezTo>
                    <a:pt x="44636" y="0"/>
                    <a:pt x="44636" y="0"/>
                    <a:pt x="44636" y="0"/>
                  </a:cubicBezTo>
                  <a:cubicBezTo>
                    <a:pt x="73753" y="31616"/>
                    <a:pt x="73753" y="31616"/>
                    <a:pt x="73753" y="31616"/>
                  </a:cubicBezTo>
                  <a:cubicBezTo>
                    <a:pt x="73753" y="31616"/>
                    <a:pt x="73327" y="31616"/>
                    <a:pt x="73327" y="31616"/>
                  </a:cubicBezTo>
                  <a:cubicBezTo>
                    <a:pt x="69041" y="30855"/>
                    <a:pt x="64760" y="32000"/>
                    <a:pt x="61764" y="34283"/>
                  </a:cubicBezTo>
                  <a:cubicBezTo>
                    <a:pt x="55340" y="38855"/>
                    <a:pt x="54482" y="47238"/>
                    <a:pt x="59621" y="52950"/>
                  </a:cubicBezTo>
                  <a:cubicBezTo>
                    <a:pt x="64760" y="58666"/>
                    <a:pt x="74180" y="59427"/>
                    <a:pt x="80177" y="54855"/>
                  </a:cubicBezTo>
                  <a:cubicBezTo>
                    <a:pt x="83599" y="52188"/>
                    <a:pt x="85743" y="48761"/>
                    <a:pt x="85743" y="44950"/>
                  </a:cubicBezTo>
                  <a:cubicBezTo>
                    <a:pt x="85743" y="44950"/>
                    <a:pt x="85743" y="44572"/>
                    <a:pt x="85743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4887669" y="2801083"/>
              <a:ext cx="755650" cy="771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13950" y="22716"/>
                    <a:pt x="102355" y="38022"/>
                    <a:pt x="96300" y="49877"/>
                  </a:cubicBezTo>
                  <a:cubicBezTo>
                    <a:pt x="87733" y="65677"/>
                    <a:pt x="84705" y="96294"/>
                    <a:pt x="84705" y="110122"/>
                  </a:cubicBezTo>
                  <a:cubicBezTo>
                    <a:pt x="84705" y="120000"/>
                    <a:pt x="84705" y="120000"/>
                    <a:pt x="84705" y="120000"/>
                  </a:cubicBezTo>
                  <a:cubicBezTo>
                    <a:pt x="47394" y="75555"/>
                    <a:pt x="47394" y="75555"/>
                    <a:pt x="47394" y="75555"/>
                  </a:cubicBezTo>
                  <a:cubicBezTo>
                    <a:pt x="45883" y="73577"/>
                    <a:pt x="43361" y="73577"/>
                    <a:pt x="41850" y="75061"/>
                  </a:cubicBezTo>
                  <a:cubicBezTo>
                    <a:pt x="39833" y="76050"/>
                    <a:pt x="38822" y="78022"/>
                    <a:pt x="38822" y="80494"/>
                  </a:cubicBezTo>
                  <a:cubicBezTo>
                    <a:pt x="38822" y="83455"/>
                    <a:pt x="37311" y="86911"/>
                    <a:pt x="34788" y="89383"/>
                  </a:cubicBezTo>
                  <a:cubicBezTo>
                    <a:pt x="29244" y="93333"/>
                    <a:pt x="21683" y="92344"/>
                    <a:pt x="17644" y="87405"/>
                  </a:cubicBezTo>
                  <a:cubicBezTo>
                    <a:pt x="13111" y="82466"/>
                    <a:pt x="14116" y="75061"/>
                    <a:pt x="19161" y="70616"/>
                  </a:cubicBezTo>
                  <a:cubicBezTo>
                    <a:pt x="22183" y="68644"/>
                    <a:pt x="25716" y="67655"/>
                    <a:pt x="28738" y="68150"/>
                  </a:cubicBezTo>
                  <a:cubicBezTo>
                    <a:pt x="31261" y="68644"/>
                    <a:pt x="33277" y="68150"/>
                    <a:pt x="34788" y="66666"/>
                  </a:cubicBezTo>
                  <a:cubicBezTo>
                    <a:pt x="36805" y="65183"/>
                    <a:pt x="36805" y="62716"/>
                    <a:pt x="3529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444" y="10372"/>
                    <a:pt x="53444" y="10372"/>
                    <a:pt x="53444" y="10372"/>
                  </a:cubicBezTo>
                  <a:cubicBezTo>
                    <a:pt x="53444" y="10372"/>
                    <a:pt x="53444" y="10866"/>
                    <a:pt x="52938" y="10866"/>
                  </a:cubicBezTo>
                  <a:cubicBezTo>
                    <a:pt x="49916" y="14816"/>
                    <a:pt x="48405" y="19755"/>
                    <a:pt x="49411" y="24200"/>
                  </a:cubicBezTo>
                  <a:cubicBezTo>
                    <a:pt x="50922" y="33577"/>
                    <a:pt x="60000" y="40000"/>
                    <a:pt x="69577" y="38516"/>
                  </a:cubicBezTo>
                  <a:cubicBezTo>
                    <a:pt x="79161" y="37038"/>
                    <a:pt x="85211" y="28150"/>
                    <a:pt x="83700" y="18766"/>
                  </a:cubicBezTo>
                  <a:cubicBezTo>
                    <a:pt x="83194" y="13827"/>
                    <a:pt x="80166" y="9877"/>
                    <a:pt x="75627" y="7405"/>
                  </a:cubicBezTo>
                  <a:cubicBezTo>
                    <a:pt x="75627" y="6911"/>
                    <a:pt x="75627" y="6911"/>
                    <a:pt x="75627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2">
                <a:alpha val="2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4700216" y="4086828"/>
              <a:ext cx="595044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915" y="87"/>
                  </a:moveTo>
                  <a:cubicBezTo>
                    <a:pt x="115277" y="87"/>
                    <a:pt x="114632" y="87"/>
                    <a:pt x="113994" y="2181"/>
                  </a:cubicBezTo>
                  <a:cubicBezTo>
                    <a:pt x="69174" y="88058"/>
                    <a:pt x="69174" y="88058"/>
                    <a:pt x="69174" y="88058"/>
                  </a:cubicBezTo>
                  <a:cubicBezTo>
                    <a:pt x="63414" y="98530"/>
                    <a:pt x="56366" y="98530"/>
                    <a:pt x="51246" y="88058"/>
                  </a:cubicBezTo>
                  <a:cubicBezTo>
                    <a:pt x="5787" y="2181"/>
                    <a:pt x="5787" y="2181"/>
                    <a:pt x="5787" y="2181"/>
                  </a:cubicBezTo>
                  <a:cubicBezTo>
                    <a:pt x="3865" y="-2007"/>
                    <a:pt x="1305" y="87"/>
                    <a:pt x="666" y="6370"/>
                  </a:cubicBezTo>
                  <a:cubicBezTo>
                    <a:pt x="-616" y="12654"/>
                    <a:pt x="22" y="18938"/>
                    <a:pt x="1944" y="23127"/>
                  </a:cubicBezTo>
                  <a:cubicBezTo>
                    <a:pt x="47402" y="109003"/>
                    <a:pt x="47402" y="109003"/>
                    <a:pt x="47402" y="109003"/>
                  </a:cubicBezTo>
                  <a:cubicBezTo>
                    <a:pt x="55089" y="123665"/>
                    <a:pt x="64692" y="123665"/>
                    <a:pt x="73017" y="109003"/>
                  </a:cubicBezTo>
                  <a:cubicBezTo>
                    <a:pt x="117837" y="23127"/>
                    <a:pt x="117837" y="23127"/>
                    <a:pt x="117837" y="23127"/>
                  </a:cubicBezTo>
                  <a:cubicBezTo>
                    <a:pt x="119759" y="18938"/>
                    <a:pt x="120397" y="12654"/>
                    <a:pt x="119759" y="6370"/>
                  </a:cubicBezTo>
                  <a:cubicBezTo>
                    <a:pt x="118476" y="2181"/>
                    <a:pt x="117198" y="87"/>
                    <a:pt x="115915" y="87"/>
                  </a:cubicBezTo>
                  <a:close/>
                </a:path>
              </a:pathLst>
            </a:custGeom>
            <a:solidFill>
              <a:schemeClr val="accent2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4700216" y="4229703"/>
              <a:ext cx="595044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915" y="87"/>
                  </a:moveTo>
                  <a:cubicBezTo>
                    <a:pt x="115277" y="87"/>
                    <a:pt x="114632" y="2181"/>
                    <a:pt x="113994" y="2181"/>
                  </a:cubicBezTo>
                  <a:cubicBezTo>
                    <a:pt x="69174" y="88058"/>
                    <a:pt x="69174" y="88058"/>
                    <a:pt x="69174" y="88058"/>
                  </a:cubicBezTo>
                  <a:cubicBezTo>
                    <a:pt x="63414" y="98530"/>
                    <a:pt x="56366" y="98530"/>
                    <a:pt x="51246" y="88058"/>
                  </a:cubicBezTo>
                  <a:cubicBezTo>
                    <a:pt x="5787" y="2181"/>
                    <a:pt x="5787" y="2181"/>
                    <a:pt x="5787" y="2181"/>
                  </a:cubicBezTo>
                  <a:cubicBezTo>
                    <a:pt x="3865" y="-2007"/>
                    <a:pt x="1305" y="87"/>
                    <a:pt x="666" y="6370"/>
                  </a:cubicBezTo>
                  <a:cubicBezTo>
                    <a:pt x="-616" y="12654"/>
                    <a:pt x="22" y="21032"/>
                    <a:pt x="1944" y="25221"/>
                  </a:cubicBezTo>
                  <a:cubicBezTo>
                    <a:pt x="47402" y="109003"/>
                    <a:pt x="47402" y="109003"/>
                    <a:pt x="47402" y="109003"/>
                  </a:cubicBezTo>
                  <a:cubicBezTo>
                    <a:pt x="55089" y="123665"/>
                    <a:pt x="64692" y="123665"/>
                    <a:pt x="73017" y="109003"/>
                  </a:cubicBezTo>
                  <a:cubicBezTo>
                    <a:pt x="117837" y="25221"/>
                    <a:pt x="117837" y="25221"/>
                    <a:pt x="117837" y="25221"/>
                  </a:cubicBezTo>
                  <a:cubicBezTo>
                    <a:pt x="119759" y="21032"/>
                    <a:pt x="120397" y="12654"/>
                    <a:pt x="119759" y="6370"/>
                  </a:cubicBezTo>
                  <a:cubicBezTo>
                    <a:pt x="118476" y="2181"/>
                    <a:pt x="117198" y="87"/>
                    <a:pt x="115915" y="87"/>
                  </a:cubicBezTo>
                  <a:close/>
                </a:path>
              </a:pathLst>
            </a:custGeom>
            <a:solidFill>
              <a:schemeClr val="accent2">
                <a:alpha val="4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4700216" y="4374692"/>
              <a:ext cx="595044" cy="1829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915" y="780"/>
                  </a:moveTo>
                  <a:cubicBezTo>
                    <a:pt x="115277" y="780"/>
                    <a:pt x="114632" y="780"/>
                    <a:pt x="113994" y="780"/>
                  </a:cubicBezTo>
                  <a:cubicBezTo>
                    <a:pt x="69174" y="86160"/>
                    <a:pt x="69174" y="86160"/>
                    <a:pt x="69174" y="86160"/>
                  </a:cubicBezTo>
                  <a:cubicBezTo>
                    <a:pt x="63414" y="96572"/>
                    <a:pt x="56366" y="96572"/>
                    <a:pt x="51246" y="86160"/>
                  </a:cubicBezTo>
                  <a:cubicBezTo>
                    <a:pt x="5787" y="780"/>
                    <a:pt x="5787" y="780"/>
                    <a:pt x="5787" y="780"/>
                  </a:cubicBezTo>
                  <a:cubicBezTo>
                    <a:pt x="3865" y="-1301"/>
                    <a:pt x="1305" y="780"/>
                    <a:pt x="666" y="7028"/>
                  </a:cubicBezTo>
                  <a:cubicBezTo>
                    <a:pt x="-616" y="13275"/>
                    <a:pt x="22" y="19522"/>
                    <a:pt x="1944" y="23687"/>
                  </a:cubicBezTo>
                  <a:cubicBezTo>
                    <a:pt x="47402" y="109067"/>
                    <a:pt x="47402" y="109067"/>
                    <a:pt x="47402" y="109067"/>
                  </a:cubicBezTo>
                  <a:cubicBezTo>
                    <a:pt x="55089" y="123644"/>
                    <a:pt x="64692" y="123644"/>
                    <a:pt x="73017" y="109067"/>
                  </a:cubicBezTo>
                  <a:cubicBezTo>
                    <a:pt x="117837" y="23687"/>
                    <a:pt x="117837" y="23687"/>
                    <a:pt x="117837" y="23687"/>
                  </a:cubicBezTo>
                  <a:cubicBezTo>
                    <a:pt x="119759" y="19522"/>
                    <a:pt x="120397" y="13275"/>
                    <a:pt x="119759" y="7028"/>
                  </a:cubicBezTo>
                  <a:cubicBezTo>
                    <a:pt x="118476" y="2863"/>
                    <a:pt x="117198" y="780"/>
                    <a:pt x="115915" y="780"/>
                  </a:cubicBezTo>
                  <a:close/>
                </a:path>
              </a:pathLst>
            </a:custGeom>
            <a:solidFill>
              <a:schemeClr val="accent2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6077203" y="1953702"/>
            <a:ext cx="1620896" cy="2603950"/>
            <a:chOff x="6077203" y="1953702"/>
            <a:chExt cx="1620896" cy="2603950"/>
          </a:xfrm>
        </p:grpSpPr>
        <p:sp>
          <p:nvSpPr>
            <p:cNvPr id="217" name="Google Shape;217;p18"/>
            <p:cNvSpPr/>
            <p:nvPr/>
          </p:nvSpPr>
          <p:spPr>
            <a:xfrm>
              <a:off x="6351344" y="1953702"/>
              <a:ext cx="873126" cy="9235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254" y="79161"/>
                  </a:moveTo>
                  <a:cubicBezTo>
                    <a:pt x="116509" y="84525"/>
                    <a:pt x="110398" y="86995"/>
                    <a:pt x="104728" y="84933"/>
                  </a:cubicBezTo>
                  <a:cubicBezTo>
                    <a:pt x="102107" y="84112"/>
                    <a:pt x="99927" y="81636"/>
                    <a:pt x="98617" y="79161"/>
                  </a:cubicBezTo>
                  <a:cubicBezTo>
                    <a:pt x="98182" y="77512"/>
                    <a:pt x="96872" y="76272"/>
                    <a:pt x="95126" y="75444"/>
                  </a:cubicBezTo>
                  <a:cubicBezTo>
                    <a:pt x="93381" y="75037"/>
                    <a:pt x="91201" y="75858"/>
                    <a:pt x="90761" y="77512"/>
                  </a:cubicBezTo>
                  <a:cubicBezTo>
                    <a:pt x="73309" y="120000"/>
                    <a:pt x="73309" y="120000"/>
                    <a:pt x="73309" y="120000"/>
                  </a:cubicBezTo>
                  <a:cubicBezTo>
                    <a:pt x="44070" y="86174"/>
                    <a:pt x="44070" y="86174"/>
                    <a:pt x="44070" y="86174"/>
                  </a:cubicBezTo>
                  <a:cubicBezTo>
                    <a:pt x="44070" y="86174"/>
                    <a:pt x="44070" y="86174"/>
                    <a:pt x="44510" y="86174"/>
                  </a:cubicBezTo>
                  <a:cubicBezTo>
                    <a:pt x="48436" y="86588"/>
                    <a:pt x="52801" y="85760"/>
                    <a:pt x="56292" y="82871"/>
                  </a:cubicBezTo>
                  <a:cubicBezTo>
                    <a:pt x="62838" y="77920"/>
                    <a:pt x="63707" y="68845"/>
                    <a:pt x="58472" y="63072"/>
                  </a:cubicBezTo>
                  <a:cubicBezTo>
                    <a:pt x="53236" y="56886"/>
                    <a:pt x="43635" y="56059"/>
                    <a:pt x="37089" y="61010"/>
                  </a:cubicBezTo>
                  <a:cubicBezTo>
                    <a:pt x="34034" y="63486"/>
                    <a:pt x="31853" y="67196"/>
                    <a:pt x="31853" y="71320"/>
                  </a:cubicBezTo>
                  <a:cubicBezTo>
                    <a:pt x="31853" y="71734"/>
                    <a:pt x="31853" y="71734"/>
                    <a:pt x="31853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6980" y="26357"/>
                    <a:pt x="15271" y="19344"/>
                    <a:pt x="21382" y="14807"/>
                  </a:cubicBezTo>
                  <a:cubicBezTo>
                    <a:pt x="36654" y="4083"/>
                    <a:pt x="81600" y="-5819"/>
                    <a:pt x="120000" y="4083"/>
                  </a:cubicBezTo>
                  <a:cubicBezTo>
                    <a:pt x="96437" y="63072"/>
                    <a:pt x="96437" y="63072"/>
                    <a:pt x="96437" y="63072"/>
                  </a:cubicBezTo>
                  <a:cubicBezTo>
                    <a:pt x="96437" y="63072"/>
                    <a:pt x="96437" y="63072"/>
                    <a:pt x="96437" y="63072"/>
                  </a:cubicBezTo>
                  <a:cubicBezTo>
                    <a:pt x="95561" y="64721"/>
                    <a:pt x="96437" y="66783"/>
                    <a:pt x="98182" y="67196"/>
                  </a:cubicBezTo>
                  <a:cubicBezTo>
                    <a:pt x="99927" y="68023"/>
                    <a:pt x="102107" y="68023"/>
                    <a:pt x="103852" y="67196"/>
                  </a:cubicBezTo>
                  <a:cubicBezTo>
                    <a:pt x="106032" y="65548"/>
                    <a:pt x="109523" y="65548"/>
                    <a:pt x="112143" y="66369"/>
                  </a:cubicBezTo>
                  <a:cubicBezTo>
                    <a:pt x="117814" y="68437"/>
                    <a:pt x="120434" y="74209"/>
                    <a:pt x="118254" y="79161"/>
                  </a:cubicBezTo>
                  <a:close/>
                </a:path>
              </a:pathLst>
            </a:custGeom>
            <a:solidFill>
              <a:schemeClr val="accent3">
                <a:alpha val="54117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916495" y="1994632"/>
              <a:ext cx="781604" cy="10232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16" y="76334"/>
                  </a:moveTo>
                  <a:cubicBezTo>
                    <a:pt x="119429" y="81171"/>
                    <a:pt x="118942" y="86013"/>
                    <a:pt x="117962" y="90107"/>
                  </a:cubicBezTo>
                  <a:cubicBezTo>
                    <a:pt x="71168" y="96067"/>
                    <a:pt x="71168" y="96067"/>
                    <a:pt x="71168" y="96067"/>
                  </a:cubicBezTo>
                  <a:cubicBezTo>
                    <a:pt x="69220" y="96441"/>
                    <a:pt x="67754" y="97926"/>
                    <a:pt x="68246" y="99418"/>
                  </a:cubicBezTo>
                  <a:cubicBezTo>
                    <a:pt x="68246" y="101278"/>
                    <a:pt x="69707" y="102395"/>
                    <a:pt x="71168" y="103512"/>
                  </a:cubicBezTo>
                  <a:cubicBezTo>
                    <a:pt x="74095" y="104629"/>
                    <a:pt x="76043" y="106863"/>
                    <a:pt x="76530" y="109471"/>
                  </a:cubicBezTo>
                  <a:cubicBezTo>
                    <a:pt x="77990" y="114314"/>
                    <a:pt x="73608" y="118782"/>
                    <a:pt x="67267" y="119899"/>
                  </a:cubicBezTo>
                  <a:cubicBezTo>
                    <a:pt x="60931" y="120642"/>
                    <a:pt x="54596" y="117291"/>
                    <a:pt x="53622" y="112448"/>
                  </a:cubicBezTo>
                  <a:cubicBezTo>
                    <a:pt x="53135" y="109845"/>
                    <a:pt x="54109" y="107237"/>
                    <a:pt x="56057" y="105377"/>
                  </a:cubicBezTo>
                  <a:cubicBezTo>
                    <a:pt x="57517" y="103886"/>
                    <a:pt x="58010" y="102395"/>
                    <a:pt x="58010" y="100909"/>
                  </a:cubicBezTo>
                  <a:cubicBezTo>
                    <a:pt x="57517" y="99043"/>
                    <a:pt x="55570" y="98301"/>
                    <a:pt x="53622" y="98301"/>
                  </a:cubicBezTo>
                  <a:cubicBezTo>
                    <a:pt x="53622" y="98301"/>
                    <a:pt x="53622" y="98301"/>
                    <a:pt x="53135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525" y="67766"/>
                    <a:pt x="18525" y="67766"/>
                    <a:pt x="18525" y="67766"/>
                  </a:cubicBezTo>
                  <a:cubicBezTo>
                    <a:pt x="18525" y="67766"/>
                    <a:pt x="18525" y="68140"/>
                    <a:pt x="19012" y="68140"/>
                  </a:cubicBezTo>
                  <a:cubicBezTo>
                    <a:pt x="20472" y="71491"/>
                    <a:pt x="23886" y="74100"/>
                    <a:pt x="28761" y="75585"/>
                  </a:cubicBezTo>
                  <a:cubicBezTo>
                    <a:pt x="37531" y="78194"/>
                    <a:pt x="46794" y="74842"/>
                    <a:pt x="50208" y="68140"/>
                  </a:cubicBezTo>
                  <a:cubicBezTo>
                    <a:pt x="53622" y="61438"/>
                    <a:pt x="49234" y="53993"/>
                    <a:pt x="40458" y="51384"/>
                  </a:cubicBezTo>
                  <a:cubicBezTo>
                    <a:pt x="36071" y="50267"/>
                    <a:pt x="30709" y="50641"/>
                    <a:pt x="26808" y="52127"/>
                  </a:cubicBezTo>
                  <a:cubicBezTo>
                    <a:pt x="26321" y="52127"/>
                    <a:pt x="26321" y="52127"/>
                    <a:pt x="26321" y="52501"/>
                  </a:cubicBezTo>
                  <a:cubicBezTo>
                    <a:pt x="52156" y="0"/>
                    <a:pt x="52156" y="0"/>
                    <a:pt x="52156" y="0"/>
                  </a:cubicBezTo>
                  <a:cubicBezTo>
                    <a:pt x="57517" y="1491"/>
                    <a:pt x="62879" y="2976"/>
                    <a:pt x="68246" y="5211"/>
                  </a:cubicBezTo>
                  <a:cubicBezTo>
                    <a:pt x="114067" y="23458"/>
                    <a:pt x="120889" y="48776"/>
                    <a:pt x="119916" y="76334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100521" y="2254982"/>
              <a:ext cx="758825" cy="7683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277" y="109088"/>
                  </a:moveTo>
                  <a:cubicBezTo>
                    <a:pt x="70794" y="105122"/>
                    <a:pt x="71800" y="100166"/>
                    <a:pt x="71294" y="95205"/>
                  </a:cubicBezTo>
                  <a:cubicBezTo>
                    <a:pt x="69788" y="85783"/>
                    <a:pt x="60755" y="79338"/>
                    <a:pt x="51211" y="81322"/>
                  </a:cubicBezTo>
                  <a:cubicBezTo>
                    <a:pt x="41672" y="82811"/>
                    <a:pt x="35144" y="91238"/>
                    <a:pt x="36650" y="100661"/>
                  </a:cubicBezTo>
                  <a:cubicBezTo>
                    <a:pt x="37655" y="105622"/>
                    <a:pt x="40672" y="110083"/>
                    <a:pt x="44688" y="112561"/>
                  </a:cubicBezTo>
                  <a:cubicBezTo>
                    <a:pt x="45188" y="112561"/>
                    <a:pt x="45188" y="112561"/>
                    <a:pt x="45188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505" y="117522"/>
                    <a:pt x="3011" y="114544"/>
                    <a:pt x="5022" y="111572"/>
                  </a:cubicBezTo>
                  <a:cubicBezTo>
                    <a:pt x="7027" y="108594"/>
                    <a:pt x="18077" y="91733"/>
                    <a:pt x="23600" y="83305"/>
                  </a:cubicBezTo>
                  <a:cubicBezTo>
                    <a:pt x="25605" y="80333"/>
                    <a:pt x="26111" y="76861"/>
                    <a:pt x="25105" y="73883"/>
                  </a:cubicBezTo>
                  <a:cubicBezTo>
                    <a:pt x="15566" y="44133"/>
                    <a:pt x="24100" y="18844"/>
                    <a:pt x="36650" y="0"/>
                  </a:cubicBezTo>
                  <a:cubicBezTo>
                    <a:pt x="73305" y="44133"/>
                    <a:pt x="73305" y="44133"/>
                    <a:pt x="73305" y="44133"/>
                  </a:cubicBezTo>
                  <a:cubicBezTo>
                    <a:pt x="74311" y="45622"/>
                    <a:pt x="76822" y="46116"/>
                    <a:pt x="78827" y="44627"/>
                  </a:cubicBezTo>
                  <a:cubicBezTo>
                    <a:pt x="80333" y="43138"/>
                    <a:pt x="81338" y="41155"/>
                    <a:pt x="81338" y="39172"/>
                  </a:cubicBezTo>
                  <a:cubicBezTo>
                    <a:pt x="81838" y="35700"/>
                    <a:pt x="83350" y="32727"/>
                    <a:pt x="85855" y="30250"/>
                  </a:cubicBezTo>
                  <a:cubicBezTo>
                    <a:pt x="90877" y="26283"/>
                    <a:pt x="98411" y="26777"/>
                    <a:pt x="102927" y="31733"/>
                  </a:cubicBezTo>
                  <a:cubicBezTo>
                    <a:pt x="106944" y="37188"/>
                    <a:pt x="106444" y="44627"/>
                    <a:pt x="100922" y="48594"/>
                  </a:cubicBezTo>
                  <a:cubicBezTo>
                    <a:pt x="98411" y="51072"/>
                    <a:pt x="94894" y="51572"/>
                    <a:pt x="91383" y="51072"/>
                  </a:cubicBezTo>
                  <a:cubicBezTo>
                    <a:pt x="89372" y="50577"/>
                    <a:pt x="87366" y="51572"/>
                    <a:pt x="85355" y="52561"/>
                  </a:cubicBezTo>
                  <a:cubicBezTo>
                    <a:pt x="83850" y="54050"/>
                    <a:pt x="83350" y="56527"/>
                    <a:pt x="84855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7277" y="109088"/>
                    <a:pt x="67277" y="109088"/>
                    <a:pt x="67277" y="109088"/>
                  </a:cubicBezTo>
                  <a:cubicBezTo>
                    <a:pt x="67277" y="109088"/>
                    <a:pt x="67277" y="109088"/>
                    <a:pt x="67277" y="109088"/>
                  </a:cubicBezTo>
                  <a:close/>
                </a:path>
              </a:pathLst>
            </a:custGeom>
            <a:solidFill>
              <a:schemeClr val="accent3">
                <a:alpha val="6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6077203" y="2806550"/>
              <a:ext cx="788493" cy="852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7550"/>
                  </a:moveTo>
                  <a:cubicBezTo>
                    <a:pt x="101638" y="62235"/>
                    <a:pt x="101638" y="62235"/>
                    <a:pt x="101638" y="62235"/>
                  </a:cubicBezTo>
                  <a:cubicBezTo>
                    <a:pt x="101638" y="62235"/>
                    <a:pt x="101638" y="62235"/>
                    <a:pt x="101638" y="62235"/>
                  </a:cubicBezTo>
                  <a:cubicBezTo>
                    <a:pt x="99707" y="57764"/>
                    <a:pt x="96321" y="54641"/>
                    <a:pt x="91975" y="52849"/>
                  </a:cubicBezTo>
                  <a:cubicBezTo>
                    <a:pt x="83277" y="50169"/>
                    <a:pt x="73613" y="54191"/>
                    <a:pt x="70227" y="62235"/>
                  </a:cubicBezTo>
                  <a:cubicBezTo>
                    <a:pt x="66847" y="69830"/>
                    <a:pt x="71193" y="78767"/>
                    <a:pt x="79891" y="81896"/>
                  </a:cubicBezTo>
                  <a:cubicBezTo>
                    <a:pt x="84726" y="83682"/>
                    <a:pt x="89555" y="83238"/>
                    <a:pt x="93906" y="81003"/>
                  </a:cubicBezTo>
                  <a:cubicBezTo>
                    <a:pt x="93906" y="81003"/>
                    <a:pt x="93906" y="81003"/>
                    <a:pt x="94389" y="81003"/>
                  </a:cubicBezTo>
                  <a:cubicBezTo>
                    <a:pt x="79891" y="115852"/>
                    <a:pt x="79891" y="115852"/>
                    <a:pt x="79891" y="115852"/>
                  </a:cubicBezTo>
                  <a:cubicBezTo>
                    <a:pt x="53315" y="122110"/>
                    <a:pt x="37856" y="119431"/>
                    <a:pt x="37856" y="119431"/>
                  </a:cubicBezTo>
                  <a:cubicBezTo>
                    <a:pt x="28187" y="118537"/>
                    <a:pt x="22392" y="108258"/>
                    <a:pt x="23358" y="101556"/>
                  </a:cubicBezTo>
                  <a:cubicBezTo>
                    <a:pt x="24807" y="94405"/>
                    <a:pt x="25290" y="91277"/>
                    <a:pt x="20944" y="88153"/>
                  </a:cubicBezTo>
                  <a:cubicBezTo>
                    <a:pt x="17075" y="85468"/>
                    <a:pt x="17075" y="81896"/>
                    <a:pt x="19007" y="80553"/>
                  </a:cubicBezTo>
                  <a:cubicBezTo>
                    <a:pt x="20944" y="79216"/>
                    <a:pt x="27704" y="76531"/>
                    <a:pt x="27704" y="76531"/>
                  </a:cubicBezTo>
                  <a:cubicBezTo>
                    <a:pt x="27704" y="76531"/>
                    <a:pt x="22875" y="73408"/>
                    <a:pt x="19972" y="72509"/>
                  </a:cubicBezTo>
                  <a:cubicBezTo>
                    <a:pt x="17075" y="71172"/>
                    <a:pt x="15626" y="66701"/>
                    <a:pt x="17075" y="64021"/>
                  </a:cubicBezTo>
                  <a:cubicBezTo>
                    <a:pt x="18524" y="61342"/>
                    <a:pt x="19007" y="54641"/>
                    <a:pt x="19007" y="54641"/>
                  </a:cubicBezTo>
                  <a:cubicBezTo>
                    <a:pt x="19007" y="54641"/>
                    <a:pt x="12729" y="51512"/>
                    <a:pt x="5480" y="47934"/>
                  </a:cubicBezTo>
                  <a:cubicBezTo>
                    <a:pt x="162" y="45703"/>
                    <a:pt x="-1285" y="42125"/>
                    <a:pt x="1128" y="35873"/>
                  </a:cubicBezTo>
                  <a:cubicBezTo>
                    <a:pt x="49452" y="28273"/>
                    <a:pt x="49452" y="28273"/>
                    <a:pt x="49452" y="28273"/>
                  </a:cubicBezTo>
                  <a:cubicBezTo>
                    <a:pt x="51866" y="28273"/>
                    <a:pt x="52832" y="26487"/>
                    <a:pt x="52832" y="24257"/>
                  </a:cubicBezTo>
                  <a:cubicBezTo>
                    <a:pt x="52349" y="22465"/>
                    <a:pt x="51383" y="20678"/>
                    <a:pt x="49452" y="19785"/>
                  </a:cubicBezTo>
                  <a:cubicBezTo>
                    <a:pt x="46554" y="17999"/>
                    <a:pt x="44617" y="15763"/>
                    <a:pt x="44134" y="12191"/>
                  </a:cubicBezTo>
                  <a:cubicBezTo>
                    <a:pt x="43168" y="6382"/>
                    <a:pt x="47520" y="1018"/>
                    <a:pt x="53798" y="125"/>
                  </a:cubicBezTo>
                  <a:cubicBezTo>
                    <a:pt x="60081" y="-767"/>
                    <a:pt x="65881" y="3254"/>
                    <a:pt x="66847" y="9062"/>
                  </a:cubicBezTo>
                  <a:cubicBezTo>
                    <a:pt x="67330" y="12191"/>
                    <a:pt x="66364" y="15319"/>
                    <a:pt x="64433" y="17550"/>
                  </a:cubicBezTo>
                  <a:cubicBezTo>
                    <a:pt x="62978" y="18892"/>
                    <a:pt x="62495" y="21128"/>
                    <a:pt x="62978" y="22914"/>
                  </a:cubicBezTo>
                  <a:cubicBezTo>
                    <a:pt x="62978" y="24700"/>
                    <a:pt x="65398" y="26043"/>
                    <a:pt x="67330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3">
                <a:alpha val="8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6565236" y="2943958"/>
              <a:ext cx="891009" cy="10001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2897" y="120000"/>
                    <a:pt x="62698" y="120000"/>
                  </a:cubicBezTo>
                  <a:cubicBezTo>
                    <a:pt x="22505" y="120000"/>
                    <a:pt x="5830" y="109333"/>
                    <a:pt x="5830" y="109333"/>
                  </a:cubicBezTo>
                  <a:cubicBezTo>
                    <a:pt x="5830" y="91811"/>
                    <a:pt x="5830" y="91811"/>
                    <a:pt x="5830" y="91811"/>
                  </a:cubicBezTo>
                  <a:cubicBezTo>
                    <a:pt x="22505" y="52572"/>
                    <a:pt x="22505" y="52572"/>
                    <a:pt x="22505" y="52572"/>
                  </a:cubicBezTo>
                  <a:cubicBezTo>
                    <a:pt x="22932" y="51050"/>
                    <a:pt x="22078" y="49522"/>
                    <a:pt x="20369" y="48761"/>
                  </a:cubicBezTo>
                  <a:cubicBezTo>
                    <a:pt x="18660" y="48383"/>
                    <a:pt x="16945" y="48383"/>
                    <a:pt x="15236" y="49144"/>
                  </a:cubicBezTo>
                  <a:cubicBezTo>
                    <a:pt x="12672" y="50283"/>
                    <a:pt x="9675" y="50666"/>
                    <a:pt x="6684" y="49522"/>
                  </a:cubicBezTo>
                  <a:cubicBezTo>
                    <a:pt x="1551" y="48000"/>
                    <a:pt x="-1439" y="42666"/>
                    <a:pt x="697" y="37716"/>
                  </a:cubicBezTo>
                  <a:cubicBezTo>
                    <a:pt x="2839" y="33144"/>
                    <a:pt x="8393" y="30855"/>
                    <a:pt x="13954" y="32383"/>
                  </a:cubicBezTo>
                  <a:cubicBezTo>
                    <a:pt x="16945" y="33522"/>
                    <a:pt x="19087" y="35427"/>
                    <a:pt x="19941" y="37716"/>
                  </a:cubicBezTo>
                  <a:cubicBezTo>
                    <a:pt x="20369" y="39238"/>
                    <a:pt x="22078" y="40761"/>
                    <a:pt x="23787" y="41144"/>
                  </a:cubicBezTo>
                  <a:cubicBezTo>
                    <a:pt x="25502" y="41905"/>
                    <a:pt x="27211" y="41144"/>
                    <a:pt x="28065" y="39616"/>
                  </a:cubicBezTo>
                  <a:cubicBezTo>
                    <a:pt x="44741" y="0"/>
                    <a:pt x="44741" y="0"/>
                    <a:pt x="44741" y="0"/>
                  </a:cubicBezTo>
                  <a:cubicBezTo>
                    <a:pt x="73819" y="31616"/>
                    <a:pt x="73819" y="31616"/>
                    <a:pt x="73819" y="31616"/>
                  </a:cubicBezTo>
                  <a:cubicBezTo>
                    <a:pt x="73392" y="31616"/>
                    <a:pt x="73392" y="31616"/>
                    <a:pt x="73392" y="31616"/>
                  </a:cubicBezTo>
                  <a:cubicBezTo>
                    <a:pt x="69113" y="30855"/>
                    <a:pt x="64840" y="32000"/>
                    <a:pt x="61416" y="34283"/>
                  </a:cubicBezTo>
                  <a:cubicBezTo>
                    <a:pt x="55001" y="38855"/>
                    <a:pt x="54147" y="47238"/>
                    <a:pt x="59280" y="52950"/>
                  </a:cubicBezTo>
                  <a:cubicBezTo>
                    <a:pt x="64413" y="58666"/>
                    <a:pt x="73819" y="59427"/>
                    <a:pt x="80234" y="54855"/>
                  </a:cubicBezTo>
                  <a:cubicBezTo>
                    <a:pt x="83652" y="52188"/>
                    <a:pt x="85361" y="48761"/>
                    <a:pt x="85788" y="44950"/>
                  </a:cubicBezTo>
                  <a:cubicBezTo>
                    <a:pt x="85788" y="44950"/>
                    <a:pt x="85788" y="44572"/>
                    <a:pt x="85788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6922846" y="2801083"/>
              <a:ext cx="752476" cy="771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14427" y="22716"/>
                    <a:pt x="102783" y="38022"/>
                    <a:pt x="96200" y="49877"/>
                  </a:cubicBezTo>
                  <a:cubicBezTo>
                    <a:pt x="88100" y="65677"/>
                    <a:pt x="85061" y="96294"/>
                    <a:pt x="85061" y="110122"/>
                  </a:cubicBezTo>
                  <a:cubicBezTo>
                    <a:pt x="85061" y="120000"/>
                    <a:pt x="85061" y="120000"/>
                    <a:pt x="85061" y="120000"/>
                  </a:cubicBezTo>
                  <a:cubicBezTo>
                    <a:pt x="47594" y="75555"/>
                    <a:pt x="47594" y="75555"/>
                    <a:pt x="47594" y="75555"/>
                  </a:cubicBezTo>
                  <a:cubicBezTo>
                    <a:pt x="46077" y="73577"/>
                    <a:pt x="43544" y="73577"/>
                    <a:pt x="41516" y="75061"/>
                  </a:cubicBezTo>
                  <a:cubicBezTo>
                    <a:pt x="40000" y="76050"/>
                    <a:pt x="38988" y="78022"/>
                    <a:pt x="38988" y="80494"/>
                  </a:cubicBezTo>
                  <a:cubicBezTo>
                    <a:pt x="38988" y="83455"/>
                    <a:pt x="37466" y="86911"/>
                    <a:pt x="34427" y="89383"/>
                  </a:cubicBezTo>
                  <a:cubicBezTo>
                    <a:pt x="29366" y="93333"/>
                    <a:pt x="21772" y="92344"/>
                    <a:pt x="17216" y="87405"/>
                  </a:cubicBezTo>
                  <a:cubicBezTo>
                    <a:pt x="13166" y="82466"/>
                    <a:pt x="14177" y="75061"/>
                    <a:pt x="19238" y="70616"/>
                  </a:cubicBezTo>
                  <a:cubicBezTo>
                    <a:pt x="21772" y="68644"/>
                    <a:pt x="25316" y="67655"/>
                    <a:pt x="28861" y="68150"/>
                  </a:cubicBezTo>
                  <a:cubicBezTo>
                    <a:pt x="30883" y="68644"/>
                    <a:pt x="33416" y="68150"/>
                    <a:pt x="34938" y="66666"/>
                  </a:cubicBezTo>
                  <a:cubicBezTo>
                    <a:pt x="36455" y="65183"/>
                    <a:pt x="36961" y="62716"/>
                    <a:pt x="3544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672" y="10372"/>
                    <a:pt x="53672" y="10372"/>
                    <a:pt x="53672" y="10372"/>
                  </a:cubicBezTo>
                  <a:cubicBezTo>
                    <a:pt x="53166" y="10372"/>
                    <a:pt x="53166" y="10866"/>
                    <a:pt x="53166" y="10866"/>
                  </a:cubicBezTo>
                  <a:cubicBezTo>
                    <a:pt x="50127" y="14816"/>
                    <a:pt x="48605" y="19755"/>
                    <a:pt x="49622" y="24200"/>
                  </a:cubicBezTo>
                  <a:cubicBezTo>
                    <a:pt x="51138" y="33577"/>
                    <a:pt x="60255" y="40000"/>
                    <a:pt x="69366" y="38516"/>
                  </a:cubicBezTo>
                  <a:cubicBezTo>
                    <a:pt x="78988" y="37038"/>
                    <a:pt x="85572" y="28150"/>
                    <a:pt x="84050" y="18766"/>
                  </a:cubicBezTo>
                  <a:cubicBezTo>
                    <a:pt x="83038" y="13827"/>
                    <a:pt x="80000" y="9877"/>
                    <a:pt x="75950" y="7405"/>
                  </a:cubicBezTo>
                  <a:cubicBezTo>
                    <a:pt x="75950" y="6911"/>
                    <a:pt x="75444" y="6911"/>
                    <a:pt x="75444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3">
                <a:alpha val="2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6734329" y="4086828"/>
              <a:ext cx="595044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87"/>
                  </a:moveTo>
                  <a:cubicBezTo>
                    <a:pt x="115495" y="87"/>
                    <a:pt x="114851" y="87"/>
                    <a:pt x="114212" y="2181"/>
                  </a:cubicBezTo>
                  <a:cubicBezTo>
                    <a:pt x="68753" y="88058"/>
                    <a:pt x="68753" y="88058"/>
                    <a:pt x="68753" y="88058"/>
                  </a:cubicBezTo>
                  <a:cubicBezTo>
                    <a:pt x="63633" y="98530"/>
                    <a:pt x="56585" y="98530"/>
                    <a:pt x="50825" y="88058"/>
                  </a:cubicBezTo>
                  <a:cubicBezTo>
                    <a:pt x="6005" y="2181"/>
                    <a:pt x="6005" y="2181"/>
                    <a:pt x="6005" y="2181"/>
                  </a:cubicBezTo>
                  <a:cubicBezTo>
                    <a:pt x="4084" y="-2007"/>
                    <a:pt x="1523" y="87"/>
                    <a:pt x="240" y="6370"/>
                  </a:cubicBezTo>
                  <a:cubicBezTo>
                    <a:pt x="-397" y="12654"/>
                    <a:pt x="240" y="18938"/>
                    <a:pt x="2162" y="23127"/>
                  </a:cubicBezTo>
                  <a:cubicBezTo>
                    <a:pt x="46982" y="109003"/>
                    <a:pt x="46982" y="109003"/>
                    <a:pt x="46982" y="109003"/>
                  </a:cubicBezTo>
                  <a:cubicBezTo>
                    <a:pt x="55307" y="123665"/>
                    <a:pt x="64910" y="123665"/>
                    <a:pt x="72597" y="109003"/>
                  </a:cubicBezTo>
                  <a:cubicBezTo>
                    <a:pt x="118055" y="23127"/>
                    <a:pt x="118055" y="23127"/>
                    <a:pt x="118055" y="23127"/>
                  </a:cubicBezTo>
                  <a:cubicBezTo>
                    <a:pt x="119977" y="18938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3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6734329" y="4229703"/>
              <a:ext cx="595044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87"/>
                  </a:moveTo>
                  <a:cubicBezTo>
                    <a:pt x="115495" y="87"/>
                    <a:pt x="114851" y="2181"/>
                    <a:pt x="114212" y="2181"/>
                  </a:cubicBezTo>
                  <a:cubicBezTo>
                    <a:pt x="68753" y="88058"/>
                    <a:pt x="68753" y="88058"/>
                    <a:pt x="68753" y="88058"/>
                  </a:cubicBezTo>
                  <a:cubicBezTo>
                    <a:pt x="63633" y="98530"/>
                    <a:pt x="56585" y="98530"/>
                    <a:pt x="50825" y="88058"/>
                  </a:cubicBezTo>
                  <a:cubicBezTo>
                    <a:pt x="6005" y="2181"/>
                    <a:pt x="6005" y="2181"/>
                    <a:pt x="6005" y="2181"/>
                  </a:cubicBezTo>
                  <a:cubicBezTo>
                    <a:pt x="4084" y="-2007"/>
                    <a:pt x="1523" y="87"/>
                    <a:pt x="240" y="6370"/>
                  </a:cubicBezTo>
                  <a:cubicBezTo>
                    <a:pt x="-397" y="12654"/>
                    <a:pt x="240" y="21032"/>
                    <a:pt x="2162" y="25221"/>
                  </a:cubicBezTo>
                  <a:cubicBezTo>
                    <a:pt x="46982" y="109003"/>
                    <a:pt x="46982" y="109003"/>
                    <a:pt x="46982" y="109003"/>
                  </a:cubicBezTo>
                  <a:cubicBezTo>
                    <a:pt x="55307" y="123665"/>
                    <a:pt x="64910" y="123665"/>
                    <a:pt x="72597" y="109003"/>
                  </a:cubicBezTo>
                  <a:cubicBezTo>
                    <a:pt x="118055" y="25221"/>
                    <a:pt x="118055" y="25221"/>
                    <a:pt x="118055" y="25221"/>
                  </a:cubicBezTo>
                  <a:cubicBezTo>
                    <a:pt x="119977" y="21032"/>
                    <a:pt x="120616" y="12654"/>
                    <a:pt x="119333" y="6370"/>
                  </a:cubicBezTo>
                  <a:cubicBezTo>
                    <a:pt x="118694" y="2181"/>
                    <a:pt x="117417" y="87"/>
                    <a:pt x="116134" y="87"/>
                  </a:cubicBezTo>
                  <a:close/>
                </a:path>
              </a:pathLst>
            </a:custGeom>
            <a:solidFill>
              <a:schemeClr val="accent3">
                <a:alpha val="4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734329" y="4374692"/>
              <a:ext cx="595044" cy="1829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134" y="780"/>
                  </a:moveTo>
                  <a:cubicBezTo>
                    <a:pt x="115495" y="780"/>
                    <a:pt x="114851" y="780"/>
                    <a:pt x="114212" y="780"/>
                  </a:cubicBezTo>
                  <a:cubicBezTo>
                    <a:pt x="68753" y="86160"/>
                    <a:pt x="68753" y="86160"/>
                    <a:pt x="68753" y="86160"/>
                  </a:cubicBezTo>
                  <a:cubicBezTo>
                    <a:pt x="63633" y="96572"/>
                    <a:pt x="56585" y="96572"/>
                    <a:pt x="50825" y="86160"/>
                  </a:cubicBezTo>
                  <a:cubicBezTo>
                    <a:pt x="6005" y="780"/>
                    <a:pt x="6005" y="780"/>
                    <a:pt x="6005" y="780"/>
                  </a:cubicBezTo>
                  <a:cubicBezTo>
                    <a:pt x="4084" y="-1301"/>
                    <a:pt x="1523" y="780"/>
                    <a:pt x="240" y="7028"/>
                  </a:cubicBezTo>
                  <a:cubicBezTo>
                    <a:pt x="-397" y="13275"/>
                    <a:pt x="240" y="19522"/>
                    <a:pt x="2162" y="23687"/>
                  </a:cubicBezTo>
                  <a:cubicBezTo>
                    <a:pt x="46982" y="109067"/>
                    <a:pt x="46982" y="109067"/>
                    <a:pt x="46982" y="109067"/>
                  </a:cubicBezTo>
                  <a:cubicBezTo>
                    <a:pt x="55307" y="123644"/>
                    <a:pt x="64910" y="123644"/>
                    <a:pt x="72597" y="109067"/>
                  </a:cubicBezTo>
                  <a:cubicBezTo>
                    <a:pt x="118055" y="23687"/>
                    <a:pt x="118055" y="23687"/>
                    <a:pt x="118055" y="23687"/>
                  </a:cubicBezTo>
                  <a:cubicBezTo>
                    <a:pt x="119977" y="19522"/>
                    <a:pt x="120616" y="13275"/>
                    <a:pt x="119333" y="7028"/>
                  </a:cubicBezTo>
                  <a:cubicBezTo>
                    <a:pt x="118694" y="2863"/>
                    <a:pt x="117417" y="780"/>
                    <a:pt x="116134" y="780"/>
                  </a:cubicBezTo>
                  <a:close/>
                </a:path>
              </a:pathLst>
            </a:custGeom>
            <a:solidFill>
              <a:schemeClr val="accent3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18"/>
          <p:cNvGrpSpPr/>
          <p:nvPr/>
        </p:nvGrpSpPr>
        <p:grpSpPr>
          <a:xfrm>
            <a:off x="8112261" y="1953702"/>
            <a:ext cx="1616845" cy="2603950"/>
            <a:chOff x="8112261" y="1953702"/>
            <a:chExt cx="1616845" cy="2603950"/>
          </a:xfrm>
        </p:grpSpPr>
        <p:sp>
          <p:nvSpPr>
            <p:cNvPr id="227" name="Google Shape;227;p18"/>
            <p:cNvSpPr/>
            <p:nvPr/>
          </p:nvSpPr>
          <p:spPr>
            <a:xfrm>
              <a:off x="8384932" y="1953702"/>
              <a:ext cx="869950" cy="92358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8690" y="79161"/>
                  </a:moveTo>
                  <a:cubicBezTo>
                    <a:pt x="116496" y="84525"/>
                    <a:pt x="110368" y="86995"/>
                    <a:pt x="105114" y="84933"/>
                  </a:cubicBezTo>
                  <a:cubicBezTo>
                    <a:pt x="102047" y="84112"/>
                    <a:pt x="99853" y="81636"/>
                    <a:pt x="98980" y="79161"/>
                  </a:cubicBezTo>
                  <a:cubicBezTo>
                    <a:pt x="98544" y="77512"/>
                    <a:pt x="96792" y="76272"/>
                    <a:pt x="95040" y="75444"/>
                  </a:cubicBezTo>
                  <a:cubicBezTo>
                    <a:pt x="93289" y="75037"/>
                    <a:pt x="91537" y="75858"/>
                    <a:pt x="90658" y="77512"/>
                  </a:cubicBezTo>
                  <a:cubicBezTo>
                    <a:pt x="73579" y="120000"/>
                    <a:pt x="73579" y="120000"/>
                    <a:pt x="73579" y="120000"/>
                  </a:cubicBezTo>
                  <a:cubicBezTo>
                    <a:pt x="43796" y="86174"/>
                    <a:pt x="43796" y="86174"/>
                    <a:pt x="43796" y="86174"/>
                  </a:cubicBezTo>
                  <a:cubicBezTo>
                    <a:pt x="44232" y="86174"/>
                    <a:pt x="44232" y="86174"/>
                    <a:pt x="44232" y="86174"/>
                  </a:cubicBezTo>
                  <a:cubicBezTo>
                    <a:pt x="48614" y="86588"/>
                    <a:pt x="52996" y="85760"/>
                    <a:pt x="56499" y="82871"/>
                  </a:cubicBezTo>
                  <a:cubicBezTo>
                    <a:pt x="63069" y="77920"/>
                    <a:pt x="63942" y="68845"/>
                    <a:pt x="58687" y="63072"/>
                  </a:cubicBezTo>
                  <a:cubicBezTo>
                    <a:pt x="53432" y="56886"/>
                    <a:pt x="43796" y="56059"/>
                    <a:pt x="37226" y="61010"/>
                  </a:cubicBezTo>
                  <a:cubicBezTo>
                    <a:pt x="33722" y="63486"/>
                    <a:pt x="31971" y="67196"/>
                    <a:pt x="31534" y="71320"/>
                  </a:cubicBezTo>
                  <a:cubicBezTo>
                    <a:pt x="31534" y="71734"/>
                    <a:pt x="31534" y="71734"/>
                    <a:pt x="31534" y="71734"/>
                  </a:cubicBezTo>
                  <a:cubicBezTo>
                    <a:pt x="0" y="35433"/>
                    <a:pt x="0" y="35433"/>
                    <a:pt x="0" y="35433"/>
                  </a:cubicBezTo>
                  <a:cubicBezTo>
                    <a:pt x="7006" y="26357"/>
                    <a:pt x="14891" y="19344"/>
                    <a:pt x="21461" y="14807"/>
                  </a:cubicBezTo>
                  <a:cubicBezTo>
                    <a:pt x="36789" y="4083"/>
                    <a:pt x="81464" y="-5819"/>
                    <a:pt x="119999" y="4083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6350" y="63072"/>
                    <a:pt x="96350" y="63072"/>
                    <a:pt x="96350" y="63072"/>
                  </a:cubicBezTo>
                  <a:cubicBezTo>
                    <a:pt x="95913" y="64721"/>
                    <a:pt x="96792" y="66783"/>
                    <a:pt x="98544" y="67196"/>
                  </a:cubicBezTo>
                  <a:cubicBezTo>
                    <a:pt x="100295" y="68023"/>
                    <a:pt x="102047" y="68023"/>
                    <a:pt x="103798" y="67196"/>
                  </a:cubicBezTo>
                  <a:cubicBezTo>
                    <a:pt x="106423" y="65548"/>
                    <a:pt x="109490" y="65548"/>
                    <a:pt x="112557" y="66369"/>
                  </a:cubicBezTo>
                  <a:cubicBezTo>
                    <a:pt x="117811" y="68437"/>
                    <a:pt x="120878" y="74209"/>
                    <a:pt x="118690" y="79161"/>
                  </a:cubicBezTo>
                  <a:close/>
                </a:path>
              </a:pathLst>
            </a:custGeom>
            <a:solidFill>
              <a:schemeClr val="accent3">
                <a:alpha val="54117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8950082" y="1994632"/>
              <a:ext cx="779024" cy="102323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825" y="76334"/>
                  </a:moveTo>
                  <a:cubicBezTo>
                    <a:pt x="119825" y="81171"/>
                    <a:pt x="119337" y="86013"/>
                    <a:pt x="117866" y="90107"/>
                  </a:cubicBezTo>
                  <a:cubicBezTo>
                    <a:pt x="71404" y="96067"/>
                    <a:pt x="71404" y="96067"/>
                    <a:pt x="71404" y="96067"/>
                  </a:cubicBezTo>
                  <a:cubicBezTo>
                    <a:pt x="68962" y="96441"/>
                    <a:pt x="67490" y="97926"/>
                    <a:pt x="67979" y="99418"/>
                  </a:cubicBezTo>
                  <a:cubicBezTo>
                    <a:pt x="68473" y="101278"/>
                    <a:pt x="69450" y="102395"/>
                    <a:pt x="71404" y="103512"/>
                  </a:cubicBezTo>
                  <a:cubicBezTo>
                    <a:pt x="74341" y="104629"/>
                    <a:pt x="76295" y="106863"/>
                    <a:pt x="76784" y="109471"/>
                  </a:cubicBezTo>
                  <a:cubicBezTo>
                    <a:pt x="77761" y="114314"/>
                    <a:pt x="73364" y="118782"/>
                    <a:pt x="67002" y="119899"/>
                  </a:cubicBezTo>
                  <a:cubicBezTo>
                    <a:pt x="60645" y="120642"/>
                    <a:pt x="54777" y="117291"/>
                    <a:pt x="53800" y="112448"/>
                  </a:cubicBezTo>
                  <a:cubicBezTo>
                    <a:pt x="53312" y="109845"/>
                    <a:pt x="54289" y="107237"/>
                    <a:pt x="56243" y="105377"/>
                  </a:cubicBezTo>
                  <a:cubicBezTo>
                    <a:pt x="57708" y="103886"/>
                    <a:pt x="58203" y="102395"/>
                    <a:pt x="57708" y="100909"/>
                  </a:cubicBezTo>
                  <a:cubicBezTo>
                    <a:pt x="57220" y="99043"/>
                    <a:pt x="55266" y="98301"/>
                    <a:pt x="53312" y="98301"/>
                  </a:cubicBezTo>
                  <a:cubicBezTo>
                    <a:pt x="53312" y="98301"/>
                    <a:pt x="53312" y="98301"/>
                    <a:pt x="53312" y="98301"/>
                  </a:cubicBezTo>
                  <a:cubicBezTo>
                    <a:pt x="0" y="105003"/>
                    <a:pt x="0" y="105003"/>
                    <a:pt x="0" y="105003"/>
                  </a:cubicBezTo>
                  <a:cubicBezTo>
                    <a:pt x="18586" y="67766"/>
                    <a:pt x="18586" y="67766"/>
                    <a:pt x="18586" y="67766"/>
                  </a:cubicBezTo>
                  <a:cubicBezTo>
                    <a:pt x="18586" y="67766"/>
                    <a:pt x="18586" y="68140"/>
                    <a:pt x="18586" y="68140"/>
                  </a:cubicBezTo>
                  <a:cubicBezTo>
                    <a:pt x="20540" y="71491"/>
                    <a:pt x="23966" y="74100"/>
                    <a:pt x="28368" y="75585"/>
                  </a:cubicBezTo>
                  <a:cubicBezTo>
                    <a:pt x="37167" y="78194"/>
                    <a:pt x="46949" y="74842"/>
                    <a:pt x="50375" y="68140"/>
                  </a:cubicBezTo>
                  <a:cubicBezTo>
                    <a:pt x="53800" y="61438"/>
                    <a:pt x="49398" y="53993"/>
                    <a:pt x="40593" y="51384"/>
                  </a:cubicBezTo>
                  <a:cubicBezTo>
                    <a:pt x="35702" y="50267"/>
                    <a:pt x="30811" y="50641"/>
                    <a:pt x="26408" y="52127"/>
                  </a:cubicBezTo>
                  <a:cubicBezTo>
                    <a:pt x="26408" y="52127"/>
                    <a:pt x="26408" y="52127"/>
                    <a:pt x="25920" y="52501"/>
                  </a:cubicBezTo>
                  <a:cubicBezTo>
                    <a:pt x="51840" y="0"/>
                    <a:pt x="51840" y="0"/>
                    <a:pt x="51840" y="0"/>
                  </a:cubicBezTo>
                  <a:cubicBezTo>
                    <a:pt x="57708" y="1491"/>
                    <a:pt x="63088" y="2976"/>
                    <a:pt x="67979" y="5211"/>
                  </a:cubicBezTo>
                  <a:cubicBezTo>
                    <a:pt x="114446" y="23458"/>
                    <a:pt x="121291" y="48776"/>
                    <a:pt x="119825" y="76334"/>
                  </a:cubicBezTo>
                  <a:close/>
                </a:path>
              </a:pathLst>
            </a:cu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8135695" y="2254982"/>
              <a:ext cx="757239" cy="7683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7277" y="109088"/>
                  </a:moveTo>
                  <a:cubicBezTo>
                    <a:pt x="70294" y="105122"/>
                    <a:pt x="71800" y="100166"/>
                    <a:pt x="70794" y="95205"/>
                  </a:cubicBezTo>
                  <a:cubicBezTo>
                    <a:pt x="69288" y="85783"/>
                    <a:pt x="60250" y="79338"/>
                    <a:pt x="51211" y="81322"/>
                  </a:cubicBezTo>
                  <a:cubicBezTo>
                    <a:pt x="41672" y="82811"/>
                    <a:pt x="35144" y="91238"/>
                    <a:pt x="36650" y="100661"/>
                  </a:cubicBezTo>
                  <a:cubicBezTo>
                    <a:pt x="37655" y="105622"/>
                    <a:pt x="40166" y="110083"/>
                    <a:pt x="44688" y="112561"/>
                  </a:cubicBezTo>
                  <a:cubicBezTo>
                    <a:pt x="44688" y="112561"/>
                    <a:pt x="44688" y="112561"/>
                    <a:pt x="45188" y="112561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005" y="117522"/>
                    <a:pt x="3011" y="114544"/>
                    <a:pt x="5022" y="111572"/>
                  </a:cubicBezTo>
                  <a:cubicBezTo>
                    <a:pt x="6527" y="108594"/>
                    <a:pt x="18077" y="91733"/>
                    <a:pt x="23600" y="83305"/>
                  </a:cubicBezTo>
                  <a:cubicBezTo>
                    <a:pt x="25105" y="80333"/>
                    <a:pt x="25605" y="76861"/>
                    <a:pt x="24600" y="73883"/>
                  </a:cubicBezTo>
                  <a:cubicBezTo>
                    <a:pt x="15566" y="44133"/>
                    <a:pt x="24100" y="18844"/>
                    <a:pt x="36650" y="0"/>
                  </a:cubicBezTo>
                  <a:cubicBezTo>
                    <a:pt x="72805" y="44133"/>
                    <a:pt x="72805" y="44133"/>
                    <a:pt x="72805" y="44133"/>
                  </a:cubicBezTo>
                  <a:cubicBezTo>
                    <a:pt x="74311" y="45622"/>
                    <a:pt x="76822" y="46116"/>
                    <a:pt x="78327" y="44627"/>
                  </a:cubicBezTo>
                  <a:cubicBezTo>
                    <a:pt x="80333" y="43138"/>
                    <a:pt x="81338" y="41155"/>
                    <a:pt x="81338" y="39172"/>
                  </a:cubicBezTo>
                  <a:cubicBezTo>
                    <a:pt x="81338" y="35700"/>
                    <a:pt x="82844" y="32727"/>
                    <a:pt x="85855" y="30250"/>
                  </a:cubicBezTo>
                  <a:cubicBezTo>
                    <a:pt x="90877" y="26283"/>
                    <a:pt x="98411" y="26777"/>
                    <a:pt x="102427" y="31733"/>
                  </a:cubicBezTo>
                  <a:cubicBezTo>
                    <a:pt x="106944" y="37188"/>
                    <a:pt x="105938" y="44627"/>
                    <a:pt x="100922" y="48594"/>
                  </a:cubicBezTo>
                  <a:cubicBezTo>
                    <a:pt x="98411" y="51072"/>
                    <a:pt x="94894" y="51572"/>
                    <a:pt x="91383" y="51072"/>
                  </a:cubicBezTo>
                  <a:cubicBezTo>
                    <a:pt x="89372" y="50577"/>
                    <a:pt x="86861" y="51572"/>
                    <a:pt x="85355" y="52561"/>
                  </a:cubicBezTo>
                  <a:cubicBezTo>
                    <a:pt x="83850" y="54050"/>
                    <a:pt x="83350" y="56527"/>
                    <a:pt x="84855" y="58016"/>
                  </a:cubicBezTo>
                  <a:cubicBezTo>
                    <a:pt x="120000" y="100661"/>
                    <a:pt x="120000" y="100661"/>
                    <a:pt x="120000" y="100661"/>
                  </a:cubicBezTo>
                  <a:cubicBezTo>
                    <a:pt x="66777" y="109088"/>
                    <a:pt x="66777" y="109088"/>
                    <a:pt x="66777" y="109088"/>
                  </a:cubicBezTo>
                  <a:cubicBezTo>
                    <a:pt x="66777" y="109088"/>
                    <a:pt x="67277" y="109088"/>
                    <a:pt x="67277" y="109088"/>
                  </a:cubicBezTo>
                  <a:close/>
                </a:path>
              </a:pathLst>
            </a:custGeom>
            <a:solidFill>
              <a:schemeClr val="accent3">
                <a:alpha val="6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8112261" y="2806550"/>
              <a:ext cx="787021" cy="85266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7550"/>
                  </a:moveTo>
                  <a:cubicBezTo>
                    <a:pt x="101641" y="62235"/>
                    <a:pt x="101641" y="62235"/>
                    <a:pt x="101641" y="62235"/>
                  </a:cubicBezTo>
                  <a:cubicBezTo>
                    <a:pt x="101641" y="62235"/>
                    <a:pt x="101158" y="62235"/>
                    <a:pt x="101158" y="62235"/>
                  </a:cubicBezTo>
                  <a:cubicBezTo>
                    <a:pt x="99709" y="57764"/>
                    <a:pt x="96324" y="54641"/>
                    <a:pt x="91496" y="52849"/>
                  </a:cubicBezTo>
                  <a:cubicBezTo>
                    <a:pt x="82799" y="50169"/>
                    <a:pt x="73137" y="54191"/>
                    <a:pt x="70234" y="62235"/>
                  </a:cubicBezTo>
                  <a:cubicBezTo>
                    <a:pt x="66855" y="69830"/>
                    <a:pt x="71200" y="78767"/>
                    <a:pt x="79897" y="81896"/>
                  </a:cubicBezTo>
                  <a:cubicBezTo>
                    <a:pt x="84248" y="83682"/>
                    <a:pt x="89559" y="83238"/>
                    <a:pt x="93427" y="81003"/>
                  </a:cubicBezTo>
                  <a:cubicBezTo>
                    <a:pt x="93910" y="81003"/>
                    <a:pt x="93910" y="81003"/>
                    <a:pt x="93910" y="81003"/>
                  </a:cubicBezTo>
                  <a:cubicBezTo>
                    <a:pt x="79897" y="115852"/>
                    <a:pt x="79897" y="115852"/>
                    <a:pt x="79897" y="115852"/>
                  </a:cubicBezTo>
                  <a:cubicBezTo>
                    <a:pt x="52841" y="122110"/>
                    <a:pt x="37868" y="119431"/>
                    <a:pt x="37868" y="119431"/>
                  </a:cubicBezTo>
                  <a:cubicBezTo>
                    <a:pt x="28200" y="118537"/>
                    <a:pt x="22406" y="108258"/>
                    <a:pt x="23372" y="101556"/>
                  </a:cubicBezTo>
                  <a:cubicBezTo>
                    <a:pt x="24820" y="94405"/>
                    <a:pt x="24820" y="91277"/>
                    <a:pt x="20958" y="88153"/>
                  </a:cubicBezTo>
                  <a:cubicBezTo>
                    <a:pt x="17089" y="85468"/>
                    <a:pt x="17089" y="81896"/>
                    <a:pt x="19021" y="80553"/>
                  </a:cubicBezTo>
                  <a:cubicBezTo>
                    <a:pt x="20958" y="79216"/>
                    <a:pt x="27717" y="76531"/>
                    <a:pt x="27717" y="76531"/>
                  </a:cubicBezTo>
                  <a:cubicBezTo>
                    <a:pt x="27717" y="76531"/>
                    <a:pt x="22406" y="73408"/>
                    <a:pt x="19986" y="72509"/>
                  </a:cubicBezTo>
                  <a:cubicBezTo>
                    <a:pt x="17089" y="71172"/>
                    <a:pt x="15158" y="66701"/>
                    <a:pt x="17089" y="64021"/>
                  </a:cubicBezTo>
                  <a:cubicBezTo>
                    <a:pt x="18538" y="61342"/>
                    <a:pt x="19021" y="54641"/>
                    <a:pt x="19021" y="54641"/>
                  </a:cubicBezTo>
                  <a:cubicBezTo>
                    <a:pt x="19021" y="54641"/>
                    <a:pt x="12261" y="51512"/>
                    <a:pt x="5013" y="47934"/>
                  </a:cubicBezTo>
                  <a:cubicBezTo>
                    <a:pt x="179" y="45703"/>
                    <a:pt x="-1268" y="42125"/>
                    <a:pt x="1145" y="35873"/>
                  </a:cubicBezTo>
                  <a:cubicBezTo>
                    <a:pt x="49461" y="28273"/>
                    <a:pt x="49461" y="28273"/>
                    <a:pt x="49461" y="28273"/>
                  </a:cubicBezTo>
                  <a:cubicBezTo>
                    <a:pt x="51393" y="28273"/>
                    <a:pt x="52841" y="26487"/>
                    <a:pt x="52358" y="24257"/>
                  </a:cubicBezTo>
                  <a:cubicBezTo>
                    <a:pt x="52358" y="22465"/>
                    <a:pt x="50910" y="20678"/>
                    <a:pt x="49461" y="19785"/>
                  </a:cubicBezTo>
                  <a:cubicBezTo>
                    <a:pt x="46564" y="17999"/>
                    <a:pt x="44628" y="15763"/>
                    <a:pt x="44145" y="12191"/>
                  </a:cubicBezTo>
                  <a:cubicBezTo>
                    <a:pt x="42696" y="6382"/>
                    <a:pt x="47047" y="1018"/>
                    <a:pt x="53324" y="125"/>
                  </a:cubicBezTo>
                  <a:cubicBezTo>
                    <a:pt x="59606" y="-767"/>
                    <a:pt x="65889" y="3254"/>
                    <a:pt x="66855" y="9062"/>
                  </a:cubicBezTo>
                  <a:cubicBezTo>
                    <a:pt x="67337" y="12191"/>
                    <a:pt x="66372" y="15319"/>
                    <a:pt x="64440" y="17550"/>
                  </a:cubicBezTo>
                  <a:cubicBezTo>
                    <a:pt x="62986" y="18892"/>
                    <a:pt x="62503" y="21128"/>
                    <a:pt x="62503" y="22914"/>
                  </a:cubicBezTo>
                  <a:cubicBezTo>
                    <a:pt x="62986" y="24700"/>
                    <a:pt x="64923" y="26043"/>
                    <a:pt x="66855" y="25594"/>
                  </a:cubicBezTo>
                  <a:lnTo>
                    <a:pt x="120000" y="17550"/>
                  </a:lnTo>
                  <a:close/>
                </a:path>
              </a:pathLst>
            </a:custGeom>
            <a:solidFill>
              <a:schemeClr val="accent3">
                <a:alpha val="8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8598436" y="2943958"/>
              <a:ext cx="888222" cy="1000126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81905"/>
                  </a:moveTo>
                  <a:cubicBezTo>
                    <a:pt x="120000" y="94477"/>
                    <a:pt x="120000" y="109333"/>
                    <a:pt x="120000" y="109333"/>
                  </a:cubicBezTo>
                  <a:cubicBezTo>
                    <a:pt x="120000" y="109333"/>
                    <a:pt x="103269" y="120000"/>
                    <a:pt x="62950" y="120000"/>
                  </a:cubicBezTo>
                  <a:cubicBezTo>
                    <a:pt x="22626" y="120000"/>
                    <a:pt x="5468" y="109333"/>
                    <a:pt x="5468" y="109333"/>
                  </a:cubicBezTo>
                  <a:cubicBezTo>
                    <a:pt x="5468" y="91811"/>
                    <a:pt x="5468" y="91811"/>
                    <a:pt x="5468" y="91811"/>
                  </a:cubicBezTo>
                  <a:cubicBezTo>
                    <a:pt x="22199" y="52572"/>
                    <a:pt x="22199" y="52572"/>
                    <a:pt x="22199" y="52572"/>
                  </a:cubicBezTo>
                  <a:cubicBezTo>
                    <a:pt x="23059" y="51050"/>
                    <a:pt x="22199" y="49522"/>
                    <a:pt x="20485" y="48761"/>
                  </a:cubicBezTo>
                  <a:cubicBezTo>
                    <a:pt x="18765" y="48383"/>
                    <a:pt x="16624" y="48383"/>
                    <a:pt x="14904" y="49144"/>
                  </a:cubicBezTo>
                  <a:cubicBezTo>
                    <a:pt x="12330" y="50283"/>
                    <a:pt x="9329" y="50666"/>
                    <a:pt x="6755" y="49522"/>
                  </a:cubicBezTo>
                  <a:cubicBezTo>
                    <a:pt x="1180" y="48000"/>
                    <a:pt x="-1393" y="42666"/>
                    <a:pt x="753" y="37716"/>
                  </a:cubicBezTo>
                  <a:cubicBezTo>
                    <a:pt x="2467" y="33144"/>
                    <a:pt x="8469" y="30855"/>
                    <a:pt x="13617" y="32383"/>
                  </a:cubicBezTo>
                  <a:cubicBezTo>
                    <a:pt x="16624" y="33522"/>
                    <a:pt x="18765" y="35427"/>
                    <a:pt x="19625" y="37716"/>
                  </a:cubicBezTo>
                  <a:cubicBezTo>
                    <a:pt x="20485" y="39238"/>
                    <a:pt x="21772" y="40761"/>
                    <a:pt x="23486" y="41144"/>
                  </a:cubicBezTo>
                  <a:cubicBezTo>
                    <a:pt x="25200" y="41905"/>
                    <a:pt x="27347" y="41144"/>
                    <a:pt x="27774" y="39616"/>
                  </a:cubicBezTo>
                  <a:cubicBezTo>
                    <a:pt x="44505" y="0"/>
                    <a:pt x="44505" y="0"/>
                    <a:pt x="44505" y="0"/>
                  </a:cubicBezTo>
                  <a:cubicBezTo>
                    <a:pt x="73673" y="31616"/>
                    <a:pt x="73673" y="31616"/>
                    <a:pt x="73673" y="31616"/>
                  </a:cubicBezTo>
                  <a:cubicBezTo>
                    <a:pt x="73673" y="31616"/>
                    <a:pt x="73673" y="31616"/>
                    <a:pt x="73246" y="31616"/>
                  </a:cubicBezTo>
                  <a:cubicBezTo>
                    <a:pt x="69385" y="30855"/>
                    <a:pt x="64664" y="32000"/>
                    <a:pt x="61663" y="34283"/>
                  </a:cubicBezTo>
                  <a:cubicBezTo>
                    <a:pt x="55228" y="38855"/>
                    <a:pt x="54368" y="47238"/>
                    <a:pt x="59516" y="52950"/>
                  </a:cubicBezTo>
                  <a:cubicBezTo>
                    <a:pt x="64664" y="58666"/>
                    <a:pt x="74100" y="59427"/>
                    <a:pt x="80535" y="54855"/>
                  </a:cubicBezTo>
                  <a:cubicBezTo>
                    <a:pt x="83536" y="52188"/>
                    <a:pt x="85683" y="48761"/>
                    <a:pt x="85683" y="44950"/>
                  </a:cubicBezTo>
                  <a:cubicBezTo>
                    <a:pt x="85683" y="44950"/>
                    <a:pt x="85683" y="44572"/>
                    <a:pt x="85683" y="44572"/>
                  </a:cubicBezTo>
                  <a:lnTo>
                    <a:pt x="120000" y="81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956432" y="2801083"/>
              <a:ext cx="752476" cy="7715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cubicBezTo>
                    <a:pt x="113922" y="22716"/>
                    <a:pt x="102783" y="38022"/>
                    <a:pt x="96200" y="49877"/>
                  </a:cubicBezTo>
                  <a:cubicBezTo>
                    <a:pt x="87594" y="65677"/>
                    <a:pt x="84555" y="96294"/>
                    <a:pt x="84555" y="110122"/>
                  </a:cubicBezTo>
                  <a:cubicBezTo>
                    <a:pt x="84555" y="120000"/>
                    <a:pt x="84555" y="120000"/>
                    <a:pt x="84555" y="120000"/>
                  </a:cubicBezTo>
                  <a:cubicBezTo>
                    <a:pt x="47088" y="75555"/>
                    <a:pt x="47088" y="75555"/>
                    <a:pt x="47088" y="75555"/>
                  </a:cubicBezTo>
                  <a:cubicBezTo>
                    <a:pt x="45572" y="73577"/>
                    <a:pt x="43544" y="73577"/>
                    <a:pt x="41516" y="75061"/>
                  </a:cubicBezTo>
                  <a:cubicBezTo>
                    <a:pt x="40000" y="76050"/>
                    <a:pt x="38988" y="78022"/>
                    <a:pt x="38988" y="80494"/>
                  </a:cubicBezTo>
                  <a:cubicBezTo>
                    <a:pt x="38483" y="83455"/>
                    <a:pt x="36961" y="86911"/>
                    <a:pt x="34427" y="89383"/>
                  </a:cubicBezTo>
                  <a:cubicBezTo>
                    <a:pt x="29366" y="93333"/>
                    <a:pt x="21772" y="92344"/>
                    <a:pt x="17216" y="87405"/>
                  </a:cubicBezTo>
                  <a:cubicBezTo>
                    <a:pt x="13166" y="82466"/>
                    <a:pt x="13672" y="75061"/>
                    <a:pt x="18733" y="70616"/>
                  </a:cubicBezTo>
                  <a:cubicBezTo>
                    <a:pt x="21772" y="68644"/>
                    <a:pt x="25316" y="67655"/>
                    <a:pt x="28861" y="68150"/>
                  </a:cubicBezTo>
                  <a:cubicBezTo>
                    <a:pt x="30883" y="68644"/>
                    <a:pt x="32911" y="68150"/>
                    <a:pt x="34938" y="66666"/>
                  </a:cubicBezTo>
                  <a:cubicBezTo>
                    <a:pt x="36455" y="65183"/>
                    <a:pt x="36455" y="62716"/>
                    <a:pt x="35444" y="61233"/>
                  </a:cubicBezTo>
                  <a:cubicBezTo>
                    <a:pt x="0" y="18766"/>
                    <a:pt x="0" y="18766"/>
                    <a:pt x="0" y="18766"/>
                  </a:cubicBezTo>
                  <a:cubicBezTo>
                    <a:pt x="53166" y="10372"/>
                    <a:pt x="53166" y="10372"/>
                    <a:pt x="53166" y="10372"/>
                  </a:cubicBezTo>
                  <a:cubicBezTo>
                    <a:pt x="53166" y="10372"/>
                    <a:pt x="53166" y="10866"/>
                    <a:pt x="53166" y="10866"/>
                  </a:cubicBezTo>
                  <a:cubicBezTo>
                    <a:pt x="49622" y="14816"/>
                    <a:pt x="48605" y="19755"/>
                    <a:pt x="49116" y="24200"/>
                  </a:cubicBezTo>
                  <a:cubicBezTo>
                    <a:pt x="50633" y="33577"/>
                    <a:pt x="59744" y="40000"/>
                    <a:pt x="69366" y="38516"/>
                  </a:cubicBezTo>
                  <a:cubicBezTo>
                    <a:pt x="78988" y="37038"/>
                    <a:pt x="85572" y="28150"/>
                    <a:pt x="84050" y="18766"/>
                  </a:cubicBezTo>
                  <a:cubicBezTo>
                    <a:pt x="83038" y="13827"/>
                    <a:pt x="80000" y="9877"/>
                    <a:pt x="75950" y="7405"/>
                  </a:cubicBezTo>
                  <a:cubicBezTo>
                    <a:pt x="75444" y="6911"/>
                    <a:pt x="75444" y="6911"/>
                    <a:pt x="75444" y="6911"/>
                  </a:cubicBezTo>
                  <a:lnTo>
                    <a:pt x="120000" y="0"/>
                  </a:lnTo>
                  <a:close/>
                </a:path>
              </a:pathLst>
            </a:custGeom>
            <a:solidFill>
              <a:schemeClr val="accent3">
                <a:alpha val="2392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765803" y="4086828"/>
              <a:ext cx="595100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543" y="87"/>
                  </a:moveTo>
                  <a:cubicBezTo>
                    <a:pt x="115904" y="87"/>
                    <a:pt x="115266" y="87"/>
                    <a:pt x="114622" y="2181"/>
                  </a:cubicBezTo>
                  <a:cubicBezTo>
                    <a:pt x="69167" y="88058"/>
                    <a:pt x="69167" y="88058"/>
                    <a:pt x="69167" y="88058"/>
                  </a:cubicBezTo>
                  <a:cubicBezTo>
                    <a:pt x="63408" y="98530"/>
                    <a:pt x="57005" y="98530"/>
                    <a:pt x="51241" y="88058"/>
                  </a:cubicBezTo>
                  <a:cubicBezTo>
                    <a:pt x="5786" y="2181"/>
                    <a:pt x="5786" y="2181"/>
                    <a:pt x="5786" y="2181"/>
                  </a:cubicBezTo>
                  <a:cubicBezTo>
                    <a:pt x="3865" y="-2007"/>
                    <a:pt x="1943" y="87"/>
                    <a:pt x="666" y="6370"/>
                  </a:cubicBezTo>
                  <a:cubicBezTo>
                    <a:pt x="-616" y="12654"/>
                    <a:pt x="22" y="18938"/>
                    <a:pt x="1943" y="23127"/>
                  </a:cubicBezTo>
                  <a:cubicBezTo>
                    <a:pt x="47398" y="109003"/>
                    <a:pt x="47398" y="109003"/>
                    <a:pt x="47398" y="109003"/>
                  </a:cubicBezTo>
                  <a:cubicBezTo>
                    <a:pt x="55084" y="123665"/>
                    <a:pt x="65324" y="123665"/>
                    <a:pt x="73010" y="109003"/>
                  </a:cubicBezTo>
                  <a:cubicBezTo>
                    <a:pt x="118465" y="23127"/>
                    <a:pt x="118465" y="23127"/>
                    <a:pt x="118465" y="23127"/>
                  </a:cubicBezTo>
                  <a:cubicBezTo>
                    <a:pt x="119747" y="18938"/>
                    <a:pt x="120386" y="12654"/>
                    <a:pt x="119747" y="6370"/>
                  </a:cubicBezTo>
                  <a:cubicBezTo>
                    <a:pt x="119103" y="2181"/>
                    <a:pt x="117826" y="87"/>
                    <a:pt x="116543" y="87"/>
                  </a:cubicBezTo>
                  <a:close/>
                </a:path>
              </a:pathLst>
            </a:custGeom>
            <a:solidFill>
              <a:schemeClr val="accent3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765803" y="4229703"/>
              <a:ext cx="595100" cy="18189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543" y="87"/>
                  </a:moveTo>
                  <a:cubicBezTo>
                    <a:pt x="115904" y="87"/>
                    <a:pt x="115266" y="2181"/>
                    <a:pt x="114622" y="2181"/>
                  </a:cubicBezTo>
                  <a:cubicBezTo>
                    <a:pt x="69167" y="88058"/>
                    <a:pt x="69167" y="88058"/>
                    <a:pt x="69167" y="88058"/>
                  </a:cubicBezTo>
                  <a:cubicBezTo>
                    <a:pt x="63408" y="98530"/>
                    <a:pt x="57005" y="98530"/>
                    <a:pt x="51241" y="88058"/>
                  </a:cubicBezTo>
                  <a:cubicBezTo>
                    <a:pt x="5786" y="2181"/>
                    <a:pt x="5786" y="2181"/>
                    <a:pt x="5786" y="2181"/>
                  </a:cubicBezTo>
                  <a:cubicBezTo>
                    <a:pt x="3865" y="-2007"/>
                    <a:pt x="1943" y="87"/>
                    <a:pt x="666" y="6370"/>
                  </a:cubicBezTo>
                  <a:cubicBezTo>
                    <a:pt x="-616" y="12654"/>
                    <a:pt x="22" y="21032"/>
                    <a:pt x="1943" y="25221"/>
                  </a:cubicBezTo>
                  <a:cubicBezTo>
                    <a:pt x="47398" y="109003"/>
                    <a:pt x="47398" y="109003"/>
                    <a:pt x="47398" y="109003"/>
                  </a:cubicBezTo>
                  <a:cubicBezTo>
                    <a:pt x="55084" y="123665"/>
                    <a:pt x="65324" y="123665"/>
                    <a:pt x="73010" y="109003"/>
                  </a:cubicBezTo>
                  <a:cubicBezTo>
                    <a:pt x="118465" y="25221"/>
                    <a:pt x="118465" y="25221"/>
                    <a:pt x="118465" y="25221"/>
                  </a:cubicBezTo>
                  <a:cubicBezTo>
                    <a:pt x="119747" y="21032"/>
                    <a:pt x="120386" y="12654"/>
                    <a:pt x="119747" y="6370"/>
                  </a:cubicBezTo>
                  <a:cubicBezTo>
                    <a:pt x="119103" y="2181"/>
                    <a:pt x="117826" y="87"/>
                    <a:pt x="116543" y="87"/>
                  </a:cubicBezTo>
                  <a:close/>
                </a:path>
              </a:pathLst>
            </a:custGeom>
            <a:solidFill>
              <a:schemeClr val="accent3">
                <a:alpha val="4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8765803" y="4374692"/>
              <a:ext cx="595100" cy="18296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6543" y="780"/>
                  </a:moveTo>
                  <a:cubicBezTo>
                    <a:pt x="115904" y="780"/>
                    <a:pt x="115266" y="780"/>
                    <a:pt x="114622" y="780"/>
                  </a:cubicBezTo>
                  <a:cubicBezTo>
                    <a:pt x="69167" y="86160"/>
                    <a:pt x="69167" y="86160"/>
                    <a:pt x="69167" y="86160"/>
                  </a:cubicBezTo>
                  <a:cubicBezTo>
                    <a:pt x="63408" y="96572"/>
                    <a:pt x="57005" y="96572"/>
                    <a:pt x="51241" y="86160"/>
                  </a:cubicBezTo>
                  <a:cubicBezTo>
                    <a:pt x="5786" y="780"/>
                    <a:pt x="5786" y="780"/>
                    <a:pt x="5786" y="780"/>
                  </a:cubicBezTo>
                  <a:cubicBezTo>
                    <a:pt x="3865" y="-1301"/>
                    <a:pt x="1943" y="780"/>
                    <a:pt x="666" y="7028"/>
                  </a:cubicBezTo>
                  <a:cubicBezTo>
                    <a:pt x="-616" y="13275"/>
                    <a:pt x="22" y="19522"/>
                    <a:pt x="1943" y="23687"/>
                  </a:cubicBezTo>
                  <a:cubicBezTo>
                    <a:pt x="47398" y="109067"/>
                    <a:pt x="47398" y="109067"/>
                    <a:pt x="47398" y="109067"/>
                  </a:cubicBezTo>
                  <a:cubicBezTo>
                    <a:pt x="55084" y="123644"/>
                    <a:pt x="65324" y="123644"/>
                    <a:pt x="73010" y="109067"/>
                  </a:cubicBezTo>
                  <a:cubicBezTo>
                    <a:pt x="118465" y="23687"/>
                    <a:pt x="118465" y="23687"/>
                    <a:pt x="118465" y="23687"/>
                  </a:cubicBezTo>
                  <a:cubicBezTo>
                    <a:pt x="119747" y="19522"/>
                    <a:pt x="120386" y="13275"/>
                    <a:pt x="119747" y="7028"/>
                  </a:cubicBezTo>
                  <a:cubicBezTo>
                    <a:pt x="119103" y="2863"/>
                    <a:pt x="117826" y="780"/>
                    <a:pt x="116543" y="780"/>
                  </a:cubicBezTo>
                  <a:close/>
                </a:path>
              </a:pathLst>
            </a:custGeom>
            <a:solidFill>
              <a:schemeClr val="accent3">
                <a:alpha val="9019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6" name="Google Shape;236;p18"/>
          <p:cNvSpPr/>
          <p:nvPr/>
        </p:nvSpPr>
        <p:spPr>
          <a:xfrm>
            <a:off x="2793757" y="1481729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7116" y="71977"/>
                </a:moveTo>
                <a:cubicBezTo>
                  <a:pt x="94833" y="68100"/>
                  <a:pt x="92088" y="64072"/>
                  <a:pt x="88950" y="59972"/>
                </a:cubicBezTo>
                <a:cubicBezTo>
                  <a:pt x="92072" y="55905"/>
                  <a:pt x="94844" y="51883"/>
                  <a:pt x="97116" y="48022"/>
                </a:cubicBezTo>
                <a:cubicBezTo>
                  <a:pt x="107833" y="51005"/>
                  <a:pt x="114544" y="55266"/>
                  <a:pt x="114544" y="60000"/>
                </a:cubicBezTo>
                <a:cubicBezTo>
                  <a:pt x="114544" y="64733"/>
                  <a:pt x="107833" y="68994"/>
                  <a:pt x="97116" y="71977"/>
                </a:cubicBezTo>
                <a:moveTo>
                  <a:pt x="98566" y="98572"/>
                </a:moveTo>
                <a:cubicBezTo>
                  <a:pt x="95222" y="101916"/>
                  <a:pt x="87444" y="100155"/>
                  <a:pt x="77755" y="94694"/>
                </a:cubicBezTo>
                <a:cubicBezTo>
                  <a:pt x="78877" y="90338"/>
                  <a:pt x="79805" y="85588"/>
                  <a:pt x="80483" y="80488"/>
                </a:cubicBezTo>
                <a:cubicBezTo>
                  <a:pt x="85583" y="79811"/>
                  <a:pt x="90338" y="78877"/>
                  <a:pt x="94688" y="77755"/>
                </a:cubicBezTo>
                <a:cubicBezTo>
                  <a:pt x="100155" y="87444"/>
                  <a:pt x="101916" y="95222"/>
                  <a:pt x="98566" y="98572"/>
                </a:cubicBezTo>
                <a:moveTo>
                  <a:pt x="85577" y="64227"/>
                </a:moveTo>
                <a:cubicBezTo>
                  <a:pt x="87983" y="67327"/>
                  <a:pt x="90105" y="70344"/>
                  <a:pt x="91966" y="73250"/>
                </a:cubicBezTo>
                <a:cubicBezTo>
                  <a:pt x="88611" y="73983"/>
                  <a:pt x="84972" y="74605"/>
                  <a:pt x="81094" y="75094"/>
                </a:cubicBezTo>
                <a:cubicBezTo>
                  <a:pt x="81283" y="73083"/>
                  <a:pt x="81416" y="71022"/>
                  <a:pt x="81538" y="68938"/>
                </a:cubicBezTo>
                <a:cubicBezTo>
                  <a:pt x="82944" y="67372"/>
                  <a:pt x="84277" y="65800"/>
                  <a:pt x="85577" y="64227"/>
                </a:cubicBezTo>
                <a:moveTo>
                  <a:pt x="85566" y="55733"/>
                </a:moveTo>
                <a:cubicBezTo>
                  <a:pt x="84277" y="54177"/>
                  <a:pt x="82933" y="52616"/>
                  <a:pt x="81538" y="51061"/>
                </a:cubicBezTo>
                <a:cubicBezTo>
                  <a:pt x="81416" y="48983"/>
                  <a:pt x="81283" y="46916"/>
                  <a:pt x="81094" y="44911"/>
                </a:cubicBezTo>
                <a:cubicBezTo>
                  <a:pt x="84972" y="45394"/>
                  <a:pt x="88611" y="46016"/>
                  <a:pt x="91966" y="46750"/>
                </a:cubicBezTo>
                <a:cubicBezTo>
                  <a:pt x="90116" y="49638"/>
                  <a:pt x="87955" y="52655"/>
                  <a:pt x="85566" y="55733"/>
                </a:cubicBezTo>
                <a:moveTo>
                  <a:pt x="98566" y="21427"/>
                </a:moveTo>
                <a:cubicBezTo>
                  <a:pt x="101916" y="24777"/>
                  <a:pt x="100155" y="32555"/>
                  <a:pt x="94688" y="42244"/>
                </a:cubicBezTo>
                <a:cubicBezTo>
                  <a:pt x="90338" y="41122"/>
                  <a:pt x="85583" y="40188"/>
                  <a:pt x="80483" y="39511"/>
                </a:cubicBezTo>
                <a:cubicBezTo>
                  <a:pt x="79805" y="34411"/>
                  <a:pt x="78877" y="29661"/>
                  <a:pt x="77755" y="25305"/>
                </a:cubicBezTo>
                <a:cubicBezTo>
                  <a:pt x="87444" y="19844"/>
                  <a:pt x="95222" y="18083"/>
                  <a:pt x="98566" y="21427"/>
                </a:cubicBezTo>
                <a:moveTo>
                  <a:pt x="76211" y="66733"/>
                </a:moveTo>
                <a:cubicBezTo>
                  <a:pt x="74711" y="68350"/>
                  <a:pt x="73177" y="69961"/>
                  <a:pt x="71566" y="71572"/>
                </a:cubicBezTo>
                <a:cubicBezTo>
                  <a:pt x="69961" y="73177"/>
                  <a:pt x="68350" y="74716"/>
                  <a:pt x="66733" y="76216"/>
                </a:cubicBezTo>
                <a:cubicBezTo>
                  <a:pt x="64522" y="76294"/>
                  <a:pt x="62288" y="76361"/>
                  <a:pt x="60000" y="76361"/>
                </a:cubicBezTo>
                <a:cubicBezTo>
                  <a:pt x="57705" y="76361"/>
                  <a:pt x="55472" y="76294"/>
                  <a:pt x="53261" y="76216"/>
                </a:cubicBezTo>
                <a:cubicBezTo>
                  <a:pt x="51650" y="74716"/>
                  <a:pt x="50033" y="73177"/>
                  <a:pt x="48427" y="71572"/>
                </a:cubicBezTo>
                <a:cubicBezTo>
                  <a:pt x="46822" y="69961"/>
                  <a:pt x="45288" y="68350"/>
                  <a:pt x="43783" y="66733"/>
                </a:cubicBezTo>
                <a:cubicBezTo>
                  <a:pt x="43700" y="64522"/>
                  <a:pt x="43638" y="62288"/>
                  <a:pt x="43638" y="60000"/>
                </a:cubicBezTo>
                <a:cubicBezTo>
                  <a:pt x="43638" y="57711"/>
                  <a:pt x="43700" y="55477"/>
                  <a:pt x="43783" y="53261"/>
                </a:cubicBezTo>
                <a:cubicBezTo>
                  <a:pt x="45288" y="51650"/>
                  <a:pt x="46822" y="50038"/>
                  <a:pt x="48427" y="48427"/>
                </a:cubicBezTo>
                <a:cubicBezTo>
                  <a:pt x="50033" y="46822"/>
                  <a:pt x="51650" y="45283"/>
                  <a:pt x="53261" y="43783"/>
                </a:cubicBezTo>
                <a:cubicBezTo>
                  <a:pt x="55472" y="43705"/>
                  <a:pt x="57705" y="43638"/>
                  <a:pt x="60000" y="43638"/>
                </a:cubicBezTo>
                <a:cubicBezTo>
                  <a:pt x="62288" y="43638"/>
                  <a:pt x="64522" y="43705"/>
                  <a:pt x="66733" y="43783"/>
                </a:cubicBezTo>
                <a:cubicBezTo>
                  <a:pt x="68350" y="45283"/>
                  <a:pt x="69961" y="46822"/>
                  <a:pt x="71566" y="48427"/>
                </a:cubicBezTo>
                <a:cubicBezTo>
                  <a:pt x="73177" y="50038"/>
                  <a:pt x="74711" y="51650"/>
                  <a:pt x="76211" y="53261"/>
                </a:cubicBezTo>
                <a:cubicBezTo>
                  <a:pt x="76294" y="55477"/>
                  <a:pt x="76361" y="57711"/>
                  <a:pt x="76361" y="60000"/>
                </a:cubicBezTo>
                <a:cubicBezTo>
                  <a:pt x="76361" y="62288"/>
                  <a:pt x="76294" y="64522"/>
                  <a:pt x="76211" y="66733"/>
                </a:cubicBezTo>
                <a:moveTo>
                  <a:pt x="73250" y="91972"/>
                </a:moveTo>
                <a:cubicBezTo>
                  <a:pt x="70344" y="90105"/>
                  <a:pt x="67333" y="87983"/>
                  <a:pt x="64227" y="85577"/>
                </a:cubicBezTo>
                <a:cubicBezTo>
                  <a:pt x="65800" y="84277"/>
                  <a:pt x="67372" y="82950"/>
                  <a:pt x="68938" y="81538"/>
                </a:cubicBezTo>
                <a:cubicBezTo>
                  <a:pt x="71016" y="81416"/>
                  <a:pt x="73083" y="81283"/>
                  <a:pt x="75094" y="81094"/>
                </a:cubicBezTo>
                <a:cubicBezTo>
                  <a:pt x="74605" y="84972"/>
                  <a:pt x="73977" y="88611"/>
                  <a:pt x="73250" y="91972"/>
                </a:cubicBezTo>
                <a:moveTo>
                  <a:pt x="60000" y="114544"/>
                </a:moveTo>
                <a:cubicBezTo>
                  <a:pt x="55266" y="114544"/>
                  <a:pt x="51005" y="107833"/>
                  <a:pt x="48016" y="97116"/>
                </a:cubicBezTo>
                <a:cubicBezTo>
                  <a:pt x="51883" y="94844"/>
                  <a:pt x="55900" y="92072"/>
                  <a:pt x="59972" y="88950"/>
                </a:cubicBezTo>
                <a:cubicBezTo>
                  <a:pt x="64066" y="92088"/>
                  <a:pt x="68100" y="94833"/>
                  <a:pt x="71983" y="97116"/>
                </a:cubicBezTo>
                <a:cubicBezTo>
                  <a:pt x="68994" y="107833"/>
                  <a:pt x="64733" y="114544"/>
                  <a:pt x="60000" y="114544"/>
                </a:cubicBezTo>
                <a:moveTo>
                  <a:pt x="44905" y="81094"/>
                </a:moveTo>
                <a:cubicBezTo>
                  <a:pt x="46916" y="81283"/>
                  <a:pt x="48977" y="81416"/>
                  <a:pt x="51055" y="81538"/>
                </a:cubicBezTo>
                <a:cubicBezTo>
                  <a:pt x="52616" y="82938"/>
                  <a:pt x="54172" y="84277"/>
                  <a:pt x="55733" y="85572"/>
                </a:cubicBezTo>
                <a:cubicBezTo>
                  <a:pt x="52655" y="87955"/>
                  <a:pt x="49638" y="90116"/>
                  <a:pt x="46750" y="91972"/>
                </a:cubicBezTo>
                <a:cubicBezTo>
                  <a:pt x="46016" y="88611"/>
                  <a:pt x="45394" y="84972"/>
                  <a:pt x="44905" y="81094"/>
                </a:cubicBezTo>
                <a:moveTo>
                  <a:pt x="46750" y="28027"/>
                </a:moveTo>
                <a:cubicBezTo>
                  <a:pt x="49655" y="29894"/>
                  <a:pt x="52666" y="32011"/>
                  <a:pt x="55766" y="34422"/>
                </a:cubicBezTo>
                <a:cubicBezTo>
                  <a:pt x="54200" y="35722"/>
                  <a:pt x="52627" y="37055"/>
                  <a:pt x="51055" y="38466"/>
                </a:cubicBezTo>
                <a:cubicBezTo>
                  <a:pt x="48977" y="38583"/>
                  <a:pt x="46916" y="38716"/>
                  <a:pt x="44905" y="38905"/>
                </a:cubicBezTo>
                <a:cubicBezTo>
                  <a:pt x="45394" y="35027"/>
                  <a:pt x="46016" y="31388"/>
                  <a:pt x="46750" y="28027"/>
                </a:cubicBezTo>
                <a:moveTo>
                  <a:pt x="60000" y="5455"/>
                </a:moveTo>
                <a:cubicBezTo>
                  <a:pt x="64733" y="5455"/>
                  <a:pt x="68994" y="12172"/>
                  <a:pt x="71983" y="22883"/>
                </a:cubicBezTo>
                <a:cubicBezTo>
                  <a:pt x="68116" y="25155"/>
                  <a:pt x="64094" y="27927"/>
                  <a:pt x="60022" y="31050"/>
                </a:cubicBezTo>
                <a:cubicBezTo>
                  <a:pt x="55927" y="27911"/>
                  <a:pt x="51894" y="25166"/>
                  <a:pt x="48016" y="22883"/>
                </a:cubicBezTo>
                <a:cubicBezTo>
                  <a:pt x="51005" y="12172"/>
                  <a:pt x="55266" y="5455"/>
                  <a:pt x="60000" y="5455"/>
                </a:cubicBezTo>
                <a:moveTo>
                  <a:pt x="75094" y="38905"/>
                </a:moveTo>
                <a:cubicBezTo>
                  <a:pt x="73083" y="38716"/>
                  <a:pt x="71016" y="38583"/>
                  <a:pt x="68938" y="38466"/>
                </a:cubicBezTo>
                <a:cubicBezTo>
                  <a:pt x="67383" y="37061"/>
                  <a:pt x="65822" y="35722"/>
                  <a:pt x="64266" y="34433"/>
                </a:cubicBezTo>
                <a:cubicBezTo>
                  <a:pt x="67344" y="32044"/>
                  <a:pt x="70361" y="29883"/>
                  <a:pt x="73250" y="28027"/>
                </a:cubicBezTo>
                <a:cubicBezTo>
                  <a:pt x="73977" y="31388"/>
                  <a:pt x="74605" y="35027"/>
                  <a:pt x="75094" y="38905"/>
                </a:cubicBezTo>
                <a:moveTo>
                  <a:pt x="39511" y="39511"/>
                </a:moveTo>
                <a:cubicBezTo>
                  <a:pt x="34411" y="40188"/>
                  <a:pt x="29661" y="41122"/>
                  <a:pt x="25305" y="42244"/>
                </a:cubicBezTo>
                <a:cubicBezTo>
                  <a:pt x="19844" y="32555"/>
                  <a:pt x="18083" y="24777"/>
                  <a:pt x="21433" y="21427"/>
                </a:cubicBezTo>
                <a:cubicBezTo>
                  <a:pt x="24777" y="18083"/>
                  <a:pt x="32555" y="19844"/>
                  <a:pt x="42244" y="25305"/>
                </a:cubicBezTo>
                <a:cubicBezTo>
                  <a:pt x="41122" y="29661"/>
                  <a:pt x="40188" y="34411"/>
                  <a:pt x="39511" y="39511"/>
                </a:cubicBezTo>
                <a:moveTo>
                  <a:pt x="21433" y="98572"/>
                </a:moveTo>
                <a:cubicBezTo>
                  <a:pt x="18083" y="95222"/>
                  <a:pt x="19844" y="87444"/>
                  <a:pt x="25305" y="77755"/>
                </a:cubicBezTo>
                <a:cubicBezTo>
                  <a:pt x="29661" y="78877"/>
                  <a:pt x="34411" y="79811"/>
                  <a:pt x="39511" y="80488"/>
                </a:cubicBezTo>
                <a:cubicBezTo>
                  <a:pt x="40188" y="85588"/>
                  <a:pt x="41122" y="90338"/>
                  <a:pt x="42244" y="94694"/>
                </a:cubicBezTo>
                <a:cubicBezTo>
                  <a:pt x="32555" y="100155"/>
                  <a:pt x="24777" y="101916"/>
                  <a:pt x="21433" y="98572"/>
                </a:cubicBezTo>
                <a:moveTo>
                  <a:pt x="38905" y="75094"/>
                </a:moveTo>
                <a:cubicBezTo>
                  <a:pt x="35027" y="74605"/>
                  <a:pt x="31388" y="73983"/>
                  <a:pt x="28027" y="73250"/>
                </a:cubicBezTo>
                <a:cubicBezTo>
                  <a:pt x="29883" y="70361"/>
                  <a:pt x="32044" y="67344"/>
                  <a:pt x="34427" y="64266"/>
                </a:cubicBezTo>
                <a:cubicBezTo>
                  <a:pt x="35716" y="65822"/>
                  <a:pt x="37061" y="67383"/>
                  <a:pt x="38461" y="68938"/>
                </a:cubicBezTo>
                <a:cubicBezTo>
                  <a:pt x="38577" y="71022"/>
                  <a:pt x="38711" y="73083"/>
                  <a:pt x="38905" y="75094"/>
                </a:cubicBezTo>
                <a:moveTo>
                  <a:pt x="38461" y="51061"/>
                </a:moveTo>
                <a:cubicBezTo>
                  <a:pt x="37050" y="52627"/>
                  <a:pt x="35716" y="54200"/>
                  <a:pt x="34422" y="55772"/>
                </a:cubicBezTo>
                <a:cubicBezTo>
                  <a:pt x="32016" y="52672"/>
                  <a:pt x="29894" y="49655"/>
                  <a:pt x="28027" y="46750"/>
                </a:cubicBezTo>
                <a:cubicBezTo>
                  <a:pt x="31388" y="46016"/>
                  <a:pt x="35027" y="45394"/>
                  <a:pt x="38905" y="44911"/>
                </a:cubicBezTo>
                <a:cubicBezTo>
                  <a:pt x="38711" y="46916"/>
                  <a:pt x="38577" y="48977"/>
                  <a:pt x="38461" y="51061"/>
                </a:cubicBezTo>
                <a:moveTo>
                  <a:pt x="5455" y="60000"/>
                </a:moveTo>
                <a:cubicBezTo>
                  <a:pt x="5455" y="55266"/>
                  <a:pt x="12166" y="51005"/>
                  <a:pt x="22883" y="48022"/>
                </a:cubicBezTo>
                <a:cubicBezTo>
                  <a:pt x="25166" y="51900"/>
                  <a:pt x="27905" y="55927"/>
                  <a:pt x="31044" y="60027"/>
                </a:cubicBezTo>
                <a:cubicBezTo>
                  <a:pt x="27927" y="64094"/>
                  <a:pt x="25155" y="68122"/>
                  <a:pt x="22883" y="71977"/>
                </a:cubicBezTo>
                <a:cubicBezTo>
                  <a:pt x="12166" y="68994"/>
                  <a:pt x="5455" y="64733"/>
                  <a:pt x="5455" y="60000"/>
                </a:cubicBezTo>
                <a:moveTo>
                  <a:pt x="120000" y="60000"/>
                </a:moveTo>
                <a:cubicBezTo>
                  <a:pt x="120000" y="53466"/>
                  <a:pt x="112072" y="47616"/>
                  <a:pt x="99544" y="43627"/>
                </a:cubicBezTo>
                <a:cubicBezTo>
                  <a:pt x="105566" y="31944"/>
                  <a:pt x="107050" y="22194"/>
                  <a:pt x="102427" y="17572"/>
                </a:cubicBezTo>
                <a:cubicBezTo>
                  <a:pt x="97805" y="12955"/>
                  <a:pt x="88055" y="14433"/>
                  <a:pt x="76377" y="20455"/>
                </a:cubicBezTo>
                <a:cubicBezTo>
                  <a:pt x="72383" y="7927"/>
                  <a:pt x="66533" y="0"/>
                  <a:pt x="60000" y="0"/>
                </a:cubicBezTo>
                <a:cubicBezTo>
                  <a:pt x="53461" y="0"/>
                  <a:pt x="47616" y="7927"/>
                  <a:pt x="43622" y="20455"/>
                </a:cubicBezTo>
                <a:cubicBezTo>
                  <a:pt x="31944" y="14433"/>
                  <a:pt x="22194" y="12955"/>
                  <a:pt x="17572" y="17572"/>
                </a:cubicBezTo>
                <a:cubicBezTo>
                  <a:pt x="12950" y="22194"/>
                  <a:pt x="14433" y="31944"/>
                  <a:pt x="20455" y="43627"/>
                </a:cubicBezTo>
                <a:cubicBezTo>
                  <a:pt x="7922" y="47616"/>
                  <a:pt x="0" y="53466"/>
                  <a:pt x="0" y="60000"/>
                </a:cubicBezTo>
                <a:cubicBezTo>
                  <a:pt x="0" y="66533"/>
                  <a:pt x="7922" y="72383"/>
                  <a:pt x="20455" y="76377"/>
                </a:cubicBezTo>
                <a:cubicBezTo>
                  <a:pt x="14433" y="88061"/>
                  <a:pt x="12950" y="97805"/>
                  <a:pt x="17572" y="102427"/>
                </a:cubicBezTo>
                <a:cubicBezTo>
                  <a:pt x="22194" y="107044"/>
                  <a:pt x="31944" y="105566"/>
                  <a:pt x="43622" y="99544"/>
                </a:cubicBezTo>
                <a:cubicBezTo>
                  <a:pt x="47616" y="112072"/>
                  <a:pt x="53461" y="120000"/>
                  <a:pt x="60000" y="120000"/>
                </a:cubicBezTo>
                <a:cubicBezTo>
                  <a:pt x="66533" y="120000"/>
                  <a:pt x="72383" y="112072"/>
                  <a:pt x="76377" y="99544"/>
                </a:cubicBezTo>
                <a:cubicBezTo>
                  <a:pt x="88055" y="105566"/>
                  <a:pt x="97805" y="107044"/>
                  <a:pt x="102427" y="102427"/>
                </a:cubicBezTo>
                <a:cubicBezTo>
                  <a:pt x="107050" y="97805"/>
                  <a:pt x="105566" y="88061"/>
                  <a:pt x="99544" y="76377"/>
                </a:cubicBezTo>
                <a:cubicBezTo>
                  <a:pt x="112072" y="72383"/>
                  <a:pt x="120000" y="66533"/>
                  <a:pt x="120000" y="60000"/>
                </a:cubicBezTo>
                <a:moveTo>
                  <a:pt x="60000" y="54544"/>
                </a:moveTo>
                <a:cubicBezTo>
                  <a:pt x="56988" y="54544"/>
                  <a:pt x="54544" y="56988"/>
                  <a:pt x="54544" y="60000"/>
                </a:cubicBezTo>
                <a:cubicBezTo>
                  <a:pt x="54544" y="63011"/>
                  <a:pt x="56988" y="65455"/>
                  <a:pt x="60000" y="65455"/>
                </a:cubicBezTo>
                <a:cubicBezTo>
                  <a:pt x="63011" y="65455"/>
                  <a:pt x="65455" y="63011"/>
                  <a:pt x="65455" y="60000"/>
                </a:cubicBezTo>
                <a:cubicBezTo>
                  <a:pt x="65455" y="56988"/>
                  <a:pt x="63011" y="54544"/>
                  <a:pt x="60000" y="5454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37" name="Google Shape;237;p18"/>
          <p:cNvSpPr/>
          <p:nvPr/>
        </p:nvSpPr>
        <p:spPr>
          <a:xfrm>
            <a:off x="8839591" y="1479433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4544" y="16361"/>
                </a:moveTo>
                <a:lnTo>
                  <a:pt x="5455" y="16361"/>
                </a:lnTo>
                <a:lnTo>
                  <a:pt x="5455" y="10911"/>
                </a:lnTo>
                <a:lnTo>
                  <a:pt x="114544" y="10911"/>
                </a:lnTo>
                <a:cubicBezTo>
                  <a:pt x="114544" y="10911"/>
                  <a:pt x="114544" y="16361"/>
                  <a:pt x="114544" y="16361"/>
                </a:cubicBezTo>
                <a:close/>
                <a:moveTo>
                  <a:pt x="109088" y="87272"/>
                </a:moveTo>
                <a:lnTo>
                  <a:pt x="10911" y="87272"/>
                </a:lnTo>
                <a:lnTo>
                  <a:pt x="10911" y="21816"/>
                </a:lnTo>
                <a:lnTo>
                  <a:pt x="109088" y="21816"/>
                </a:lnTo>
                <a:cubicBezTo>
                  <a:pt x="109088" y="21816"/>
                  <a:pt x="109088" y="87272"/>
                  <a:pt x="109088" y="87272"/>
                </a:cubicBezTo>
                <a:close/>
                <a:moveTo>
                  <a:pt x="114544" y="5455"/>
                </a:moveTo>
                <a:lnTo>
                  <a:pt x="65455" y="5455"/>
                </a:lnTo>
                <a:cubicBezTo>
                  <a:pt x="65455" y="2444"/>
                  <a:pt x="63011" y="0"/>
                  <a:pt x="60000" y="0"/>
                </a:cubicBezTo>
                <a:cubicBezTo>
                  <a:pt x="56983" y="0"/>
                  <a:pt x="54544" y="2444"/>
                  <a:pt x="54544" y="5455"/>
                </a:cubicBezTo>
                <a:lnTo>
                  <a:pt x="5455" y="5455"/>
                </a:lnTo>
                <a:cubicBezTo>
                  <a:pt x="2438" y="5455"/>
                  <a:pt x="0" y="7900"/>
                  <a:pt x="0" y="10911"/>
                </a:cubicBezTo>
                <a:lnTo>
                  <a:pt x="0" y="16361"/>
                </a:lnTo>
                <a:cubicBezTo>
                  <a:pt x="0" y="19377"/>
                  <a:pt x="2438" y="21816"/>
                  <a:pt x="5455" y="21816"/>
                </a:cubicBezTo>
                <a:lnTo>
                  <a:pt x="5455" y="87272"/>
                </a:lnTo>
                <a:cubicBezTo>
                  <a:pt x="5455" y="90288"/>
                  <a:pt x="7894" y="92727"/>
                  <a:pt x="10911" y="92727"/>
                </a:cubicBezTo>
                <a:lnTo>
                  <a:pt x="57272" y="92727"/>
                </a:lnTo>
                <a:lnTo>
                  <a:pt x="57272" y="99777"/>
                </a:lnTo>
                <a:lnTo>
                  <a:pt x="41705" y="115344"/>
                </a:lnTo>
                <a:cubicBezTo>
                  <a:pt x="41216" y="115838"/>
                  <a:pt x="40911" y="116522"/>
                  <a:pt x="40911" y="117272"/>
                </a:cubicBezTo>
                <a:cubicBezTo>
                  <a:pt x="40911" y="118777"/>
                  <a:pt x="42127" y="120000"/>
                  <a:pt x="43638" y="120000"/>
                </a:cubicBezTo>
                <a:cubicBezTo>
                  <a:pt x="44388" y="120000"/>
                  <a:pt x="45072" y="119694"/>
                  <a:pt x="45566" y="119200"/>
                </a:cubicBezTo>
                <a:lnTo>
                  <a:pt x="60000" y="104766"/>
                </a:lnTo>
                <a:lnTo>
                  <a:pt x="74433" y="119200"/>
                </a:lnTo>
                <a:cubicBezTo>
                  <a:pt x="74933" y="119694"/>
                  <a:pt x="75611" y="120000"/>
                  <a:pt x="76361" y="120000"/>
                </a:cubicBezTo>
                <a:cubicBezTo>
                  <a:pt x="77872" y="120000"/>
                  <a:pt x="79088" y="118777"/>
                  <a:pt x="79088" y="117272"/>
                </a:cubicBezTo>
                <a:cubicBezTo>
                  <a:pt x="79088" y="116522"/>
                  <a:pt x="78788" y="115838"/>
                  <a:pt x="78294" y="115344"/>
                </a:cubicBezTo>
                <a:lnTo>
                  <a:pt x="62727" y="99777"/>
                </a:lnTo>
                <a:lnTo>
                  <a:pt x="62727" y="92727"/>
                </a:lnTo>
                <a:lnTo>
                  <a:pt x="109088" y="92727"/>
                </a:lnTo>
                <a:cubicBezTo>
                  <a:pt x="112100" y="92727"/>
                  <a:pt x="114544" y="90288"/>
                  <a:pt x="114544" y="87272"/>
                </a:cubicBezTo>
                <a:lnTo>
                  <a:pt x="114544" y="21816"/>
                </a:lnTo>
                <a:cubicBezTo>
                  <a:pt x="117555" y="21816"/>
                  <a:pt x="120000" y="19377"/>
                  <a:pt x="120000" y="16361"/>
                </a:cubicBezTo>
                <a:lnTo>
                  <a:pt x="120000" y="10911"/>
                </a:lnTo>
                <a:cubicBezTo>
                  <a:pt x="120000" y="7900"/>
                  <a:pt x="117555" y="5455"/>
                  <a:pt x="114544" y="5455"/>
                </a:cubicBezTo>
                <a:moveTo>
                  <a:pt x="90000" y="32727"/>
                </a:moveTo>
                <a:cubicBezTo>
                  <a:pt x="91505" y="32727"/>
                  <a:pt x="92727" y="33950"/>
                  <a:pt x="92727" y="35455"/>
                </a:cubicBezTo>
                <a:cubicBezTo>
                  <a:pt x="92727" y="36961"/>
                  <a:pt x="91505" y="38183"/>
                  <a:pt x="90000" y="38183"/>
                </a:cubicBezTo>
                <a:cubicBezTo>
                  <a:pt x="88494" y="38183"/>
                  <a:pt x="87272" y="36961"/>
                  <a:pt x="87272" y="35455"/>
                </a:cubicBezTo>
                <a:cubicBezTo>
                  <a:pt x="87272" y="33950"/>
                  <a:pt x="88494" y="32727"/>
                  <a:pt x="90000" y="32727"/>
                </a:cubicBezTo>
                <a:moveTo>
                  <a:pt x="90000" y="43638"/>
                </a:moveTo>
                <a:cubicBezTo>
                  <a:pt x="94516" y="43638"/>
                  <a:pt x="98183" y="39977"/>
                  <a:pt x="98183" y="35455"/>
                </a:cubicBezTo>
                <a:cubicBezTo>
                  <a:pt x="98183" y="30938"/>
                  <a:pt x="94516" y="27272"/>
                  <a:pt x="90000" y="27272"/>
                </a:cubicBezTo>
                <a:cubicBezTo>
                  <a:pt x="85483" y="27272"/>
                  <a:pt x="81816" y="30938"/>
                  <a:pt x="81816" y="35455"/>
                </a:cubicBezTo>
                <a:cubicBezTo>
                  <a:pt x="81816" y="39977"/>
                  <a:pt x="85483" y="43638"/>
                  <a:pt x="90000" y="43638"/>
                </a:cubicBezTo>
                <a:moveTo>
                  <a:pt x="46788" y="45194"/>
                </a:moveTo>
                <a:lnTo>
                  <a:pt x="66255" y="64655"/>
                </a:lnTo>
                <a:cubicBezTo>
                  <a:pt x="66750" y="65150"/>
                  <a:pt x="67433" y="65455"/>
                  <a:pt x="68183" y="65455"/>
                </a:cubicBezTo>
                <a:cubicBezTo>
                  <a:pt x="68933" y="65455"/>
                  <a:pt x="69616" y="65150"/>
                  <a:pt x="70111" y="64655"/>
                </a:cubicBezTo>
                <a:lnTo>
                  <a:pt x="78794" y="55972"/>
                </a:lnTo>
                <a:lnTo>
                  <a:pt x="90000" y="70911"/>
                </a:lnTo>
                <a:lnTo>
                  <a:pt x="29644" y="70911"/>
                </a:lnTo>
                <a:cubicBezTo>
                  <a:pt x="29644" y="70911"/>
                  <a:pt x="46788" y="45194"/>
                  <a:pt x="46788" y="45194"/>
                </a:cubicBezTo>
                <a:close/>
                <a:moveTo>
                  <a:pt x="24544" y="76361"/>
                </a:moveTo>
                <a:lnTo>
                  <a:pt x="95455" y="76361"/>
                </a:lnTo>
                <a:cubicBezTo>
                  <a:pt x="96961" y="76361"/>
                  <a:pt x="98183" y="75144"/>
                  <a:pt x="98183" y="73638"/>
                </a:cubicBezTo>
                <a:cubicBezTo>
                  <a:pt x="98183" y="73022"/>
                  <a:pt x="97944" y="72483"/>
                  <a:pt x="97600" y="72027"/>
                </a:cubicBezTo>
                <a:lnTo>
                  <a:pt x="97638" y="72000"/>
                </a:lnTo>
                <a:lnTo>
                  <a:pt x="81272" y="50183"/>
                </a:lnTo>
                <a:lnTo>
                  <a:pt x="81233" y="50211"/>
                </a:lnTo>
                <a:cubicBezTo>
                  <a:pt x="80738" y="49550"/>
                  <a:pt x="79983" y="49088"/>
                  <a:pt x="79088" y="49088"/>
                </a:cubicBezTo>
                <a:cubicBezTo>
                  <a:pt x="78338" y="49088"/>
                  <a:pt x="77655" y="49394"/>
                  <a:pt x="77161" y="49888"/>
                </a:cubicBezTo>
                <a:lnTo>
                  <a:pt x="68183" y="58872"/>
                </a:lnTo>
                <a:lnTo>
                  <a:pt x="48294" y="38983"/>
                </a:lnTo>
                <a:cubicBezTo>
                  <a:pt x="47800" y="38488"/>
                  <a:pt x="47116" y="38183"/>
                  <a:pt x="46361" y="38183"/>
                </a:cubicBezTo>
                <a:cubicBezTo>
                  <a:pt x="45416" y="38183"/>
                  <a:pt x="44627" y="38694"/>
                  <a:pt x="44138" y="39427"/>
                </a:cubicBezTo>
                <a:lnTo>
                  <a:pt x="44094" y="39394"/>
                </a:lnTo>
                <a:lnTo>
                  <a:pt x="22277" y="72122"/>
                </a:lnTo>
                <a:lnTo>
                  <a:pt x="22316" y="72155"/>
                </a:lnTo>
                <a:cubicBezTo>
                  <a:pt x="22027" y="72588"/>
                  <a:pt x="21816" y="73077"/>
                  <a:pt x="21816" y="73638"/>
                </a:cubicBezTo>
                <a:cubicBezTo>
                  <a:pt x="21816" y="75144"/>
                  <a:pt x="23038" y="76361"/>
                  <a:pt x="24544" y="763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38" name="Google Shape;238;p18"/>
          <p:cNvSpPr/>
          <p:nvPr/>
        </p:nvSpPr>
        <p:spPr>
          <a:xfrm>
            <a:off x="4827345" y="1463274"/>
            <a:ext cx="279327" cy="27932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87272" y="103638"/>
                </a:moveTo>
                <a:lnTo>
                  <a:pt x="81816" y="103638"/>
                </a:lnTo>
                <a:lnTo>
                  <a:pt x="81816" y="109088"/>
                </a:lnTo>
                <a:lnTo>
                  <a:pt x="87272" y="109088"/>
                </a:lnTo>
                <a:cubicBezTo>
                  <a:pt x="87272" y="109088"/>
                  <a:pt x="87272" y="103638"/>
                  <a:pt x="87272" y="103638"/>
                </a:cubicBezTo>
                <a:close/>
                <a:moveTo>
                  <a:pt x="87272" y="81816"/>
                </a:moveTo>
                <a:lnTo>
                  <a:pt x="81816" y="81816"/>
                </a:lnTo>
                <a:lnTo>
                  <a:pt x="81816" y="87272"/>
                </a:lnTo>
                <a:lnTo>
                  <a:pt x="87272" y="87272"/>
                </a:lnTo>
                <a:cubicBezTo>
                  <a:pt x="87272" y="87272"/>
                  <a:pt x="87272" y="81816"/>
                  <a:pt x="87272" y="81816"/>
                </a:cubicBezTo>
                <a:close/>
                <a:moveTo>
                  <a:pt x="81816" y="60000"/>
                </a:moveTo>
                <a:lnTo>
                  <a:pt x="87272" y="60000"/>
                </a:lnTo>
                <a:lnTo>
                  <a:pt x="87272" y="54544"/>
                </a:lnTo>
                <a:lnTo>
                  <a:pt x="81816" y="54544"/>
                </a:lnTo>
                <a:cubicBezTo>
                  <a:pt x="81816" y="54544"/>
                  <a:pt x="81816" y="60000"/>
                  <a:pt x="81816" y="60000"/>
                </a:cubicBezTo>
                <a:close/>
                <a:moveTo>
                  <a:pt x="87272" y="92727"/>
                </a:moveTo>
                <a:lnTo>
                  <a:pt x="81816" y="92727"/>
                </a:lnTo>
                <a:lnTo>
                  <a:pt x="81816" y="98183"/>
                </a:lnTo>
                <a:lnTo>
                  <a:pt x="87272" y="98183"/>
                </a:lnTo>
                <a:cubicBezTo>
                  <a:pt x="87272" y="98183"/>
                  <a:pt x="87272" y="92727"/>
                  <a:pt x="87272" y="92727"/>
                </a:cubicBezTo>
                <a:close/>
                <a:moveTo>
                  <a:pt x="81816" y="49088"/>
                </a:moveTo>
                <a:lnTo>
                  <a:pt x="87272" y="49088"/>
                </a:lnTo>
                <a:lnTo>
                  <a:pt x="87272" y="43638"/>
                </a:lnTo>
                <a:lnTo>
                  <a:pt x="81816" y="43638"/>
                </a:lnTo>
                <a:cubicBezTo>
                  <a:pt x="81816" y="43638"/>
                  <a:pt x="81816" y="49088"/>
                  <a:pt x="81816" y="49088"/>
                </a:cubicBezTo>
                <a:close/>
                <a:moveTo>
                  <a:pt x="109088" y="0"/>
                </a:moveTo>
                <a:lnTo>
                  <a:pt x="32727" y="0"/>
                </a:lnTo>
                <a:cubicBezTo>
                  <a:pt x="26700" y="0"/>
                  <a:pt x="21816" y="4883"/>
                  <a:pt x="21816" y="10911"/>
                </a:cubicBezTo>
                <a:lnTo>
                  <a:pt x="21816" y="13638"/>
                </a:lnTo>
                <a:cubicBezTo>
                  <a:pt x="21816" y="15144"/>
                  <a:pt x="23038" y="16361"/>
                  <a:pt x="24544" y="16361"/>
                </a:cubicBezTo>
                <a:cubicBezTo>
                  <a:pt x="26055" y="16361"/>
                  <a:pt x="27272" y="15144"/>
                  <a:pt x="27272" y="13638"/>
                </a:cubicBezTo>
                <a:lnTo>
                  <a:pt x="27272" y="10911"/>
                </a:lnTo>
                <a:cubicBezTo>
                  <a:pt x="27272" y="7900"/>
                  <a:pt x="29716" y="5455"/>
                  <a:pt x="32727" y="5455"/>
                </a:cubicBezTo>
                <a:lnTo>
                  <a:pt x="109088" y="5455"/>
                </a:lnTo>
                <a:cubicBezTo>
                  <a:pt x="112100" y="5455"/>
                  <a:pt x="114544" y="7900"/>
                  <a:pt x="114544" y="10911"/>
                </a:cubicBezTo>
                <a:lnTo>
                  <a:pt x="114544" y="87272"/>
                </a:lnTo>
                <a:cubicBezTo>
                  <a:pt x="114544" y="90283"/>
                  <a:pt x="112100" y="92727"/>
                  <a:pt x="109088" y="92727"/>
                </a:cubicBezTo>
                <a:lnTo>
                  <a:pt x="106361" y="92727"/>
                </a:lnTo>
                <a:cubicBezTo>
                  <a:pt x="104855" y="92727"/>
                  <a:pt x="103638" y="93950"/>
                  <a:pt x="103638" y="95455"/>
                </a:cubicBezTo>
                <a:cubicBezTo>
                  <a:pt x="103638" y="96961"/>
                  <a:pt x="104855" y="98183"/>
                  <a:pt x="106361" y="98183"/>
                </a:cubicBezTo>
                <a:lnTo>
                  <a:pt x="109088" y="98183"/>
                </a:lnTo>
                <a:cubicBezTo>
                  <a:pt x="115116" y="98183"/>
                  <a:pt x="120000" y="93300"/>
                  <a:pt x="120000" y="87272"/>
                </a:cubicBezTo>
                <a:lnTo>
                  <a:pt x="120000" y="10911"/>
                </a:lnTo>
                <a:cubicBezTo>
                  <a:pt x="120000" y="4883"/>
                  <a:pt x="115116" y="0"/>
                  <a:pt x="109088" y="0"/>
                </a:cubicBezTo>
                <a:moveTo>
                  <a:pt x="81816" y="38183"/>
                </a:moveTo>
                <a:lnTo>
                  <a:pt x="87272" y="38183"/>
                </a:lnTo>
                <a:lnTo>
                  <a:pt x="87272" y="32727"/>
                </a:lnTo>
                <a:lnTo>
                  <a:pt x="81816" y="32727"/>
                </a:lnTo>
                <a:cubicBezTo>
                  <a:pt x="81816" y="32727"/>
                  <a:pt x="81816" y="38183"/>
                  <a:pt x="81816" y="38183"/>
                </a:cubicBezTo>
                <a:close/>
                <a:moveTo>
                  <a:pt x="92727" y="68183"/>
                </a:moveTo>
                <a:lnTo>
                  <a:pt x="76361" y="68183"/>
                </a:lnTo>
                <a:lnTo>
                  <a:pt x="76361" y="27272"/>
                </a:lnTo>
                <a:lnTo>
                  <a:pt x="87272" y="27272"/>
                </a:lnTo>
                <a:cubicBezTo>
                  <a:pt x="90283" y="27272"/>
                  <a:pt x="92727" y="29716"/>
                  <a:pt x="92727" y="32727"/>
                </a:cubicBezTo>
                <a:cubicBezTo>
                  <a:pt x="92727" y="32727"/>
                  <a:pt x="92727" y="68183"/>
                  <a:pt x="92727" y="68183"/>
                </a:cubicBezTo>
                <a:close/>
                <a:moveTo>
                  <a:pt x="92727" y="109088"/>
                </a:moveTo>
                <a:cubicBezTo>
                  <a:pt x="92727" y="112100"/>
                  <a:pt x="90283" y="114544"/>
                  <a:pt x="87272" y="114544"/>
                </a:cubicBezTo>
                <a:lnTo>
                  <a:pt x="76361" y="114544"/>
                </a:lnTo>
                <a:lnTo>
                  <a:pt x="76361" y="73638"/>
                </a:lnTo>
                <a:lnTo>
                  <a:pt x="92727" y="73638"/>
                </a:lnTo>
                <a:cubicBezTo>
                  <a:pt x="92727" y="73638"/>
                  <a:pt x="92727" y="109088"/>
                  <a:pt x="92727" y="109088"/>
                </a:cubicBezTo>
                <a:close/>
                <a:moveTo>
                  <a:pt x="70911" y="68183"/>
                </a:moveTo>
                <a:lnTo>
                  <a:pt x="27272" y="68183"/>
                </a:lnTo>
                <a:lnTo>
                  <a:pt x="27272" y="27272"/>
                </a:lnTo>
                <a:lnTo>
                  <a:pt x="70911" y="27272"/>
                </a:lnTo>
                <a:cubicBezTo>
                  <a:pt x="70911" y="27272"/>
                  <a:pt x="70911" y="68183"/>
                  <a:pt x="70911" y="68183"/>
                </a:cubicBezTo>
                <a:close/>
                <a:moveTo>
                  <a:pt x="70911" y="114544"/>
                </a:moveTo>
                <a:lnTo>
                  <a:pt x="27272" y="114544"/>
                </a:lnTo>
                <a:lnTo>
                  <a:pt x="27272" y="73638"/>
                </a:lnTo>
                <a:lnTo>
                  <a:pt x="70911" y="73638"/>
                </a:lnTo>
                <a:cubicBezTo>
                  <a:pt x="70911" y="73638"/>
                  <a:pt x="70911" y="114544"/>
                  <a:pt x="70911" y="114544"/>
                </a:cubicBezTo>
                <a:close/>
                <a:moveTo>
                  <a:pt x="21816" y="68183"/>
                </a:moveTo>
                <a:lnTo>
                  <a:pt x="5455" y="68183"/>
                </a:lnTo>
                <a:lnTo>
                  <a:pt x="5455" y="32727"/>
                </a:lnTo>
                <a:cubicBezTo>
                  <a:pt x="5455" y="29716"/>
                  <a:pt x="7900" y="27272"/>
                  <a:pt x="10911" y="27272"/>
                </a:cubicBezTo>
                <a:lnTo>
                  <a:pt x="21816" y="27272"/>
                </a:lnTo>
                <a:cubicBezTo>
                  <a:pt x="21816" y="27272"/>
                  <a:pt x="21816" y="68183"/>
                  <a:pt x="21816" y="68183"/>
                </a:cubicBezTo>
                <a:close/>
                <a:moveTo>
                  <a:pt x="21816" y="114544"/>
                </a:moveTo>
                <a:lnTo>
                  <a:pt x="10911" y="114544"/>
                </a:lnTo>
                <a:cubicBezTo>
                  <a:pt x="7900" y="114544"/>
                  <a:pt x="5455" y="112100"/>
                  <a:pt x="5455" y="109088"/>
                </a:cubicBezTo>
                <a:lnTo>
                  <a:pt x="5455" y="73638"/>
                </a:lnTo>
                <a:lnTo>
                  <a:pt x="21816" y="73638"/>
                </a:lnTo>
                <a:cubicBezTo>
                  <a:pt x="21816" y="73638"/>
                  <a:pt x="21816" y="114544"/>
                  <a:pt x="21816" y="114544"/>
                </a:cubicBezTo>
                <a:close/>
                <a:moveTo>
                  <a:pt x="87272" y="21816"/>
                </a:moveTo>
                <a:lnTo>
                  <a:pt x="10911" y="21816"/>
                </a:lnTo>
                <a:cubicBezTo>
                  <a:pt x="4883" y="21816"/>
                  <a:pt x="0" y="26700"/>
                  <a:pt x="0" y="32727"/>
                </a:cubicBezTo>
                <a:lnTo>
                  <a:pt x="0" y="109088"/>
                </a:lnTo>
                <a:cubicBezTo>
                  <a:pt x="0" y="115116"/>
                  <a:pt x="4883" y="120000"/>
                  <a:pt x="10911" y="120000"/>
                </a:cubicBezTo>
                <a:lnTo>
                  <a:pt x="87272" y="120000"/>
                </a:lnTo>
                <a:cubicBezTo>
                  <a:pt x="93300" y="120000"/>
                  <a:pt x="98183" y="115116"/>
                  <a:pt x="98183" y="109088"/>
                </a:cubicBezTo>
                <a:lnTo>
                  <a:pt x="98183" y="32727"/>
                </a:lnTo>
                <a:cubicBezTo>
                  <a:pt x="98183" y="26700"/>
                  <a:pt x="93300" y="21816"/>
                  <a:pt x="87272" y="21816"/>
                </a:cubicBezTo>
                <a:moveTo>
                  <a:pt x="10911" y="49088"/>
                </a:moveTo>
                <a:lnTo>
                  <a:pt x="16361" y="49088"/>
                </a:lnTo>
                <a:lnTo>
                  <a:pt x="16361" y="43638"/>
                </a:lnTo>
                <a:lnTo>
                  <a:pt x="10911" y="43638"/>
                </a:lnTo>
                <a:cubicBezTo>
                  <a:pt x="10911" y="43638"/>
                  <a:pt x="10911" y="49088"/>
                  <a:pt x="10911" y="49088"/>
                </a:cubicBezTo>
                <a:close/>
                <a:moveTo>
                  <a:pt x="10911" y="60000"/>
                </a:moveTo>
                <a:lnTo>
                  <a:pt x="16361" y="60000"/>
                </a:lnTo>
                <a:lnTo>
                  <a:pt x="16361" y="54544"/>
                </a:lnTo>
                <a:lnTo>
                  <a:pt x="10911" y="54544"/>
                </a:lnTo>
                <a:cubicBezTo>
                  <a:pt x="10911" y="54544"/>
                  <a:pt x="10911" y="60000"/>
                  <a:pt x="10911" y="60000"/>
                </a:cubicBezTo>
                <a:close/>
                <a:moveTo>
                  <a:pt x="16361" y="92727"/>
                </a:moveTo>
                <a:lnTo>
                  <a:pt x="10911" y="92727"/>
                </a:lnTo>
                <a:lnTo>
                  <a:pt x="10911" y="98183"/>
                </a:lnTo>
                <a:lnTo>
                  <a:pt x="16361" y="98183"/>
                </a:lnTo>
                <a:cubicBezTo>
                  <a:pt x="16361" y="98183"/>
                  <a:pt x="16361" y="92727"/>
                  <a:pt x="16361" y="92727"/>
                </a:cubicBezTo>
                <a:close/>
                <a:moveTo>
                  <a:pt x="10911" y="38183"/>
                </a:moveTo>
                <a:lnTo>
                  <a:pt x="16361" y="38183"/>
                </a:lnTo>
                <a:lnTo>
                  <a:pt x="16361" y="32727"/>
                </a:lnTo>
                <a:lnTo>
                  <a:pt x="10911" y="32727"/>
                </a:lnTo>
                <a:cubicBezTo>
                  <a:pt x="10911" y="32727"/>
                  <a:pt x="10911" y="38183"/>
                  <a:pt x="10911" y="38183"/>
                </a:cubicBezTo>
                <a:close/>
                <a:moveTo>
                  <a:pt x="16361" y="81816"/>
                </a:moveTo>
                <a:lnTo>
                  <a:pt x="10911" y="81816"/>
                </a:lnTo>
                <a:lnTo>
                  <a:pt x="10911" y="87272"/>
                </a:lnTo>
                <a:lnTo>
                  <a:pt x="16361" y="87272"/>
                </a:lnTo>
                <a:cubicBezTo>
                  <a:pt x="16361" y="87272"/>
                  <a:pt x="16361" y="81816"/>
                  <a:pt x="16361" y="81816"/>
                </a:cubicBezTo>
                <a:close/>
                <a:moveTo>
                  <a:pt x="16361" y="103638"/>
                </a:moveTo>
                <a:lnTo>
                  <a:pt x="10911" y="103638"/>
                </a:lnTo>
                <a:lnTo>
                  <a:pt x="10911" y="109088"/>
                </a:lnTo>
                <a:lnTo>
                  <a:pt x="16361" y="109088"/>
                </a:lnTo>
                <a:cubicBezTo>
                  <a:pt x="16361" y="109088"/>
                  <a:pt x="16361" y="103638"/>
                  <a:pt x="16361" y="1036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39" name="Google Shape;239;p18"/>
          <p:cNvSpPr/>
          <p:nvPr/>
        </p:nvSpPr>
        <p:spPr>
          <a:xfrm>
            <a:off x="6734329" y="1506111"/>
            <a:ext cx="279327" cy="25394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95455" y="69000"/>
                </a:moveTo>
                <a:cubicBezTo>
                  <a:pt x="90933" y="69000"/>
                  <a:pt x="87272" y="64966"/>
                  <a:pt x="87272" y="60000"/>
                </a:cubicBezTo>
                <a:cubicBezTo>
                  <a:pt x="87272" y="55033"/>
                  <a:pt x="90933" y="51000"/>
                  <a:pt x="95455" y="51000"/>
                </a:cubicBezTo>
                <a:cubicBezTo>
                  <a:pt x="99972" y="51000"/>
                  <a:pt x="103638" y="55033"/>
                  <a:pt x="103638" y="60000"/>
                </a:cubicBezTo>
                <a:cubicBezTo>
                  <a:pt x="103638" y="64966"/>
                  <a:pt x="99972" y="69000"/>
                  <a:pt x="95455" y="69000"/>
                </a:cubicBezTo>
                <a:moveTo>
                  <a:pt x="117272" y="57000"/>
                </a:moveTo>
                <a:lnTo>
                  <a:pt x="108816" y="57000"/>
                </a:lnTo>
                <a:cubicBezTo>
                  <a:pt x="107555" y="50155"/>
                  <a:pt x="102050" y="45000"/>
                  <a:pt x="95455" y="45000"/>
                </a:cubicBezTo>
                <a:cubicBezTo>
                  <a:pt x="88855" y="45000"/>
                  <a:pt x="83355" y="50155"/>
                  <a:pt x="82094" y="57000"/>
                </a:cubicBezTo>
                <a:lnTo>
                  <a:pt x="2727" y="57000"/>
                </a:lnTo>
                <a:cubicBezTo>
                  <a:pt x="1222" y="57000"/>
                  <a:pt x="0" y="58344"/>
                  <a:pt x="0" y="60000"/>
                </a:cubicBezTo>
                <a:cubicBezTo>
                  <a:pt x="0" y="61655"/>
                  <a:pt x="1222" y="63000"/>
                  <a:pt x="2727" y="63000"/>
                </a:cubicBezTo>
                <a:lnTo>
                  <a:pt x="82094" y="63000"/>
                </a:lnTo>
                <a:cubicBezTo>
                  <a:pt x="83355" y="69844"/>
                  <a:pt x="88855" y="75000"/>
                  <a:pt x="95455" y="75000"/>
                </a:cubicBezTo>
                <a:cubicBezTo>
                  <a:pt x="102050" y="75000"/>
                  <a:pt x="107555" y="69844"/>
                  <a:pt x="108816" y="63000"/>
                </a:cubicBezTo>
                <a:lnTo>
                  <a:pt x="117272" y="63000"/>
                </a:lnTo>
                <a:cubicBezTo>
                  <a:pt x="118777" y="63000"/>
                  <a:pt x="120000" y="61655"/>
                  <a:pt x="120000" y="60000"/>
                </a:cubicBezTo>
                <a:cubicBezTo>
                  <a:pt x="120000" y="58344"/>
                  <a:pt x="118777" y="57000"/>
                  <a:pt x="117272" y="57000"/>
                </a:cubicBezTo>
                <a:moveTo>
                  <a:pt x="30000" y="6000"/>
                </a:moveTo>
                <a:cubicBezTo>
                  <a:pt x="34522" y="6000"/>
                  <a:pt x="38183" y="10033"/>
                  <a:pt x="38183" y="15000"/>
                </a:cubicBezTo>
                <a:cubicBezTo>
                  <a:pt x="38183" y="19972"/>
                  <a:pt x="34522" y="24000"/>
                  <a:pt x="30000" y="24000"/>
                </a:cubicBezTo>
                <a:cubicBezTo>
                  <a:pt x="25477" y="24000"/>
                  <a:pt x="21816" y="19972"/>
                  <a:pt x="21816" y="15000"/>
                </a:cubicBezTo>
                <a:cubicBezTo>
                  <a:pt x="21816" y="10033"/>
                  <a:pt x="25477" y="6000"/>
                  <a:pt x="30000" y="6000"/>
                </a:cubicBezTo>
                <a:moveTo>
                  <a:pt x="2727" y="18000"/>
                </a:moveTo>
                <a:lnTo>
                  <a:pt x="16638" y="18000"/>
                </a:lnTo>
                <a:cubicBezTo>
                  <a:pt x="17900" y="24844"/>
                  <a:pt x="23405" y="30000"/>
                  <a:pt x="30000" y="30000"/>
                </a:cubicBezTo>
                <a:cubicBezTo>
                  <a:pt x="36594" y="30000"/>
                  <a:pt x="42100" y="24844"/>
                  <a:pt x="43361" y="18000"/>
                </a:cubicBezTo>
                <a:lnTo>
                  <a:pt x="117272" y="18000"/>
                </a:lnTo>
                <a:cubicBezTo>
                  <a:pt x="118777" y="18000"/>
                  <a:pt x="120000" y="16661"/>
                  <a:pt x="120000" y="15000"/>
                </a:cubicBezTo>
                <a:cubicBezTo>
                  <a:pt x="120000" y="13344"/>
                  <a:pt x="118777" y="12000"/>
                  <a:pt x="117272" y="12000"/>
                </a:cubicBezTo>
                <a:lnTo>
                  <a:pt x="43361" y="12000"/>
                </a:lnTo>
                <a:cubicBezTo>
                  <a:pt x="42100" y="5155"/>
                  <a:pt x="36594" y="0"/>
                  <a:pt x="30000" y="0"/>
                </a:cubicBezTo>
                <a:cubicBezTo>
                  <a:pt x="23405" y="0"/>
                  <a:pt x="17900" y="5155"/>
                  <a:pt x="16638" y="12000"/>
                </a:cubicBezTo>
                <a:lnTo>
                  <a:pt x="2727" y="12000"/>
                </a:lnTo>
                <a:cubicBezTo>
                  <a:pt x="1222" y="12000"/>
                  <a:pt x="0" y="13344"/>
                  <a:pt x="0" y="15000"/>
                </a:cubicBezTo>
                <a:cubicBezTo>
                  <a:pt x="0" y="16661"/>
                  <a:pt x="1222" y="18000"/>
                  <a:pt x="2727" y="18000"/>
                </a:cubicBezTo>
                <a:moveTo>
                  <a:pt x="51816" y="113994"/>
                </a:moveTo>
                <a:cubicBezTo>
                  <a:pt x="47300" y="113994"/>
                  <a:pt x="43638" y="109966"/>
                  <a:pt x="43638" y="104994"/>
                </a:cubicBezTo>
                <a:cubicBezTo>
                  <a:pt x="43638" y="100027"/>
                  <a:pt x="47300" y="95994"/>
                  <a:pt x="51816" y="95994"/>
                </a:cubicBezTo>
                <a:cubicBezTo>
                  <a:pt x="56338" y="95994"/>
                  <a:pt x="60000" y="100027"/>
                  <a:pt x="60000" y="104994"/>
                </a:cubicBezTo>
                <a:cubicBezTo>
                  <a:pt x="60000" y="109966"/>
                  <a:pt x="56338" y="113994"/>
                  <a:pt x="51816" y="113994"/>
                </a:cubicBezTo>
                <a:moveTo>
                  <a:pt x="117272" y="101994"/>
                </a:moveTo>
                <a:lnTo>
                  <a:pt x="65177" y="101994"/>
                </a:lnTo>
                <a:cubicBezTo>
                  <a:pt x="63916" y="95150"/>
                  <a:pt x="58416" y="89994"/>
                  <a:pt x="51816" y="89994"/>
                </a:cubicBezTo>
                <a:cubicBezTo>
                  <a:pt x="45222" y="89994"/>
                  <a:pt x="39722" y="95150"/>
                  <a:pt x="38455" y="101994"/>
                </a:cubicBezTo>
                <a:lnTo>
                  <a:pt x="2727" y="101994"/>
                </a:lnTo>
                <a:cubicBezTo>
                  <a:pt x="1222" y="101994"/>
                  <a:pt x="0" y="103338"/>
                  <a:pt x="0" y="104994"/>
                </a:cubicBezTo>
                <a:cubicBezTo>
                  <a:pt x="0" y="106655"/>
                  <a:pt x="1222" y="107994"/>
                  <a:pt x="2727" y="107994"/>
                </a:cubicBezTo>
                <a:lnTo>
                  <a:pt x="38455" y="107994"/>
                </a:lnTo>
                <a:cubicBezTo>
                  <a:pt x="39722" y="114844"/>
                  <a:pt x="45222" y="120000"/>
                  <a:pt x="51816" y="120000"/>
                </a:cubicBezTo>
                <a:cubicBezTo>
                  <a:pt x="58416" y="120000"/>
                  <a:pt x="63916" y="114844"/>
                  <a:pt x="65177" y="107994"/>
                </a:cubicBezTo>
                <a:lnTo>
                  <a:pt x="117272" y="107994"/>
                </a:lnTo>
                <a:cubicBezTo>
                  <a:pt x="118777" y="107994"/>
                  <a:pt x="120000" y="106655"/>
                  <a:pt x="120000" y="104994"/>
                </a:cubicBezTo>
                <a:cubicBezTo>
                  <a:pt x="120000" y="103338"/>
                  <a:pt x="118777" y="101994"/>
                  <a:pt x="117272" y="101994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2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40" name="Google Shape;240;p18"/>
          <p:cNvSpPr txBox="1">
            <a:spLocks noGrp="1"/>
          </p:cNvSpPr>
          <p:nvPr>
            <p:ph type="body" idx="1"/>
          </p:nvPr>
        </p:nvSpPr>
        <p:spPr>
          <a:xfrm>
            <a:off x="2120685" y="5139323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1" name="Google Shape;241;p18"/>
          <p:cNvSpPr txBox="1">
            <a:spLocks noGrp="1"/>
          </p:cNvSpPr>
          <p:nvPr>
            <p:ph type="body" idx="2"/>
          </p:nvPr>
        </p:nvSpPr>
        <p:spPr>
          <a:xfrm>
            <a:off x="2130741" y="4679987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body" idx="3"/>
          </p:nvPr>
        </p:nvSpPr>
        <p:spPr>
          <a:xfrm>
            <a:off x="4230092" y="5139323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3" name="Google Shape;243;p18"/>
          <p:cNvSpPr txBox="1">
            <a:spLocks noGrp="1"/>
          </p:cNvSpPr>
          <p:nvPr>
            <p:ph type="body" idx="4"/>
          </p:nvPr>
        </p:nvSpPr>
        <p:spPr>
          <a:xfrm>
            <a:off x="4240148" y="4679987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4" name="Google Shape;244;p18"/>
          <p:cNvSpPr txBox="1">
            <a:spLocks noGrp="1"/>
          </p:cNvSpPr>
          <p:nvPr>
            <p:ph type="body" idx="5"/>
          </p:nvPr>
        </p:nvSpPr>
        <p:spPr>
          <a:xfrm>
            <a:off x="6329442" y="5139323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5" name="Google Shape;245;p18"/>
          <p:cNvSpPr txBox="1">
            <a:spLocks noGrp="1"/>
          </p:cNvSpPr>
          <p:nvPr>
            <p:ph type="body" idx="6"/>
          </p:nvPr>
        </p:nvSpPr>
        <p:spPr>
          <a:xfrm>
            <a:off x="6339498" y="4679987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6" name="Google Shape;246;p18"/>
          <p:cNvSpPr txBox="1">
            <a:spLocks noGrp="1"/>
          </p:cNvSpPr>
          <p:nvPr>
            <p:ph type="body" idx="7"/>
          </p:nvPr>
        </p:nvSpPr>
        <p:spPr>
          <a:xfrm>
            <a:off x="8374876" y="5139323"/>
            <a:ext cx="1733046" cy="1085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8"/>
          </p:nvPr>
        </p:nvSpPr>
        <p:spPr>
          <a:xfrm>
            <a:off x="8384932" y="4679987"/>
            <a:ext cx="1733047" cy="362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7"/>
          <p:cNvSpPr/>
          <p:nvPr/>
        </p:nvSpPr>
        <p:spPr>
          <a:xfrm>
            <a:off x="75500" y="6506031"/>
            <a:ext cx="65170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Copyright © 2020, Xebia Group. All rights reserved. 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1561884" y="6356350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7"/>
          <p:cNvSpPr/>
          <p:nvPr/>
        </p:nvSpPr>
        <p:spPr>
          <a:xfrm>
            <a:off x="0" y="267883"/>
            <a:ext cx="75500" cy="861239"/>
          </a:xfrm>
          <a:prstGeom prst="rect">
            <a:avLst/>
          </a:prstGeom>
          <a:solidFill>
            <a:srgbClr val="0EC0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A4C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7"/>
          <p:cNvSpPr txBox="1"/>
          <p:nvPr/>
        </p:nvSpPr>
        <p:spPr>
          <a:xfrm>
            <a:off x="207963" y="273050"/>
            <a:ext cx="10515600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C07D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EC07D"/>
                </a:solidFill>
                <a:latin typeface="Arial"/>
                <a:ea typeface="Arial"/>
                <a:cs typeface="Arial"/>
                <a:sym typeface="Arial"/>
              </a:rPr>
              <a:t>Course Introduction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2" name="Google Shape;68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0" y="0"/>
            <a:ext cx="1219199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p9"/>
          <p:cNvSpPr/>
          <p:nvPr/>
        </p:nvSpPr>
        <p:spPr>
          <a:xfrm>
            <a:off x="0" y="267883"/>
            <a:ext cx="75500" cy="861239"/>
          </a:xfrm>
          <a:prstGeom prst="rect">
            <a:avLst/>
          </a:prstGeom>
          <a:solidFill>
            <a:srgbClr val="0EC0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A4C7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9"/>
          <p:cNvSpPr/>
          <p:nvPr/>
        </p:nvSpPr>
        <p:spPr>
          <a:xfrm>
            <a:off x="75500" y="6506031"/>
            <a:ext cx="651707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Copyright © 2020, Xebia Group. All rights reserved. </a:t>
            </a:r>
            <a:endParaRPr sz="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9"/>
          <p:cNvSpPr txBox="1">
            <a:spLocks noGrp="1"/>
          </p:cNvSpPr>
          <p:nvPr>
            <p:ph type="sldNum" idx="12"/>
          </p:nvPr>
        </p:nvSpPr>
        <p:spPr>
          <a:xfrm>
            <a:off x="11561884" y="6356350"/>
            <a:ext cx="38686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6" name="Google Shape;686;p9"/>
          <p:cNvSpPr txBox="1"/>
          <p:nvPr/>
        </p:nvSpPr>
        <p:spPr>
          <a:xfrm>
            <a:off x="207963" y="273050"/>
            <a:ext cx="10515600" cy="298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EC07D"/>
                </a:solidFill>
                <a:latin typeface="Arial"/>
                <a:ea typeface="Arial"/>
                <a:cs typeface="Arial"/>
                <a:sym typeface="Arial"/>
              </a:rPr>
              <a:t>Course Introduction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1"/>
          <p:cNvSpPr txBox="1">
            <a:spLocks noGrp="1"/>
          </p:cNvSpPr>
          <p:nvPr>
            <p:ph type="body" idx="1"/>
          </p:nvPr>
        </p:nvSpPr>
        <p:spPr>
          <a:xfrm>
            <a:off x="837492" y="719340"/>
            <a:ext cx="10525182" cy="139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r" rtl="0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b="0"/>
              <a:t>Monitoring</a:t>
            </a:r>
            <a:endParaRPr/>
          </a:p>
        </p:txBody>
      </p:sp>
      <p:sp>
        <p:nvSpPr>
          <p:cNvPr id="723" name="Google Shape;723;p1"/>
          <p:cNvSpPr txBox="1">
            <a:spLocks noGrp="1"/>
          </p:cNvSpPr>
          <p:nvPr>
            <p:ph type="body" idx="2"/>
          </p:nvPr>
        </p:nvSpPr>
        <p:spPr>
          <a:xfrm>
            <a:off x="4884251" y="2240441"/>
            <a:ext cx="6486586" cy="704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Course Introduction</a:t>
            </a:r>
            <a:endParaRPr/>
          </a:p>
        </p:txBody>
      </p:sp>
      <p:sp>
        <p:nvSpPr>
          <p:cNvPr id="724" name="Google Shape;724;p1"/>
          <p:cNvSpPr txBox="1">
            <a:spLocks noGrp="1"/>
          </p:cNvSpPr>
          <p:nvPr>
            <p:ph type="body" idx="3"/>
          </p:nvPr>
        </p:nvSpPr>
        <p:spPr>
          <a:xfrm>
            <a:off x="4880131" y="704162"/>
            <a:ext cx="6474378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Font typeface="Arial"/>
              <a:buNone/>
            </a:pPr>
            <a:r>
              <a:rPr lang="en-US"/>
              <a:t>B.TECH CSE with Specialization in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2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0515600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Let us Get to Know Each Other</a:t>
            </a:r>
            <a:endParaRPr/>
          </a:p>
        </p:txBody>
      </p:sp>
      <p:sp>
        <p:nvSpPr>
          <p:cNvPr id="730" name="Google Shape;730;p2"/>
          <p:cNvSpPr txBox="1">
            <a:spLocks noGrp="1"/>
          </p:cNvSpPr>
          <p:nvPr>
            <p:ph type="body" idx="1"/>
          </p:nvPr>
        </p:nvSpPr>
        <p:spPr>
          <a:xfrm>
            <a:off x="514350" y="1304995"/>
            <a:ext cx="10273812" cy="484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731" name="Google Shape;7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32112" y="1486158"/>
            <a:ext cx="6727774" cy="3885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0392" y="1486158"/>
            <a:ext cx="4995516" cy="2230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672" y="633245"/>
            <a:ext cx="11122655" cy="626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0515600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Introduction to the Course</a:t>
            </a:r>
            <a:endParaRPr/>
          </a:p>
        </p:txBody>
      </p:sp>
      <p:sp>
        <p:nvSpPr>
          <p:cNvPr id="739" name="Google Shape;739;p3"/>
          <p:cNvSpPr txBox="1">
            <a:spLocks noGrp="1"/>
          </p:cNvSpPr>
          <p:nvPr>
            <p:ph type="body" idx="1"/>
          </p:nvPr>
        </p:nvSpPr>
        <p:spPr>
          <a:xfrm>
            <a:off x="514350" y="1304995"/>
            <a:ext cx="10273812" cy="484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 </a:t>
            </a:r>
            <a:endParaRPr/>
          </a:p>
        </p:txBody>
      </p:sp>
      <p:grpSp>
        <p:nvGrpSpPr>
          <p:cNvPr id="740" name="Google Shape;740;p3"/>
          <p:cNvGrpSpPr/>
          <p:nvPr/>
        </p:nvGrpSpPr>
        <p:grpSpPr>
          <a:xfrm>
            <a:off x="2773502" y="1279357"/>
            <a:ext cx="6644995" cy="4492729"/>
            <a:chOff x="1049" y="357"/>
            <a:chExt cx="5508" cy="3724"/>
          </a:xfrm>
        </p:grpSpPr>
        <p:sp>
          <p:nvSpPr>
            <p:cNvPr id="741" name="Google Shape;741;p3"/>
            <p:cNvSpPr/>
            <p:nvPr/>
          </p:nvSpPr>
          <p:spPr>
            <a:xfrm>
              <a:off x="2121" y="1393"/>
              <a:ext cx="897" cy="2378"/>
            </a:xfrm>
            <a:custGeom>
              <a:avLst/>
              <a:gdLst/>
              <a:ahLst/>
              <a:cxnLst/>
              <a:rect l="l" t="t" r="r" b="b"/>
              <a:pathLst>
                <a:path w="587" h="1556" extrusionOk="0">
                  <a:moveTo>
                    <a:pt x="208" y="11"/>
                  </a:moveTo>
                  <a:cubicBezTo>
                    <a:pt x="220" y="4"/>
                    <a:pt x="241" y="0"/>
                    <a:pt x="251" y="8"/>
                  </a:cubicBezTo>
                  <a:cubicBezTo>
                    <a:pt x="255" y="11"/>
                    <a:pt x="259" y="13"/>
                    <a:pt x="263" y="13"/>
                  </a:cubicBezTo>
                  <a:cubicBezTo>
                    <a:pt x="268" y="14"/>
                    <a:pt x="275" y="7"/>
                    <a:pt x="272" y="13"/>
                  </a:cubicBezTo>
                  <a:cubicBezTo>
                    <a:pt x="271" y="14"/>
                    <a:pt x="269" y="17"/>
                    <a:pt x="271" y="17"/>
                  </a:cubicBezTo>
                  <a:cubicBezTo>
                    <a:pt x="313" y="10"/>
                    <a:pt x="245" y="15"/>
                    <a:pt x="287" y="23"/>
                  </a:cubicBezTo>
                  <a:cubicBezTo>
                    <a:pt x="290" y="23"/>
                    <a:pt x="277" y="24"/>
                    <a:pt x="279" y="27"/>
                  </a:cubicBezTo>
                  <a:cubicBezTo>
                    <a:pt x="287" y="37"/>
                    <a:pt x="300" y="43"/>
                    <a:pt x="310" y="52"/>
                  </a:cubicBezTo>
                  <a:cubicBezTo>
                    <a:pt x="321" y="62"/>
                    <a:pt x="317" y="81"/>
                    <a:pt x="317" y="81"/>
                  </a:cubicBezTo>
                  <a:cubicBezTo>
                    <a:pt x="310" y="67"/>
                    <a:pt x="320" y="130"/>
                    <a:pt x="315" y="152"/>
                  </a:cubicBezTo>
                  <a:cubicBezTo>
                    <a:pt x="314" y="154"/>
                    <a:pt x="310" y="159"/>
                    <a:pt x="310" y="160"/>
                  </a:cubicBezTo>
                  <a:cubicBezTo>
                    <a:pt x="303" y="174"/>
                    <a:pt x="302" y="195"/>
                    <a:pt x="307" y="206"/>
                  </a:cubicBezTo>
                  <a:cubicBezTo>
                    <a:pt x="313" y="220"/>
                    <a:pt x="344" y="228"/>
                    <a:pt x="355" y="231"/>
                  </a:cubicBezTo>
                  <a:cubicBezTo>
                    <a:pt x="380" y="240"/>
                    <a:pt x="408" y="247"/>
                    <a:pt x="430" y="262"/>
                  </a:cubicBezTo>
                  <a:cubicBezTo>
                    <a:pt x="475" y="292"/>
                    <a:pt x="485" y="336"/>
                    <a:pt x="487" y="337"/>
                  </a:cubicBezTo>
                  <a:cubicBezTo>
                    <a:pt x="505" y="351"/>
                    <a:pt x="539" y="405"/>
                    <a:pt x="539" y="408"/>
                  </a:cubicBezTo>
                  <a:cubicBezTo>
                    <a:pt x="549" y="458"/>
                    <a:pt x="587" y="457"/>
                    <a:pt x="514" y="543"/>
                  </a:cubicBezTo>
                  <a:cubicBezTo>
                    <a:pt x="494" y="566"/>
                    <a:pt x="473" y="599"/>
                    <a:pt x="443" y="617"/>
                  </a:cubicBezTo>
                  <a:cubicBezTo>
                    <a:pt x="415" y="634"/>
                    <a:pt x="438" y="653"/>
                    <a:pt x="438" y="703"/>
                  </a:cubicBezTo>
                  <a:cubicBezTo>
                    <a:pt x="438" y="743"/>
                    <a:pt x="433" y="752"/>
                    <a:pt x="425" y="790"/>
                  </a:cubicBezTo>
                  <a:cubicBezTo>
                    <a:pt x="420" y="812"/>
                    <a:pt x="425" y="862"/>
                    <a:pt x="399" y="957"/>
                  </a:cubicBezTo>
                  <a:cubicBezTo>
                    <a:pt x="396" y="970"/>
                    <a:pt x="388" y="977"/>
                    <a:pt x="396" y="1017"/>
                  </a:cubicBezTo>
                  <a:cubicBezTo>
                    <a:pt x="399" y="1031"/>
                    <a:pt x="398" y="1046"/>
                    <a:pt x="405" y="1059"/>
                  </a:cubicBezTo>
                  <a:cubicBezTo>
                    <a:pt x="444" y="1128"/>
                    <a:pt x="426" y="1150"/>
                    <a:pt x="426" y="1237"/>
                  </a:cubicBezTo>
                  <a:cubicBezTo>
                    <a:pt x="425" y="1255"/>
                    <a:pt x="424" y="1273"/>
                    <a:pt x="424" y="1292"/>
                  </a:cubicBezTo>
                  <a:cubicBezTo>
                    <a:pt x="424" y="1305"/>
                    <a:pt x="424" y="1318"/>
                    <a:pt x="425" y="1331"/>
                  </a:cubicBezTo>
                  <a:cubicBezTo>
                    <a:pt x="425" y="1348"/>
                    <a:pt x="430" y="1393"/>
                    <a:pt x="441" y="1406"/>
                  </a:cubicBezTo>
                  <a:cubicBezTo>
                    <a:pt x="447" y="1413"/>
                    <a:pt x="444" y="1430"/>
                    <a:pt x="450" y="1445"/>
                  </a:cubicBezTo>
                  <a:cubicBezTo>
                    <a:pt x="450" y="1445"/>
                    <a:pt x="457" y="1503"/>
                    <a:pt x="440" y="1516"/>
                  </a:cubicBezTo>
                  <a:cubicBezTo>
                    <a:pt x="387" y="1556"/>
                    <a:pt x="372" y="1473"/>
                    <a:pt x="371" y="1457"/>
                  </a:cubicBezTo>
                  <a:cubicBezTo>
                    <a:pt x="370" y="1454"/>
                    <a:pt x="363" y="1425"/>
                    <a:pt x="363" y="1407"/>
                  </a:cubicBezTo>
                  <a:cubicBezTo>
                    <a:pt x="364" y="1395"/>
                    <a:pt x="357" y="1392"/>
                    <a:pt x="362" y="1380"/>
                  </a:cubicBezTo>
                  <a:cubicBezTo>
                    <a:pt x="375" y="1352"/>
                    <a:pt x="357" y="1378"/>
                    <a:pt x="365" y="1333"/>
                  </a:cubicBezTo>
                  <a:cubicBezTo>
                    <a:pt x="377" y="1267"/>
                    <a:pt x="339" y="1215"/>
                    <a:pt x="332" y="1156"/>
                  </a:cubicBezTo>
                  <a:cubicBezTo>
                    <a:pt x="323" y="1084"/>
                    <a:pt x="334" y="1089"/>
                    <a:pt x="299" y="1072"/>
                  </a:cubicBezTo>
                  <a:cubicBezTo>
                    <a:pt x="291" y="1069"/>
                    <a:pt x="285" y="1058"/>
                    <a:pt x="277" y="1060"/>
                  </a:cubicBezTo>
                  <a:cubicBezTo>
                    <a:pt x="266" y="1063"/>
                    <a:pt x="269" y="1096"/>
                    <a:pt x="276" y="1103"/>
                  </a:cubicBezTo>
                  <a:cubicBezTo>
                    <a:pt x="278" y="1105"/>
                    <a:pt x="281" y="1105"/>
                    <a:pt x="284" y="1107"/>
                  </a:cubicBezTo>
                  <a:cubicBezTo>
                    <a:pt x="316" y="1119"/>
                    <a:pt x="302" y="1154"/>
                    <a:pt x="296" y="1172"/>
                  </a:cubicBezTo>
                  <a:cubicBezTo>
                    <a:pt x="272" y="1245"/>
                    <a:pt x="291" y="1289"/>
                    <a:pt x="249" y="1320"/>
                  </a:cubicBezTo>
                  <a:cubicBezTo>
                    <a:pt x="197" y="1358"/>
                    <a:pt x="201" y="1222"/>
                    <a:pt x="212" y="1199"/>
                  </a:cubicBezTo>
                  <a:cubicBezTo>
                    <a:pt x="222" y="1181"/>
                    <a:pt x="230" y="1185"/>
                    <a:pt x="223" y="1154"/>
                  </a:cubicBezTo>
                  <a:cubicBezTo>
                    <a:pt x="211" y="1105"/>
                    <a:pt x="178" y="1092"/>
                    <a:pt x="174" y="1038"/>
                  </a:cubicBezTo>
                  <a:cubicBezTo>
                    <a:pt x="171" y="998"/>
                    <a:pt x="145" y="936"/>
                    <a:pt x="133" y="894"/>
                  </a:cubicBezTo>
                  <a:cubicBezTo>
                    <a:pt x="128" y="875"/>
                    <a:pt x="123" y="851"/>
                    <a:pt x="119" y="833"/>
                  </a:cubicBezTo>
                  <a:cubicBezTo>
                    <a:pt x="107" y="780"/>
                    <a:pt x="98" y="801"/>
                    <a:pt x="106" y="748"/>
                  </a:cubicBezTo>
                  <a:cubicBezTo>
                    <a:pt x="121" y="653"/>
                    <a:pt x="115" y="693"/>
                    <a:pt x="103" y="681"/>
                  </a:cubicBezTo>
                  <a:cubicBezTo>
                    <a:pt x="94" y="671"/>
                    <a:pt x="103" y="629"/>
                    <a:pt x="111" y="599"/>
                  </a:cubicBezTo>
                  <a:cubicBezTo>
                    <a:pt x="116" y="582"/>
                    <a:pt x="123" y="570"/>
                    <a:pt x="121" y="553"/>
                  </a:cubicBezTo>
                  <a:cubicBezTo>
                    <a:pt x="118" y="534"/>
                    <a:pt x="107" y="541"/>
                    <a:pt x="106" y="541"/>
                  </a:cubicBezTo>
                  <a:cubicBezTo>
                    <a:pt x="74" y="534"/>
                    <a:pt x="52" y="537"/>
                    <a:pt x="28" y="517"/>
                  </a:cubicBezTo>
                  <a:cubicBezTo>
                    <a:pt x="13" y="505"/>
                    <a:pt x="11" y="483"/>
                    <a:pt x="15" y="466"/>
                  </a:cubicBezTo>
                  <a:cubicBezTo>
                    <a:pt x="18" y="449"/>
                    <a:pt x="0" y="464"/>
                    <a:pt x="2" y="453"/>
                  </a:cubicBezTo>
                  <a:cubicBezTo>
                    <a:pt x="6" y="427"/>
                    <a:pt x="14" y="401"/>
                    <a:pt x="24" y="376"/>
                  </a:cubicBezTo>
                  <a:cubicBezTo>
                    <a:pt x="40" y="339"/>
                    <a:pt x="47" y="297"/>
                    <a:pt x="92" y="265"/>
                  </a:cubicBezTo>
                  <a:cubicBezTo>
                    <a:pt x="106" y="255"/>
                    <a:pt x="112" y="252"/>
                    <a:pt x="134" y="246"/>
                  </a:cubicBezTo>
                  <a:cubicBezTo>
                    <a:pt x="161" y="240"/>
                    <a:pt x="178" y="232"/>
                    <a:pt x="201" y="226"/>
                  </a:cubicBezTo>
                  <a:cubicBezTo>
                    <a:pt x="210" y="224"/>
                    <a:pt x="198" y="189"/>
                    <a:pt x="198" y="189"/>
                  </a:cubicBezTo>
                  <a:cubicBezTo>
                    <a:pt x="193" y="182"/>
                    <a:pt x="199" y="190"/>
                    <a:pt x="193" y="182"/>
                  </a:cubicBezTo>
                  <a:cubicBezTo>
                    <a:pt x="184" y="171"/>
                    <a:pt x="181" y="155"/>
                    <a:pt x="172" y="143"/>
                  </a:cubicBezTo>
                  <a:cubicBezTo>
                    <a:pt x="171" y="141"/>
                    <a:pt x="170" y="154"/>
                    <a:pt x="170" y="151"/>
                  </a:cubicBezTo>
                  <a:cubicBezTo>
                    <a:pt x="169" y="144"/>
                    <a:pt x="172" y="138"/>
                    <a:pt x="172" y="131"/>
                  </a:cubicBezTo>
                  <a:cubicBezTo>
                    <a:pt x="172" y="124"/>
                    <a:pt x="171" y="117"/>
                    <a:pt x="170" y="110"/>
                  </a:cubicBezTo>
                  <a:cubicBezTo>
                    <a:pt x="160" y="73"/>
                    <a:pt x="163" y="96"/>
                    <a:pt x="166" y="104"/>
                  </a:cubicBezTo>
                  <a:cubicBezTo>
                    <a:pt x="168" y="110"/>
                    <a:pt x="164" y="91"/>
                    <a:pt x="161" y="104"/>
                  </a:cubicBezTo>
                  <a:cubicBezTo>
                    <a:pt x="160" y="106"/>
                    <a:pt x="158" y="94"/>
                    <a:pt x="158" y="97"/>
                  </a:cubicBezTo>
                  <a:cubicBezTo>
                    <a:pt x="155" y="112"/>
                    <a:pt x="157" y="95"/>
                    <a:pt x="156" y="94"/>
                  </a:cubicBezTo>
                  <a:cubicBezTo>
                    <a:pt x="149" y="85"/>
                    <a:pt x="160" y="76"/>
                    <a:pt x="152" y="89"/>
                  </a:cubicBezTo>
                  <a:cubicBezTo>
                    <a:pt x="149" y="94"/>
                    <a:pt x="155" y="57"/>
                    <a:pt x="167" y="42"/>
                  </a:cubicBezTo>
                  <a:cubicBezTo>
                    <a:pt x="167" y="42"/>
                    <a:pt x="168" y="42"/>
                    <a:pt x="169" y="41"/>
                  </a:cubicBezTo>
                  <a:cubicBezTo>
                    <a:pt x="174" y="37"/>
                    <a:pt x="179" y="32"/>
                    <a:pt x="184" y="28"/>
                  </a:cubicBezTo>
                  <a:cubicBezTo>
                    <a:pt x="192" y="22"/>
                    <a:pt x="200" y="16"/>
                    <a:pt x="208" y="11"/>
                  </a:cubicBezTo>
                  <a:close/>
                  <a:moveTo>
                    <a:pt x="429" y="453"/>
                  </a:moveTo>
                  <a:cubicBezTo>
                    <a:pt x="429" y="447"/>
                    <a:pt x="436" y="446"/>
                    <a:pt x="432" y="440"/>
                  </a:cubicBezTo>
                  <a:cubicBezTo>
                    <a:pt x="427" y="430"/>
                    <a:pt x="416" y="405"/>
                    <a:pt x="412" y="415"/>
                  </a:cubicBezTo>
                  <a:cubicBezTo>
                    <a:pt x="403" y="438"/>
                    <a:pt x="408" y="464"/>
                    <a:pt x="412" y="488"/>
                  </a:cubicBezTo>
                  <a:cubicBezTo>
                    <a:pt x="414" y="501"/>
                    <a:pt x="414" y="541"/>
                    <a:pt x="428" y="548"/>
                  </a:cubicBezTo>
                  <a:cubicBezTo>
                    <a:pt x="440" y="552"/>
                    <a:pt x="439" y="547"/>
                    <a:pt x="447" y="539"/>
                  </a:cubicBezTo>
                  <a:cubicBezTo>
                    <a:pt x="465" y="521"/>
                    <a:pt x="469" y="492"/>
                    <a:pt x="478" y="467"/>
                  </a:cubicBezTo>
                  <a:cubicBezTo>
                    <a:pt x="487" y="443"/>
                    <a:pt x="430" y="460"/>
                    <a:pt x="429" y="453"/>
                  </a:cubicBezTo>
                  <a:close/>
                  <a:moveTo>
                    <a:pt x="109" y="480"/>
                  </a:moveTo>
                  <a:cubicBezTo>
                    <a:pt x="112" y="475"/>
                    <a:pt x="113" y="469"/>
                    <a:pt x="108" y="465"/>
                  </a:cubicBezTo>
                  <a:cubicBezTo>
                    <a:pt x="100" y="457"/>
                    <a:pt x="102" y="493"/>
                    <a:pt x="109" y="480"/>
                  </a:cubicBezTo>
                  <a:close/>
                  <a:moveTo>
                    <a:pt x="280" y="988"/>
                  </a:moveTo>
                  <a:cubicBezTo>
                    <a:pt x="274" y="985"/>
                    <a:pt x="265" y="1018"/>
                    <a:pt x="267" y="1022"/>
                  </a:cubicBezTo>
                  <a:cubicBezTo>
                    <a:pt x="275" y="1042"/>
                    <a:pt x="289" y="992"/>
                    <a:pt x="280" y="98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4848" y="1355"/>
              <a:ext cx="895" cy="2378"/>
            </a:xfrm>
            <a:custGeom>
              <a:avLst/>
              <a:gdLst/>
              <a:ahLst/>
              <a:cxnLst/>
              <a:rect l="l" t="t" r="r" b="b"/>
              <a:pathLst>
                <a:path w="586" h="1556" extrusionOk="0">
                  <a:moveTo>
                    <a:pt x="208" y="11"/>
                  </a:moveTo>
                  <a:cubicBezTo>
                    <a:pt x="220" y="4"/>
                    <a:pt x="241" y="0"/>
                    <a:pt x="251" y="9"/>
                  </a:cubicBezTo>
                  <a:cubicBezTo>
                    <a:pt x="254" y="11"/>
                    <a:pt x="258" y="13"/>
                    <a:pt x="263" y="13"/>
                  </a:cubicBezTo>
                  <a:cubicBezTo>
                    <a:pt x="268" y="14"/>
                    <a:pt x="274" y="8"/>
                    <a:pt x="271" y="13"/>
                  </a:cubicBezTo>
                  <a:cubicBezTo>
                    <a:pt x="271" y="15"/>
                    <a:pt x="269" y="18"/>
                    <a:pt x="270" y="17"/>
                  </a:cubicBezTo>
                  <a:cubicBezTo>
                    <a:pt x="312" y="10"/>
                    <a:pt x="245" y="15"/>
                    <a:pt x="287" y="23"/>
                  </a:cubicBezTo>
                  <a:cubicBezTo>
                    <a:pt x="290" y="24"/>
                    <a:pt x="276" y="25"/>
                    <a:pt x="278" y="27"/>
                  </a:cubicBezTo>
                  <a:cubicBezTo>
                    <a:pt x="286" y="38"/>
                    <a:pt x="299" y="44"/>
                    <a:pt x="309" y="52"/>
                  </a:cubicBezTo>
                  <a:cubicBezTo>
                    <a:pt x="321" y="62"/>
                    <a:pt x="317" y="81"/>
                    <a:pt x="317" y="81"/>
                  </a:cubicBezTo>
                  <a:cubicBezTo>
                    <a:pt x="310" y="67"/>
                    <a:pt x="319" y="130"/>
                    <a:pt x="314" y="153"/>
                  </a:cubicBezTo>
                  <a:cubicBezTo>
                    <a:pt x="314" y="154"/>
                    <a:pt x="310" y="160"/>
                    <a:pt x="309" y="161"/>
                  </a:cubicBezTo>
                  <a:cubicBezTo>
                    <a:pt x="302" y="174"/>
                    <a:pt x="302" y="195"/>
                    <a:pt x="306" y="206"/>
                  </a:cubicBezTo>
                  <a:cubicBezTo>
                    <a:pt x="312" y="221"/>
                    <a:pt x="343" y="228"/>
                    <a:pt x="354" y="232"/>
                  </a:cubicBezTo>
                  <a:cubicBezTo>
                    <a:pt x="380" y="240"/>
                    <a:pt x="407" y="248"/>
                    <a:pt x="430" y="263"/>
                  </a:cubicBezTo>
                  <a:cubicBezTo>
                    <a:pt x="474" y="292"/>
                    <a:pt x="485" y="336"/>
                    <a:pt x="487" y="338"/>
                  </a:cubicBezTo>
                  <a:cubicBezTo>
                    <a:pt x="505" y="351"/>
                    <a:pt x="538" y="406"/>
                    <a:pt x="539" y="409"/>
                  </a:cubicBezTo>
                  <a:cubicBezTo>
                    <a:pt x="549" y="458"/>
                    <a:pt x="586" y="458"/>
                    <a:pt x="514" y="543"/>
                  </a:cubicBezTo>
                  <a:cubicBezTo>
                    <a:pt x="494" y="567"/>
                    <a:pt x="472" y="599"/>
                    <a:pt x="443" y="617"/>
                  </a:cubicBezTo>
                  <a:cubicBezTo>
                    <a:pt x="414" y="634"/>
                    <a:pt x="438" y="654"/>
                    <a:pt x="438" y="704"/>
                  </a:cubicBezTo>
                  <a:cubicBezTo>
                    <a:pt x="438" y="744"/>
                    <a:pt x="432" y="752"/>
                    <a:pt x="424" y="790"/>
                  </a:cubicBezTo>
                  <a:cubicBezTo>
                    <a:pt x="420" y="812"/>
                    <a:pt x="425" y="863"/>
                    <a:pt x="399" y="957"/>
                  </a:cubicBezTo>
                  <a:cubicBezTo>
                    <a:pt x="395" y="970"/>
                    <a:pt x="387" y="977"/>
                    <a:pt x="396" y="1017"/>
                  </a:cubicBezTo>
                  <a:cubicBezTo>
                    <a:pt x="399" y="1031"/>
                    <a:pt x="398" y="1047"/>
                    <a:pt x="405" y="1059"/>
                  </a:cubicBezTo>
                  <a:cubicBezTo>
                    <a:pt x="444" y="1128"/>
                    <a:pt x="426" y="1151"/>
                    <a:pt x="425" y="1237"/>
                  </a:cubicBezTo>
                  <a:cubicBezTo>
                    <a:pt x="425" y="1256"/>
                    <a:pt x="423" y="1274"/>
                    <a:pt x="423" y="1292"/>
                  </a:cubicBezTo>
                  <a:cubicBezTo>
                    <a:pt x="423" y="1305"/>
                    <a:pt x="424" y="1319"/>
                    <a:pt x="424" y="1332"/>
                  </a:cubicBezTo>
                  <a:cubicBezTo>
                    <a:pt x="424" y="1348"/>
                    <a:pt x="430" y="1393"/>
                    <a:pt x="441" y="1407"/>
                  </a:cubicBezTo>
                  <a:cubicBezTo>
                    <a:pt x="446" y="1413"/>
                    <a:pt x="444" y="1430"/>
                    <a:pt x="449" y="1446"/>
                  </a:cubicBezTo>
                  <a:cubicBezTo>
                    <a:pt x="449" y="1446"/>
                    <a:pt x="456" y="1504"/>
                    <a:pt x="440" y="1517"/>
                  </a:cubicBezTo>
                  <a:cubicBezTo>
                    <a:pt x="387" y="1556"/>
                    <a:pt x="371" y="1473"/>
                    <a:pt x="370" y="1457"/>
                  </a:cubicBezTo>
                  <a:cubicBezTo>
                    <a:pt x="370" y="1454"/>
                    <a:pt x="363" y="1425"/>
                    <a:pt x="363" y="1408"/>
                  </a:cubicBezTo>
                  <a:cubicBezTo>
                    <a:pt x="363" y="1395"/>
                    <a:pt x="357" y="1393"/>
                    <a:pt x="362" y="1380"/>
                  </a:cubicBezTo>
                  <a:cubicBezTo>
                    <a:pt x="374" y="1352"/>
                    <a:pt x="357" y="1378"/>
                    <a:pt x="365" y="1334"/>
                  </a:cubicBezTo>
                  <a:cubicBezTo>
                    <a:pt x="377" y="1267"/>
                    <a:pt x="339" y="1215"/>
                    <a:pt x="332" y="1157"/>
                  </a:cubicBezTo>
                  <a:cubicBezTo>
                    <a:pt x="323" y="1085"/>
                    <a:pt x="333" y="1089"/>
                    <a:pt x="299" y="1073"/>
                  </a:cubicBezTo>
                  <a:cubicBezTo>
                    <a:pt x="291" y="1069"/>
                    <a:pt x="284" y="1058"/>
                    <a:pt x="276" y="1060"/>
                  </a:cubicBezTo>
                  <a:cubicBezTo>
                    <a:pt x="266" y="1063"/>
                    <a:pt x="269" y="1097"/>
                    <a:pt x="275" y="1103"/>
                  </a:cubicBezTo>
                  <a:cubicBezTo>
                    <a:pt x="277" y="1105"/>
                    <a:pt x="281" y="1106"/>
                    <a:pt x="284" y="1107"/>
                  </a:cubicBezTo>
                  <a:cubicBezTo>
                    <a:pt x="315" y="1119"/>
                    <a:pt x="302" y="1155"/>
                    <a:pt x="296" y="1172"/>
                  </a:cubicBezTo>
                  <a:cubicBezTo>
                    <a:pt x="271" y="1245"/>
                    <a:pt x="291" y="1289"/>
                    <a:pt x="249" y="1320"/>
                  </a:cubicBezTo>
                  <a:cubicBezTo>
                    <a:pt x="197" y="1358"/>
                    <a:pt x="200" y="1222"/>
                    <a:pt x="212" y="1199"/>
                  </a:cubicBezTo>
                  <a:cubicBezTo>
                    <a:pt x="221" y="1181"/>
                    <a:pt x="230" y="1185"/>
                    <a:pt x="223" y="1155"/>
                  </a:cubicBezTo>
                  <a:cubicBezTo>
                    <a:pt x="211" y="1105"/>
                    <a:pt x="178" y="1092"/>
                    <a:pt x="174" y="1039"/>
                  </a:cubicBezTo>
                  <a:cubicBezTo>
                    <a:pt x="171" y="998"/>
                    <a:pt x="145" y="936"/>
                    <a:pt x="133" y="895"/>
                  </a:cubicBezTo>
                  <a:cubicBezTo>
                    <a:pt x="128" y="875"/>
                    <a:pt x="123" y="852"/>
                    <a:pt x="119" y="833"/>
                  </a:cubicBezTo>
                  <a:cubicBezTo>
                    <a:pt x="106" y="781"/>
                    <a:pt x="98" y="802"/>
                    <a:pt x="106" y="749"/>
                  </a:cubicBezTo>
                  <a:cubicBezTo>
                    <a:pt x="120" y="653"/>
                    <a:pt x="115" y="694"/>
                    <a:pt x="103" y="681"/>
                  </a:cubicBezTo>
                  <a:cubicBezTo>
                    <a:pt x="93" y="672"/>
                    <a:pt x="103" y="629"/>
                    <a:pt x="111" y="600"/>
                  </a:cubicBezTo>
                  <a:cubicBezTo>
                    <a:pt x="115" y="582"/>
                    <a:pt x="123" y="570"/>
                    <a:pt x="120" y="553"/>
                  </a:cubicBezTo>
                  <a:cubicBezTo>
                    <a:pt x="118" y="535"/>
                    <a:pt x="107" y="541"/>
                    <a:pt x="106" y="541"/>
                  </a:cubicBezTo>
                  <a:cubicBezTo>
                    <a:pt x="73" y="534"/>
                    <a:pt x="51" y="537"/>
                    <a:pt x="28" y="518"/>
                  </a:cubicBezTo>
                  <a:cubicBezTo>
                    <a:pt x="12" y="505"/>
                    <a:pt x="11" y="483"/>
                    <a:pt x="14" y="466"/>
                  </a:cubicBezTo>
                  <a:cubicBezTo>
                    <a:pt x="18" y="449"/>
                    <a:pt x="0" y="464"/>
                    <a:pt x="2" y="454"/>
                  </a:cubicBezTo>
                  <a:cubicBezTo>
                    <a:pt x="6" y="427"/>
                    <a:pt x="14" y="401"/>
                    <a:pt x="24" y="377"/>
                  </a:cubicBezTo>
                  <a:cubicBezTo>
                    <a:pt x="39" y="339"/>
                    <a:pt x="46" y="298"/>
                    <a:pt x="92" y="266"/>
                  </a:cubicBezTo>
                  <a:cubicBezTo>
                    <a:pt x="106" y="256"/>
                    <a:pt x="111" y="252"/>
                    <a:pt x="133" y="247"/>
                  </a:cubicBezTo>
                  <a:cubicBezTo>
                    <a:pt x="160" y="240"/>
                    <a:pt x="177" y="233"/>
                    <a:pt x="200" y="227"/>
                  </a:cubicBezTo>
                  <a:cubicBezTo>
                    <a:pt x="210" y="224"/>
                    <a:pt x="197" y="190"/>
                    <a:pt x="197" y="190"/>
                  </a:cubicBezTo>
                  <a:cubicBezTo>
                    <a:pt x="192" y="183"/>
                    <a:pt x="199" y="191"/>
                    <a:pt x="192" y="183"/>
                  </a:cubicBezTo>
                  <a:cubicBezTo>
                    <a:pt x="184" y="171"/>
                    <a:pt x="181" y="156"/>
                    <a:pt x="172" y="144"/>
                  </a:cubicBezTo>
                  <a:cubicBezTo>
                    <a:pt x="170" y="142"/>
                    <a:pt x="169" y="155"/>
                    <a:pt x="169" y="152"/>
                  </a:cubicBezTo>
                  <a:cubicBezTo>
                    <a:pt x="169" y="145"/>
                    <a:pt x="171" y="138"/>
                    <a:pt x="171" y="131"/>
                  </a:cubicBezTo>
                  <a:cubicBezTo>
                    <a:pt x="171" y="124"/>
                    <a:pt x="171" y="117"/>
                    <a:pt x="169" y="111"/>
                  </a:cubicBezTo>
                  <a:cubicBezTo>
                    <a:pt x="159" y="73"/>
                    <a:pt x="162" y="97"/>
                    <a:pt x="165" y="104"/>
                  </a:cubicBezTo>
                  <a:cubicBezTo>
                    <a:pt x="167" y="110"/>
                    <a:pt x="164" y="91"/>
                    <a:pt x="160" y="104"/>
                  </a:cubicBezTo>
                  <a:cubicBezTo>
                    <a:pt x="160" y="106"/>
                    <a:pt x="158" y="95"/>
                    <a:pt x="157" y="97"/>
                  </a:cubicBezTo>
                  <a:cubicBezTo>
                    <a:pt x="154" y="112"/>
                    <a:pt x="156" y="95"/>
                    <a:pt x="155" y="94"/>
                  </a:cubicBezTo>
                  <a:cubicBezTo>
                    <a:pt x="149" y="85"/>
                    <a:pt x="160" y="76"/>
                    <a:pt x="152" y="89"/>
                  </a:cubicBezTo>
                  <a:cubicBezTo>
                    <a:pt x="149" y="94"/>
                    <a:pt x="155" y="57"/>
                    <a:pt x="166" y="43"/>
                  </a:cubicBezTo>
                  <a:cubicBezTo>
                    <a:pt x="167" y="42"/>
                    <a:pt x="168" y="42"/>
                    <a:pt x="168" y="42"/>
                  </a:cubicBezTo>
                  <a:cubicBezTo>
                    <a:pt x="173" y="37"/>
                    <a:pt x="178" y="32"/>
                    <a:pt x="184" y="28"/>
                  </a:cubicBezTo>
                  <a:cubicBezTo>
                    <a:pt x="192" y="22"/>
                    <a:pt x="200" y="17"/>
                    <a:pt x="208" y="11"/>
                  </a:cubicBezTo>
                  <a:close/>
                  <a:moveTo>
                    <a:pt x="429" y="454"/>
                  </a:moveTo>
                  <a:cubicBezTo>
                    <a:pt x="429" y="448"/>
                    <a:pt x="435" y="446"/>
                    <a:pt x="432" y="440"/>
                  </a:cubicBezTo>
                  <a:cubicBezTo>
                    <a:pt x="427" y="431"/>
                    <a:pt x="416" y="406"/>
                    <a:pt x="412" y="416"/>
                  </a:cubicBezTo>
                  <a:cubicBezTo>
                    <a:pt x="402" y="438"/>
                    <a:pt x="408" y="465"/>
                    <a:pt x="412" y="489"/>
                  </a:cubicBezTo>
                  <a:cubicBezTo>
                    <a:pt x="414" y="502"/>
                    <a:pt x="413" y="542"/>
                    <a:pt x="428" y="548"/>
                  </a:cubicBezTo>
                  <a:cubicBezTo>
                    <a:pt x="439" y="553"/>
                    <a:pt x="439" y="547"/>
                    <a:pt x="447" y="539"/>
                  </a:cubicBezTo>
                  <a:cubicBezTo>
                    <a:pt x="465" y="521"/>
                    <a:pt x="468" y="493"/>
                    <a:pt x="478" y="467"/>
                  </a:cubicBezTo>
                  <a:cubicBezTo>
                    <a:pt x="487" y="443"/>
                    <a:pt x="430" y="460"/>
                    <a:pt x="429" y="454"/>
                  </a:cubicBezTo>
                  <a:close/>
                  <a:moveTo>
                    <a:pt x="109" y="481"/>
                  </a:moveTo>
                  <a:cubicBezTo>
                    <a:pt x="112" y="476"/>
                    <a:pt x="112" y="469"/>
                    <a:pt x="108" y="465"/>
                  </a:cubicBezTo>
                  <a:cubicBezTo>
                    <a:pt x="99" y="458"/>
                    <a:pt x="102" y="493"/>
                    <a:pt x="109" y="481"/>
                  </a:cubicBezTo>
                  <a:close/>
                  <a:moveTo>
                    <a:pt x="279" y="988"/>
                  </a:moveTo>
                  <a:cubicBezTo>
                    <a:pt x="273" y="985"/>
                    <a:pt x="265" y="1018"/>
                    <a:pt x="266" y="1022"/>
                  </a:cubicBezTo>
                  <a:cubicBezTo>
                    <a:pt x="275" y="1043"/>
                    <a:pt x="289" y="992"/>
                    <a:pt x="279" y="98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3719" y="1486"/>
              <a:ext cx="896" cy="2378"/>
            </a:xfrm>
            <a:custGeom>
              <a:avLst/>
              <a:gdLst/>
              <a:ahLst/>
              <a:cxnLst/>
              <a:rect l="l" t="t" r="r" b="b"/>
              <a:pathLst>
                <a:path w="587" h="1556" extrusionOk="0">
                  <a:moveTo>
                    <a:pt x="208" y="12"/>
                  </a:moveTo>
                  <a:cubicBezTo>
                    <a:pt x="220" y="4"/>
                    <a:pt x="241" y="0"/>
                    <a:pt x="251" y="9"/>
                  </a:cubicBezTo>
                  <a:cubicBezTo>
                    <a:pt x="254" y="11"/>
                    <a:pt x="259" y="13"/>
                    <a:pt x="263" y="14"/>
                  </a:cubicBezTo>
                  <a:cubicBezTo>
                    <a:pt x="268" y="14"/>
                    <a:pt x="274" y="8"/>
                    <a:pt x="272" y="14"/>
                  </a:cubicBezTo>
                  <a:cubicBezTo>
                    <a:pt x="271" y="15"/>
                    <a:pt x="269" y="18"/>
                    <a:pt x="271" y="17"/>
                  </a:cubicBezTo>
                  <a:cubicBezTo>
                    <a:pt x="313" y="10"/>
                    <a:pt x="245" y="15"/>
                    <a:pt x="287" y="23"/>
                  </a:cubicBezTo>
                  <a:cubicBezTo>
                    <a:pt x="290" y="24"/>
                    <a:pt x="276" y="25"/>
                    <a:pt x="278" y="27"/>
                  </a:cubicBezTo>
                  <a:cubicBezTo>
                    <a:pt x="287" y="38"/>
                    <a:pt x="299" y="44"/>
                    <a:pt x="310" y="52"/>
                  </a:cubicBezTo>
                  <a:cubicBezTo>
                    <a:pt x="321" y="62"/>
                    <a:pt x="317" y="81"/>
                    <a:pt x="317" y="81"/>
                  </a:cubicBezTo>
                  <a:cubicBezTo>
                    <a:pt x="310" y="67"/>
                    <a:pt x="320" y="130"/>
                    <a:pt x="314" y="153"/>
                  </a:cubicBezTo>
                  <a:cubicBezTo>
                    <a:pt x="314" y="154"/>
                    <a:pt x="310" y="160"/>
                    <a:pt x="309" y="161"/>
                  </a:cubicBezTo>
                  <a:cubicBezTo>
                    <a:pt x="302" y="174"/>
                    <a:pt x="302" y="195"/>
                    <a:pt x="307" y="206"/>
                  </a:cubicBezTo>
                  <a:cubicBezTo>
                    <a:pt x="312" y="221"/>
                    <a:pt x="344" y="228"/>
                    <a:pt x="354" y="232"/>
                  </a:cubicBezTo>
                  <a:cubicBezTo>
                    <a:pt x="380" y="240"/>
                    <a:pt x="408" y="248"/>
                    <a:pt x="430" y="263"/>
                  </a:cubicBezTo>
                  <a:cubicBezTo>
                    <a:pt x="474" y="292"/>
                    <a:pt x="485" y="337"/>
                    <a:pt x="487" y="338"/>
                  </a:cubicBezTo>
                  <a:cubicBezTo>
                    <a:pt x="505" y="351"/>
                    <a:pt x="539" y="406"/>
                    <a:pt x="539" y="409"/>
                  </a:cubicBezTo>
                  <a:cubicBezTo>
                    <a:pt x="549" y="458"/>
                    <a:pt x="587" y="458"/>
                    <a:pt x="514" y="543"/>
                  </a:cubicBezTo>
                  <a:cubicBezTo>
                    <a:pt x="494" y="567"/>
                    <a:pt x="473" y="599"/>
                    <a:pt x="443" y="617"/>
                  </a:cubicBezTo>
                  <a:cubicBezTo>
                    <a:pt x="415" y="634"/>
                    <a:pt x="438" y="654"/>
                    <a:pt x="438" y="704"/>
                  </a:cubicBezTo>
                  <a:cubicBezTo>
                    <a:pt x="438" y="744"/>
                    <a:pt x="433" y="752"/>
                    <a:pt x="424" y="790"/>
                  </a:cubicBezTo>
                  <a:cubicBezTo>
                    <a:pt x="420" y="812"/>
                    <a:pt x="425" y="863"/>
                    <a:pt x="399" y="957"/>
                  </a:cubicBezTo>
                  <a:cubicBezTo>
                    <a:pt x="396" y="970"/>
                    <a:pt x="388" y="977"/>
                    <a:pt x="396" y="1017"/>
                  </a:cubicBezTo>
                  <a:cubicBezTo>
                    <a:pt x="399" y="1031"/>
                    <a:pt x="398" y="1047"/>
                    <a:pt x="405" y="1059"/>
                  </a:cubicBezTo>
                  <a:cubicBezTo>
                    <a:pt x="444" y="1128"/>
                    <a:pt x="426" y="1151"/>
                    <a:pt x="425" y="1237"/>
                  </a:cubicBezTo>
                  <a:cubicBezTo>
                    <a:pt x="425" y="1256"/>
                    <a:pt x="424" y="1274"/>
                    <a:pt x="423" y="1292"/>
                  </a:cubicBezTo>
                  <a:cubicBezTo>
                    <a:pt x="423" y="1305"/>
                    <a:pt x="424" y="1319"/>
                    <a:pt x="424" y="1332"/>
                  </a:cubicBezTo>
                  <a:cubicBezTo>
                    <a:pt x="425" y="1348"/>
                    <a:pt x="430" y="1393"/>
                    <a:pt x="441" y="1407"/>
                  </a:cubicBezTo>
                  <a:cubicBezTo>
                    <a:pt x="447" y="1413"/>
                    <a:pt x="444" y="1431"/>
                    <a:pt x="449" y="1446"/>
                  </a:cubicBezTo>
                  <a:cubicBezTo>
                    <a:pt x="450" y="1446"/>
                    <a:pt x="457" y="1504"/>
                    <a:pt x="440" y="1517"/>
                  </a:cubicBezTo>
                  <a:cubicBezTo>
                    <a:pt x="387" y="1556"/>
                    <a:pt x="372" y="1473"/>
                    <a:pt x="370" y="1458"/>
                  </a:cubicBezTo>
                  <a:cubicBezTo>
                    <a:pt x="370" y="1454"/>
                    <a:pt x="363" y="1425"/>
                    <a:pt x="363" y="1408"/>
                  </a:cubicBezTo>
                  <a:cubicBezTo>
                    <a:pt x="364" y="1395"/>
                    <a:pt x="357" y="1393"/>
                    <a:pt x="362" y="1381"/>
                  </a:cubicBezTo>
                  <a:cubicBezTo>
                    <a:pt x="375" y="1352"/>
                    <a:pt x="357" y="1379"/>
                    <a:pt x="365" y="1334"/>
                  </a:cubicBezTo>
                  <a:cubicBezTo>
                    <a:pt x="377" y="1267"/>
                    <a:pt x="339" y="1215"/>
                    <a:pt x="332" y="1157"/>
                  </a:cubicBezTo>
                  <a:cubicBezTo>
                    <a:pt x="323" y="1085"/>
                    <a:pt x="334" y="1089"/>
                    <a:pt x="299" y="1073"/>
                  </a:cubicBezTo>
                  <a:cubicBezTo>
                    <a:pt x="291" y="1069"/>
                    <a:pt x="285" y="1058"/>
                    <a:pt x="276" y="1060"/>
                  </a:cubicBezTo>
                  <a:cubicBezTo>
                    <a:pt x="266" y="1063"/>
                    <a:pt x="269" y="1097"/>
                    <a:pt x="276" y="1103"/>
                  </a:cubicBezTo>
                  <a:cubicBezTo>
                    <a:pt x="278" y="1105"/>
                    <a:pt x="281" y="1106"/>
                    <a:pt x="284" y="1107"/>
                  </a:cubicBezTo>
                  <a:cubicBezTo>
                    <a:pt x="316" y="1119"/>
                    <a:pt x="302" y="1155"/>
                    <a:pt x="296" y="1172"/>
                  </a:cubicBezTo>
                  <a:cubicBezTo>
                    <a:pt x="272" y="1245"/>
                    <a:pt x="291" y="1290"/>
                    <a:pt x="249" y="1320"/>
                  </a:cubicBezTo>
                  <a:cubicBezTo>
                    <a:pt x="197" y="1358"/>
                    <a:pt x="201" y="1222"/>
                    <a:pt x="212" y="1199"/>
                  </a:cubicBezTo>
                  <a:cubicBezTo>
                    <a:pt x="222" y="1181"/>
                    <a:pt x="230" y="1185"/>
                    <a:pt x="223" y="1155"/>
                  </a:cubicBezTo>
                  <a:cubicBezTo>
                    <a:pt x="211" y="1106"/>
                    <a:pt x="178" y="1092"/>
                    <a:pt x="174" y="1039"/>
                  </a:cubicBezTo>
                  <a:cubicBezTo>
                    <a:pt x="171" y="999"/>
                    <a:pt x="145" y="936"/>
                    <a:pt x="133" y="895"/>
                  </a:cubicBezTo>
                  <a:cubicBezTo>
                    <a:pt x="128" y="875"/>
                    <a:pt x="123" y="852"/>
                    <a:pt x="119" y="833"/>
                  </a:cubicBezTo>
                  <a:cubicBezTo>
                    <a:pt x="106" y="781"/>
                    <a:pt x="98" y="802"/>
                    <a:pt x="106" y="749"/>
                  </a:cubicBezTo>
                  <a:cubicBezTo>
                    <a:pt x="120" y="653"/>
                    <a:pt x="115" y="694"/>
                    <a:pt x="103" y="681"/>
                  </a:cubicBezTo>
                  <a:cubicBezTo>
                    <a:pt x="94" y="672"/>
                    <a:pt x="103" y="630"/>
                    <a:pt x="111" y="600"/>
                  </a:cubicBezTo>
                  <a:cubicBezTo>
                    <a:pt x="116" y="583"/>
                    <a:pt x="123" y="570"/>
                    <a:pt x="121" y="553"/>
                  </a:cubicBezTo>
                  <a:cubicBezTo>
                    <a:pt x="118" y="535"/>
                    <a:pt x="107" y="541"/>
                    <a:pt x="106" y="541"/>
                  </a:cubicBezTo>
                  <a:cubicBezTo>
                    <a:pt x="74" y="534"/>
                    <a:pt x="51" y="537"/>
                    <a:pt x="28" y="518"/>
                  </a:cubicBezTo>
                  <a:cubicBezTo>
                    <a:pt x="13" y="505"/>
                    <a:pt x="11" y="483"/>
                    <a:pt x="15" y="466"/>
                  </a:cubicBezTo>
                  <a:cubicBezTo>
                    <a:pt x="18" y="449"/>
                    <a:pt x="0" y="464"/>
                    <a:pt x="2" y="454"/>
                  </a:cubicBezTo>
                  <a:cubicBezTo>
                    <a:pt x="6" y="427"/>
                    <a:pt x="14" y="401"/>
                    <a:pt x="24" y="377"/>
                  </a:cubicBezTo>
                  <a:cubicBezTo>
                    <a:pt x="40" y="339"/>
                    <a:pt x="47" y="298"/>
                    <a:pt x="92" y="266"/>
                  </a:cubicBezTo>
                  <a:cubicBezTo>
                    <a:pt x="106" y="256"/>
                    <a:pt x="112" y="252"/>
                    <a:pt x="133" y="247"/>
                  </a:cubicBezTo>
                  <a:cubicBezTo>
                    <a:pt x="160" y="240"/>
                    <a:pt x="178" y="233"/>
                    <a:pt x="201" y="227"/>
                  </a:cubicBezTo>
                  <a:cubicBezTo>
                    <a:pt x="210" y="224"/>
                    <a:pt x="198" y="190"/>
                    <a:pt x="198" y="190"/>
                  </a:cubicBezTo>
                  <a:cubicBezTo>
                    <a:pt x="193" y="183"/>
                    <a:pt x="199" y="191"/>
                    <a:pt x="193" y="183"/>
                  </a:cubicBezTo>
                  <a:cubicBezTo>
                    <a:pt x="184" y="171"/>
                    <a:pt x="181" y="156"/>
                    <a:pt x="172" y="144"/>
                  </a:cubicBezTo>
                  <a:cubicBezTo>
                    <a:pt x="171" y="142"/>
                    <a:pt x="170" y="155"/>
                    <a:pt x="169" y="152"/>
                  </a:cubicBezTo>
                  <a:cubicBezTo>
                    <a:pt x="169" y="145"/>
                    <a:pt x="171" y="138"/>
                    <a:pt x="171" y="131"/>
                  </a:cubicBezTo>
                  <a:cubicBezTo>
                    <a:pt x="171" y="124"/>
                    <a:pt x="171" y="117"/>
                    <a:pt x="169" y="111"/>
                  </a:cubicBezTo>
                  <a:cubicBezTo>
                    <a:pt x="159" y="73"/>
                    <a:pt x="163" y="97"/>
                    <a:pt x="165" y="104"/>
                  </a:cubicBezTo>
                  <a:cubicBezTo>
                    <a:pt x="168" y="110"/>
                    <a:pt x="164" y="91"/>
                    <a:pt x="161" y="104"/>
                  </a:cubicBezTo>
                  <a:cubicBezTo>
                    <a:pt x="160" y="106"/>
                    <a:pt x="158" y="95"/>
                    <a:pt x="158" y="97"/>
                  </a:cubicBezTo>
                  <a:cubicBezTo>
                    <a:pt x="154" y="112"/>
                    <a:pt x="157" y="96"/>
                    <a:pt x="156" y="94"/>
                  </a:cubicBezTo>
                  <a:cubicBezTo>
                    <a:pt x="149" y="85"/>
                    <a:pt x="160" y="76"/>
                    <a:pt x="152" y="89"/>
                  </a:cubicBezTo>
                  <a:cubicBezTo>
                    <a:pt x="149" y="94"/>
                    <a:pt x="155" y="57"/>
                    <a:pt x="166" y="43"/>
                  </a:cubicBezTo>
                  <a:cubicBezTo>
                    <a:pt x="167" y="42"/>
                    <a:pt x="168" y="42"/>
                    <a:pt x="168" y="42"/>
                  </a:cubicBezTo>
                  <a:cubicBezTo>
                    <a:pt x="174" y="37"/>
                    <a:pt x="179" y="32"/>
                    <a:pt x="184" y="28"/>
                  </a:cubicBezTo>
                  <a:cubicBezTo>
                    <a:pt x="192" y="22"/>
                    <a:pt x="200" y="17"/>
                    <a:pt x="208" y="12"/>
                  </a:cubicBezTo>
                  <a:close/>
                  <a:moveTo>
                    <a:pt x="429" y="454"/>
                  </a:moveTo>
                  <a:cubicBezTo>
                    <a:pt x="429" y="448"/>
                    <a:pt x="435" y="446"/>
                    <a:pt x="432" y="440"/>
                  </a:cubicBezTo>
                  <a:cubicBezTo>
                    <a:pt x="427" y="431"/>
                    <a:pt x="416" y="406"/>
                    <a:pt x="412" y="416"/>
                  </a:cubicBezTo>
                  <a:cubicBezTo>
                    <a:pt x="402" y="438"/>
                    <a:pt x="408" y="465"/>
                    <a:pt x="412" y="489"/>
                  </a:cubicBezTo>
                  <a:cubicBezTo>
                    <a:pt x="414" y="502"/>
                    <a:pt x="414" y="542"/>
                    <a:pt x="428" y="548"/>
                  </a:cubicBezTo>
                  <a:cubicBezTo>
                    <a:pt x="439" y="553"/>
                    <a:pt x="439" y="547"/>
                    <a:pt x="447" y="539"/>
                  </a:cubicBezTo>
                  <a:cubicBezTo>
                    <a:pt x="465" y="521"/>
                    <a:pt x="469" y="493"/>
                    <a:pt x="478" y="467"/>
                  </a:cubicBezTo>
                  <a:cubicBezTo>
                    <a:pt x="487" y="443"/>
                    <a:pt x="430" y="460"/>
                    <a:pt x="429" y="454"/>
                  </a:cubicBezTo>
                  <a:close/>
                  <a:moveTo>
                    <a:pt x="109" y="481"/>
                  </a:moveTo>
                  <a:cubicBezTo>
                    <a:pt x="112" y="476"/>
                    <a:pt x="113" y="469"/>
                    <a:pt x="108" y="465"/>
                  </a:cubicBezTo>
                  <a:cubicBezTo>
                    <a:pt x="99" y="458"/>
                    <a:pt x="102" y="493"/>
                    <a:pt x="109" y="481"/>
                  </a:cubicBezTo>
                  <a:close/>
                  <a:moveTo>
                    <a:pt x="279" y="988"/>
                  </a:moveTo>
                  <a:cubicBezTo>
                    <a:pt x="274" y="986"/>
                    <a:pt x="265" y="1018"/>
                    <a:pt x="267" y="1022"/>
                  </a:cubicBezTo>
                  <a:cubicBezTo>
                    <a:pt x="275" y="1043"/>
                    <a:pt x="289" y="992"/>
                    <a:pt x="279" y="988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2848" y="1636"/>
              <a:ext cx="782" cy="2074"/>
            </a:xfrm>
            <a:custGeom>
              <a:avLst/>
              <a:gdLst/>
              <a:ahLst/>
              <a:cxnLst/>
              <a:rect l="l" t="t" r="r" b="b"/>
              <a:pathLst>
                <a:path w="512" h="1357" extrusionOk="0">
                  <a:moveTo>
                    <a:pt x="330" y="10"/>
                  </a:moveTo>
                  <a:cubicBezTo>
                    <a:pt x="337" y="14"/>
                    <a:pt x="345" y="19"/>
                    <a:pt x="351" y="24"/>
                  </a:cubicBezTo>
                  <a:cubicBezTo>
                    <a:pt x="356" y="28"/>
                    <a:pt x="360" y="32"/>
                    <a:pt x="365" y="36"/>
                  </a:cubicBezTo>
                  <a:cubicBezTo>
                    <a:pt x="365" y="37"/>
                    <a:pt x="366" y="36"/>
                    <a:pt x="367" y="37"/>
                  </a:cubicBezTo>
                  <a:cubicBezTo>
                    <a:pt x="376" y="50"/>
                    <a:pt x="382" y="82"/>
                    <a:pt x="379" y="78"/>
                  </a:cubicBezTo>
                  <a:cubicBezTo>
                    <a:pt x="372" y="66"/>
                    <a:pt x="382" y="74"/>
                    <a:pt x="376" y="82"/>
                  </a:cubicBezTo>
                  <a:cubicBezTo>
                    <a:pt x="375" y="83"/>
                    <a:pt x="377" y="98"/>
                    <a:pt x="374" y="85"/>
                  </a:cubicBezTo>
                  <a:cubicBezTo>
                    <a:pt x="374" y="82"/>
                    <a:pt x="372" y="93"/>
                    <a:pt x="372" y="90"/>
                  </a:cubicBezTo>
                  <a:cubicBezTo>
                    <a:pt x="369" y="79"/>
                    <a:pt x="366" y="96"/>
                    <a:pt x="368" y="90"/>
                  </a:cubicBezTo>
                  <a:cubicBezTo>
                    <a:pt x="370" y="84"/>
                    <a:pt x="373" y="64"/>
                    <a:pt x="364" y="96"/>
                  </a:cubicBezTo>
                  <a:cubicBezTo>
                    <a:pt x="363" y="102"/>
                    <a:pt x="362" y="108"/>
                    <a:pt x="362" y="114"/>
                  </a:cubicBezTo>
                  <a:cubicBezTo>
                    <a:pt x="362" y="120"/>
                    <a:pt x="365" y="126"/>
                    <a:pt x="364" y="132"/>
                  </a:cubicBezTo>
                  <a:cubicBezTo>
                    <a:pt x="364" y="135"/>
                    <a:pt x="363" y="123"/>
                    <a:pt x="362" y="125"/>
                  </a:cubicBezTo>
                  <a:cubicBezTo>
                    <a:pt x="354" y="136"/>
                    <a:pt x="352" y="149"/>
                    <a:pt x="344" y="159"/>
                  </a:cubicBezTo>
                  <a:cubicBezTo>
                    <a:pt x="338" y="166"/>
                    <a:pt x="344" y="159"/>
                    <a:pt x="339" y="165"/>
                  </a:cubicBezTo>
                  <a:cubicBezTo>
                    <a:pt x="339" y="165"/>
                    <a:pt x="328" y="195"/>
                    <a:pt x="337" y="198"/>
                  </a:cubicBezTo>
                  <a:cubicBezTo>
                    <a:pt x="357" y="203"/>
                    <a:pt x="372" y="209"/>
                    <a:pt x="395" y="215"/>
                  </a:cubicBezTo>
                  <a:cubicBezTo>
                    <a:pt x="414" y="220"/>
                    <a:pt x="420" y="223"/>
                    <a:pt x="432" y="232"/>
                  </a:cubicBezTo>
                  <a:cubicBezTo>
                    <a:pt x="471" y="259"/>
                    <a:pt x="477" y="296"/>
                    <a:pt x="491" y="328"/>
                  </a:cubicBezTo>
                  <a:cubicBezTo>
                    <a:pt x="499" y="350"/>
                    <a:pt x="507" y="372"/>
                    <a:pt x="510" y="395"/>
                  </a:cubicBezTo>
                  <a:cubicBezTo>
                    <a:pt x="512" y="405"/>
                    <a:pt x="496" y="392"/>
                    <a:pt x="499" y="406"/>
                  </a:cubicBezTo>
                  <a:cubicBezTo>
                    <a:pt x="502" y="421"/>
                    <a:pt x="501" y="440"/>
                    <a:pt x="487" y="451"/>
                  </a:cubicBezTo>
                  <a:cubicBezTo>
                    <a:pt x="467" y="468"/>
                    <a:pt x="448" y="466"/>
                    <a:pt x="419" y="472"/>
                  </a:cubicBezTo>
                  <a:cubicBezTo>
                    <a:pt x="419" y="472"/>
                    <a:pt x="409" y="466"/>
                    <a:pt x="407" y="482"/>
                  </a:cubicBezTo>
                  <a:cubicBezTo>
                    <a:pt x="405" y="497"/>
                    <a:pt x="411" y="508"/>
                    <a:pt x="415" y="523"/>
                  </a:cubicBezTo>
                  <a:cubicBezTo>
                    <a:pt x="422" y="549"/>
                    <a:pt x="430" y="586"/>
                    <a:pt x="422" y="594"/>
                  </a:cubicBezTo>
                  <a:cubicBezTo>
                    <a:pt x="411" y="605"/>
                    <a:pt x="407" y="569"/>
                    <a:pt x="419" y="653"/>
                  </a:cubicBezTo>
                  <a:cubicBezTo>
                    <a:pt x="426" y="699"/>
                    <a:pt x="419" y="681"/>
                    <a:pt x="408" y="727"/>
                  </a:cubicBezTo>
                  <a:cubicBezTo>
                    <a:pt x="405" y="743"/>
                    <a:pt x="400" y="763"/>
                    <a:pt x="396" y="780"/>
                  </a:cubicBezTo>
                  <a:cubicBezTo>
                    <a:pt x="385" y="816"/>
                    <a:pt x="362" y="871"/>
                    <a:pt x="360" y="906"/>
                  </a:cubicBezTo>
                  <a:cubicBezTo>
                    <a:pt x="356" y="952"/>
                    <a:pt x="328" y="964"/>
                    <a:pt x="317" y="1007"/>
                  </a:cubicBezTo>
                  <a:cubicBezTo>
                    <a:pt x="311" y="1034"/>
                    <a:pt x="319" y="1030"/>
                    <a:pt x="327" y="1046"/>
                  </a:cubicBezTo>
                  <a:cubicBezTo>
                    <a:pt x="337" y="1066"/>
                    <a:pt x="340" y="1185"/>
                    <a:pt x="294" y="1151"/>
                  </a:cubicBezTo>
                  <a:cubicBezTo>
                    <a:pt x="258" y="1125"/>
                    <a:pt x="275" y="1086"/>
                    <a:pt x="254" y="1022"/>
                  </a:cubicBezTo>
                  <a:cubicBezTo>
                    <a:pt x="249" y="1007"/>
                    <a:pt x="236" y="976"/>
                    <a:pt x="264" y="965"/>
                  </a:cubicBezTo>
                  <a:cubicBezTo>
                    <a:pt x="266" y="964"/>
                    <a:pt x="270" y="964"/>
                    <a:pt x="272" y="962"/>
                  </a:cubicBezTo>
                  <a:cubicBezTo>
                    <a:pt x="277" y="956"/>
                    <a:pt x="280" y="927"/>
                    <a:pt x="271" y="925"/>
                  </a:cubicBezTo>
                  <a:cubicBezTo>
                    <a:pt x="263" y="923"/>
                    <a:pt x="258" y="932"/>
                    <a:pt x="251" y="936"/>
                  </a:cubicBezTo>
                  <a:cubicBezTo>
                    <a:pt x="221" y="950"/>
                    <a:pt x="230" y="946"/>
                    <a:pt x="222" y="1009"/>
                  </a:cubicBezTo>
                  <a:cubicBezTo>
                    <a:pt x="216" y="1060"/>
                    <a:pt x="183" y="1105"/>
                    <a:pt x="193" y="1163"/>
                  </a:cubicBezTo>
                  <a:cubicBezTo>
                    <a:pt x="200" y="1202"/>
                    <a:pt x="185" y="1179"/>
                    <a:pt x="196" y="1204"/>
                  </a:cubicBezTo>
                  <a:cubicBezTo>
                    <a:pt x="201" y="1215"/>
                    <a:pt x="195" y="1217"/>
                    <a:pt x="195" y="1228"/>
                  </a:cubicBezTo>
                  <a:cubicBezTo>
                    <a:pt x="195" y="1243"/>
                    <a:pt x="189" y="1268"/>
                    <a:pt x="189" y="1271"/>
                  </a:cubicBezTo>
                  <a:cubicBezTo>
                    <a:pt x="188" y="1285"/>
                    <a:pt x="174" y="1357"/>
                    <a:pt x="128" y="1323"/>
                  </a:cubicBezTo>
                  <a:cubicBezTo>
                    <a:pt x="114" y="1312"/>
                    <a:pt x="120" y="1261"/>
                    <a:pt x="120" y="1261"/>
                  </a:cubicBezTo>
                  <a:cubicBezTo>
                    <a:pt x="125" y="1248"/>
                    <a:pt x="122" y="1233"/>
                    <a:pt x="127" y="1227"/>
                  </a:cubicBezTo>
                  <a:cubicBezTo>
                    <a:pt x="137" y="1215"/>
                    <a:pt x="141" y="1176"/>
                    <a:pt x="142" y="1162"/>
                  </a:cubicBezTo>
                  <a:cubicBezTo>
                    <a:pt x="142" y="1150"/>
                    <a:pt x="143" y="1138"/>
                    <a:pt x="142" y="1127"/>
                  </a:cubicBezTo>
                  <a:cubicBezTo>
                    <a:pt x="142" y="1111"/>
                    <a:pt x="141" y="1095"/>
                    <a:pt x="141" y="1079"/>
                  </a:cubicBezTo>
                  <a:cubicBezTo>
                    <a:pt x="140" y="1004"/>
                    <a:pt x="125" y="984"/>
                    <a:pt x="159" y="924"/>
                  </a:cubicBezTo>
                  <a:cubicBezTo>
                    <a:pt x="165" y="913"/>
                    <a:pt x="164" y="899"/>
                    <a:pt x="166" y="887"/>
                  </a:cubicBezTo>
                  <a:cubicBezTo>
                    <a:pt x="174" y="852"/>
                    <a:pt x="167" y="846"/>
                    <a:pt x="164" y="835"/>
                  </a:cubicBezTo>
                  <a:cubicBezTo>
                    <a:pt x="141" y="752"/>
                    <a:pt x="146" y="708"/>
                    <a:pt x="142" y="689"/>
                  </a:cubicBezTo>
                  <a:cubicBezTo>
                    <a:pt x="135" y="656"/>
                    <a:pt x="130" y="649"/>
                    <a:pt x="130" y="614"/>
                  </a:cubicBezTo>
                  <a:cubicBezTo>
                    <a:pt x="130" y="570"/>
                    <a:pt x="150" y="553"/>
                    <a:pt x="125" y="538"/>
                  </a:cubicBezTo>
                  <a:cubicBezTo>
                    <a:pt x="99" y="523"/>
                    <a:pt x="81" y="494"/>
                    <a:pt x="63" y="474"/>
                  </a:cubicBezTo>
                  <a:cubicBezTo>
                    <a:pt x="0" y="399"/>
                    <a:pt x="33" y="400"/>
                    <a:pt x="41" y="356"/>
                  </a:cubicBezTo>
                  <a:cubicBezTo>
                    <a:pt x="42" y="354"/>
                    <a:pt x="71" y="306"/>
                    <a:pt x="87" y="294"/>
                  </a:cubicBezTo>
                  <a:cubicBezTo>
                    <a:pt x="89" y="293"/>
                    <a:pt x="98" y="254"/>
                    <a:pt x="136" y="229"/>
                  </a:cubicBezTo>
                  <a:cubicBezTo>
                    <a:pt x="156" y="216"/>
                    <a:pt x="180" y="209"/>
                    <a:pt x="203" y="202"/>
                  </a:cubicBezTo>
                  <a:cubicBezTo>
                    <a:pt x="212" y="199"/>
                    <a:pt x="239" y="192"/>
                    <a:pt x="244" y="180"/>
                  </a:cubicBezTo>
                  <a:cubicBezTo>
                    <a:pt x="248" y="170"/>
                    <a:pt x="248" y="152"/>
                    <a:pt x="242" y="140"/>
                  </a:cubicBezTo>
                  <a:cubicBezTo>
                    <a:pt x="241" y="139"/>
                    <a:pt x="238" y="134"/>
                    <a:pt x="238" y="133"/>
                  </a:cubicBezTo>
                  <a:cubicBezTo>
                    <a:pt x="233" y="113"/>
                    <a:pt x="241" y="58"/>
                    <a:pt x="235" y="71"/>
                  </a:cubicBezTo>
                  <a:cubicBezTo>
                    <a:pt x="235" y="71"/>
                    <a:pt x="232" y="54"/>
                    <a:pt x="242" y="45"/>
                  </a:cubicBezTo>
                  <a:cubicBezTo>
                    <a:pt x="251" y="38"/>
                    <a:pt x="262" y="33"/>
                    <a:pt x="269" y="23"/>
                  </a:cubicBezTo>
                  <a:cubicBezTo>
                    <a:pt x="271" y="21"/>
                    <a:pt x="259" y="21"/>
                    <a:pt x="261" y="20"/>
                  </a:cubicBezTo>
                  <a:cubicBezTo>
                    <a:pt x="298" y="13"/>
                    <a:pt x="239" y="9"/>
                    <a:pt x="276" y="15"/>
                  </a:cubicBezTo>
                  <a:cubicBezTo>
                    <a:pt x="277" y="15"/>
                    <a:pt x="275" y="13"/>
                    <a:pt x="275" y="12"/>
                  </a:cubicBezTo>
                  <a:cubicBezTo>
                    <a:pt x="272" y="6"/>
                    <a:pt x="278" y="12"/>
                    <a:pt x="283" y="12"/>
                  </a:cubicBezTo>
                  <a:cubicBezTo>
                    <a:pt x="286" y="11"/>
                    <a:pt x="290" y="10"/>
                    <a:pt x="293" y="7"/>
                  </a:cubicBezTo>
                  <a:cubicBezTo>
                    <a:pt x="301" y="0"/>
                    <a:pt x="320" y="4"/>
                    <a:pt x="330" y="10"/>
                  </a:cubicBezTo>
                  <a:close/>
                  <a:moveTo>
                    <a:pt x="137" y="395"/>
                  </a:moveTo>
                  <a:cubicBezTo>
                    <a:pt x="137" y="401"/>
                    <a:pt x="87" y="386"/>
                    <a:pt x="95" y="407"/>
                  </a:cubicBezTo>
                  <a:cubicBezTo>
                    <a:pt x="103" y="430"/>
                    <a:pt x="106" y="454"/>
                    <a:pt x="122" y="470"/>
                  </a:cubicBezTo>
                  <a:cubicBezTo>
                    <a:pt x="129" y="477"/>
                    <a:pt x="129" y="482"/>
                    <a:pt x="138" y="478"/>
                  </a:cubicBezTo>
                  <a:cubicBezTo>
                    <a:pt x="151" y="472"/>
                    <a:pt x="151" y="437"/>
                    <a:pt x="153" y="426"/>
                  </a:cubicBezTo>
                  <a:cubicBezTo>
                    <a:pt x="156" y="405"/>
                    <a:pt x="161" y="382"/>
                    <a:pt x="153" y="362"/>
                  </a:cubicBezTo>
                  <a:cubicBezTo>
                    <a:pt x="149" y="354"/>
                    <a:pt x="139" y="375"/>
                    <a:pt x="135" y="384"/>
                  </a:cubicBezTo>
                  <a:cubicBezTo>
                    <a:pt x="132" y="389"/>
                    <a:pt x="138" y="390"/>
                    <a:pt x="137" y="395"/>
                  </a:cubicBezTo>
                  <a:close/>
                  <a:moveTo>
                    <a:pt x="417" y="419"/>
                  </a:moveTo>
                  <a:cubicBezTo>
                    <a:pt x="423" y="430"/>
                    <a:pt x="425" y="399"/>
                    <a:pt x="418" y="406"/>
                  </a:cubicBezTo>
                  <a:cubicBezTo>
                    <a:pt x="414" y="409"/>
                    <a:pt x="414" y="415"/>
                    <a:pt x="417" y="419"/>
                  </a:cubicBezTo>
                  <a:close/>
                  <a:moveTo>
                    <a:pt x="268" y="862"/>
                  </a:moveTo>
                  <a:cubicBezTo>
                    <a:pt x="260" y="865"/>
                    <a:pt x="272" y="909"/>
                    <a:pt x="279" y="891"/>
                  </a:cubicBezTo>
                  <a:cubicBezTo>
                    <a:pt x="281" y="888"/>
                    <a:pt x="273" y="859"/>
                    <a:pt x="268" y="862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049" y="1928"/>
              <a:ext cx="936" cy="2153"/>
            </a:xfrm>
            <a:custGeom>
              <a:avLst/>
              <a:gdLst/>
              <a:ahLst/>
              <a:cxnLst/>
              <a:rect l="l" t="t" r="r" b="b"/>
              <a:pathLst>
                <a:path w="613" h="1409" extrusionOk="0">
                  <a:moveTo>
                    <a:pt x="584" y="531"/>
                  </a:moveTo>
                  <a:cubicBezTo>
                    <a:pt x="584" y="531"/>
                    <a:pt x="579" y="497"/>
                    <a:pt x="569" y="487"/>
                  </a:cubicBezTo>
                  <a:cubicBezTo>
                    <a:pt x="569" y="487"/>
                    <a:pt x="560" y="431"/>
                    <a:pt x="560" y="414"/>
                  </a:cubicBezTo>
                  <a:cubicBezTo>
                    <a:pt x="560" y="414"/>
                    <a:pt x="544" y="343"/>
                    <a:pt x="519" y="320"/>
                  </a:cubicBezTo>
                  <a:cubicBezTo>
                    <a:pt x="519" y="320"/>
                    <a:pt x="504" y="299"/>
                    <a:pt x="493" y="288"/>
                  </a:cubicBezTo>
                  <a:cubicBezTo>
                    <a:pt x="493" y="288"/>
                    <a:pt x="486" y="242"/>
                    <a:pt x="441" y="238"/>
                  </a:cubicBezTo>
                  <a:cubicBezTo>
                    <a:pt x="441" y="238"/>
                    <a:pt x="422" y="229"/>
                    <a:pt x="419" y="219"/>
                  </a:cubicBezTo>
                  <a:cubicBezTo>
                    <a:pt x="419" y="219"/>
                    <a:pt x="393" y="204"/>
                    <a:pt x="363" y="208"/>
                  </a:cubicBezTo>
                  <a:cubicBezTo>
                    <a:pt x="363" y="208"/>
                    <a:pt x="363" y="192"/>
                    <a:pt x="369" y="189"/>
                  </a:cubicBezTo>
                  <a:cubicBezTo>
                    <a:pt x="369" y="189"/>
                    <a:pt x="369" y="173"/>
                    <a:pt x="386" y="153"/>
                  </a:cubicBezTo>
                  <a:cubicBezTo>
                    <a:pt x="386" y="153"/>
                    <a:pt x="389" y="138"/>
                    <a:pt x="389" y="133"/>
                  </a:cubicBezTo>
                  <a:cubicBezTo>
                    <a:pt x="389" y="133"/>
                    <a:pt x="402" y="114"/>
                    <a:pt x="387" y="101"/>
                  </a:cubicBezTo>
                  <a:cubicBezTo>
                    <a:pt x="387" y="101"/>
                    <a:pt x="402" y="11"/>
                    <a:pt x="336" y="3"/>
                  </a:cubicBezTo>
                  <a:cubicBezTo>
                    <a:pt x="336" y="3"/>
                    <a:pt x="262" y="0"/>
                    <a:pt x="260" y="58"/>
                  </a:cubicBezTo>
                  <a:cubicBezTo>
                    <a:pt x="260" y="58"/>
                    <a:pt x="255" y="94"/>
                    <a:pt x="260" y="104"/>
                  </a:cubicBezTo>
                  <a:cubicBezTo>
                    <a:pt x="260" y="104"/>
                    <a:pt x="242" y="109"/>
                    <a:pt x="258" y="138"/>
                  </a:cubicBezTo>
                  <a:cubicBezTo>
                    <a:pt x="258" y="138"/>
                    <a:pt x="257" y="161"/>
                    <a:pt x="268" y="163"/>
                  </a:cubicBezTo>
                  <a:cubicBezTo>
                    <a:pt x="268" y="163"/>
                    <a:pt x="277" y="189"/>
                    <a:pt x="260" y="201"/>
                  </a:cubicBezTo>
                  <a:cubicBezTo>
                    <a:pt x="260" y="201"/>
                    <a:pt x="237" y="205"/>
                    <a:pt x="223" y="202"/>
                  </a:cubicBezTo>
                  <a:cubicBezTo>
                    <a:pt x="223" y="202"/>
                    <a:pt x="199" y="204"/>
                    <a:pt x="185" y="224"/>
                  </a:cubicBezTo>
                  <a:cubicBezTo>
                    <a:pt x="185" y="224"/>
                    <a:pt x="171" y="237"/>
                    <a:pt x="161" y="241"/>
                  </a:cubicBezTo>
                  <a:cubicBezTo>
                    <a:pt x="161" y="241"/>
                    <a:pt x="118" y="285"/>
                    <a:pt x="113" y="321"/>
                  </a:cubicBezTo>
                  <a:cubicBezTo>
                    <a:pt x="113" y="321"/>
                    <a:pt x="100" y="340"/>
                    <a:pt x="94" y="344"/>
                  </a:cubicBezTo>
                  <a:cubicBezTo>
                    <a:pt x="94" y="344"/>
                    <a:pt x="68" y="371"/>
                    <a:pt x="67" y="382"/>
                  </a:cubicBezTo>
                  <a:cubicBezTo>
                    <a:pt x="67" y="382"/>
                    <a:pt x="40" y="425"/>
                    <a:pt x="30" y="432"/>
                  </a:cubicBezTo>
                  <a:cubicBezTo>
                    <a:pt x="30" y="432"/>
                    <a:pt x="0" y="468"/>
                    <a:pt x="30" y="489"/>
                  </a:cubicBezTo>
                  <a:cubicBezTo>
                    <a:pt x="30" y="489"/>
                    <a:pt x="81" y="524"/>
                    <a:pt x="157" y="534"/>
                  </a:cubicBezTo>
                  <a:cubicBezTo>
                    <a:pt x="157" y="534"/>
                    <a:pt x="168" y="530"/>
                    <a:pt x="158" y="571"/>
                  </a:cubicBezTo>
                  <a:cubicBezTo>
                    <a:pt x="158" y="571"/>
                    <a:pt x="149" y="611"/>
                    <a:pt x="160" y="616"/>
                  </a:cubicBezTo>
                  <a:cubicBezTo>
                    <a:pt x="160" y="616"/>
                    <a:pt x="161" y="628"/>
                    <a:pt x="153" y="642"/>
                  </a:cubicBezTo>
                  <a:cubicBezTo>
                    <a:pt x="154" y="748"/>
                    <a:pt x="154" y="748"/>
                    <a:pt x="154" y="748"/>
                  </a:cubicBezTo>
                  <a:cubicBezTo>
                    <a:pt x="154" y="748"/>
                    <a:pt x="169" y="791"/>
                    <a:pt x="190" y="804"/>
                  </a:cubicBezTo>
                  <a:cubicBezTo>
                    <a:pt x="190" y="804"/>
                    <a:pt x="188" y="859"/>
                    <a:pt x="201" y="879"/>
                  </a:cubicBezTo>
                  <a:cubicBezTo>
                    <a:pt x="201" y="879"/>
                    <a:pt x="198" y="932"/>
                    <a:pt x="208" y="942"/>
                  </a:cubicBezTo>
                  <a:cubicBezTo>
                    <a:pt x="208" y="942"/>
                    <a:pt x="225" y="1032"/>
                    <a:pt x="260" y="1034"/>
                  </a:cubicBezTo>
                  <a:cubicBezTo>
                    <a:pt x="260" y="1034"/>
                    <a:pt x="304" y="1034"/>
                    <a:pt x="305" y="970"/>
                  </a:cubicBezTo>
                  <a:cubicBezTo>
                    <a:pt x="305" y="970"/>
                    <a:pt x="310" y="942"/>
                    <a:pt x="300" y="926"/>
                  </a:cubicBezTo>
                  <a:cubicBezTo>
                    <a:pt x="300" y="926"/>
                    <a:pt x="296" y="857"/>
                    <a:pt x="300" y="849"/>
                  </a:cubicBezTo>
                  <a:cubicBezTo>
                    <a:pt x="300" y="849"/>
                    <a:pt x="306" y="827"/>
                    <a:pt x="305" y="823"/>
                  </a:cubicBezTo>
                  <a:cubicBezTo>
                    <a:pt x="305" y="823"/>
                    <a:pt x="311" y="812"/>
                    <a:pt x="312" y="832"/>
                  </a:cubicBezTo>
                  <a:cubicBezTo>
                    <a:pt x="312" y="833"/>
                    <a:pt x="312" y="834"/>
                    <a:pt x="312" y="835"/>
                  </a:cubicBezTo>
                  <a:cubicBezTo>
                    <a:pt x="312" y="859"/>
                    <a:pt x="315" y="866"/>
                    <a:pt x="319" y="871"/>
                  </a:cubicBezTo>
                  <a:cubicBezTo>
                    <a:pt x="319" y="871"/>
                    <a:pt x="318" y="998"/>
                    <a:pt x="325" y="1010"/>
                  </a:cubicBezTo>
                  <a:cubicBezTo>
                    <a:pt x="325" y="1010"/>
                    <a:pt x="328" y="1032"/>
                    <a:pt x="327" y="1043"/>
                  </a:cubicBezTo>
                  <a:cubicBezTo>
                    <a:pt x="327" y="1043"/>
                    <a:pt x="326" y="1080"/>
                    <a:pt x="324" y="1085"/>
                  </a:cubicBezTo>
                  <a:cubicBezTo>
                    <a:pt x="324" y="1085"/>
                    <a:pt x="321" y="1177"/>
                    <a:pt x="330" y="1204"/>
                  </a:cubicBezTo>
                  <a:cubicBezTo>
                    <a:pt x="331" y="1297"/>
                    <a:pt x="331" y="1297"/>
                    <a:pt x="331" y="1297"/>
                  </a:cubicBezTo>
                  <a:cubicBezTo>
                    <a:pt x="331" y="1297"/>
                    <a:pt x="316" y="1317"/>
                    <a:pt x="319" y="1334"/>
                  </a:cubicBezTo>
                  <a:cubicBezTo>
                    <a:pt x="319" y="1334"/>
                    <a:pt x="307" y="1350"/>
                    <a:pt x="308" y="1357"/>
                  </a:cubicBezTo>
                  <a:cubicBezTo>
                    <a:pt x="308" y="1357"/>
                    <a:pt x="301" y="1402"/>
                    <a:pt x="305" y="1409"/>
                  </a:cubicBezTo>
                  <a:cubicBezTo>
                    <a:pt x="368" y="1409"/>
                    <a:pt x="368" y="1409"/>
                    <a:pt x="368" y="1409"/>
                  </a:cubicBezTo>
                  <a:cubicBezTo>
                    <a:pt x="368" y="1409"/>
                    <a:pt x="390" y="1363"/>
                    <a:pt x="368" y="1310"/>
                  </a:cubicBezTo>
                  <a:cubicBezTo>
                    <a:pt x="368" y="1310"/>
                    <a:pt x="400" y="1166"/>
                    <a:pt x="400" y="1137"/>
                  </a:cubicBezTo>
                  <a:cubicBezTo>
                    <a:pt x="400" y="1137"/>
                    <a:pt x="417" y="1092"/>
                    <a:pt x="400" y="1010"/>
                  </a:cubicBezTo>
                  <a:cubicBezTo>
                    <a:pt x="400" y="1010"/>
                    <a:pt x="402" y="946"/>
                    <a:pt x="408" y="937"/>
                  </a:cubicBezTo>
                  <a:cubicBezTo>
                    <a:pt x="408" y="937"/>
                    <a:pt x="418" y="919"/>
                    <a:pt x="417" y="897"/>
                  </a:cubicBezTo>
                  <a:cubicBezTo>
                    <a:pt x="417" y="897"/>
                    <a:pt x="437" y="874"/>
                    <a:pt x="437" y="817"/>
                  </a:cubicBezTo>
                  <a:cubicBezTo>
                    <a:pt x="437" y="817"/>
                    <a:pt x="437" y="773"/>
                    <a:pt x="444" y="762"/>
                  </a:cubicBezTo>
                  <a:cubicBezTo>
                    <a:pt x="444" y="762"/>
                    <a:pt x="467" y="720"/>
                    <a:pt x="453" y="683"/>
                  </a:cubicBezTo>
                  <a:cubicBezTo>
                    <a:pt x="453" y="683"/>
                    <a:pt x="450" y="639"/>
                    <a:pt x="434" y="629"/>
                  </a:cubicBezTo>
                  <a:cubicBezTo>
                    <a:pt x="434" y="629"/>
                    <a:pt x="446" y="602"/>
                    <a:pt x="443" y="576"/>
                  </a:cubicBezTo>
                  <a:cubicBezTo>
                    <a:pt x="443" y="576"/>
                    <a:pt x="443" y="486"/>
                    <a:pt x="420" y="461"/>
                  </a:cubicBezTo>
                  <a:cubicBezTo>
                    <a:pt x="420" y="461"/>
                    <a:pt x="427" y="420"/>
                    <a:pt x="413" y="403"/>
                  </a:cubicBezTo>
                  <a:cubicBezTo>
                    <a:pt x="413" y="403"/>
                    <a:pt x="426" y="373"/>
                    <a:pt x="434" y="357"/>
                  </a:cubicBezTo>
                  <a:cubicBezTo>
                    <a:pt x="434" y="357"/>
                    <a:pt x="435" y="316"/>
                    <a:pt x="457" y="337"/>
                  </a:cubicBezTo>
                  <a:cubicBezTo>
                    <a:pt x="457" y="337"/>
                    <a:pt x="471" y="360"/>
                    <a:pt x="476" y="360"/>
                  </a:cubicBezTo>
                  <a:cubicBezTo>
                    <a:pt x="476" y="360"/>
                    <a:pt x="513" y="450"/>
                    <a:pt x="540" y="481"/>
                  </a:cubicBezTo>
                  <a:cubicBezTo>
                    <a:pt x="540" y="481"/>
                    <a:pt x="547" y="500"/>
                    <a:pt x="540" y="514"/>
                  </a:cubicBezTo>
                  <a:cubicBezTo>
                    <a:pt x="540" y="514"/>
                    <a:pt x="525" y="549"/>
                    <a:pt x="543" y="553"/>
                  </a:cubicBezTo>
                  <a:cubicBezTo>
                    <a:pt x="543" y="553"/>
                    <a:pt x="556" y="541"/>
                    <a:pt x="560" y="550"/>
                  </a:cubicBezTo>
                  <a:cubicBezTo>
                    <a:pt x="560" y="550"/>
                    <a:pt x="571" y="580"/>
                    <a:pt x="549" y="589"/>
                  </a:cubicBezTo>
                  <a:cubicBezTo>
                    <a:pt x="549" y="589"/>
                    <a:pt x="541" y="613"/>
                    <a:pt x="563" y="604"/>
                  </a:cubicBezTo>
                  <a:cubicBezTo>
                    <a:pt x="563" y="604"/>
                    <a:pt x="613" y="570"/>
                    <a:pt x="584" y="531"/>
                  </a:cubicBezTo>
                  <a:close/>
                  <a:moveTo>
                    <a:pt x="150" y="485"/>
                  </a:moveTo>
                  <a:cubicBezTo>
                    <a:pt x="131" y="477"/>
                    <a:pt x="99" y="447"/>
                    <a:pt x="99" y="447"/>
                  </a:cubicBezTo>
                  <a:cubicBezTo>
                    <a:pt x="96" y="437"/>
                    <a:pt x="146" y="400"/>
                    <a:pt x="146" y="400"/>
                  </a:cubicBezTo>
                  <a:cubicBezTo>
                    <a:pt x="147" y="396"/>
                    <a:pt x="147" y="396"/>
                    <a:pt x="147" y="396"/>
                  </a:cubicBezTo>
                  <a:cubicBezTo>
                    <a:pt x="153" y="400"/>
                    <a:pt x="153" y="460"/>
                    <a:pt x="153" y="460"/>
                  </a:cubicBezTo>
                  <a:cubicBezTo>
                    <a:pt x="160" y="492"/>
                    <a:pt x="150" y="485"/>
                    <a:pt x="150" y="485"/>
                  </a:cubicBezTo>
                  <a:close/>
                </a:path>
              </a:pathLst>
            </a:custGeom>
            <a:solidFill>
              <a:srgbClr val="121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350" y="1483"/>
              <a:ext cx="936" cy="2153"/>
            </a:xfrm>
            <a:custGeom>
              <a:avLst/>
              <a:gdLst/>
              <a:ahLst/>
              <a:cxnLst/>
              <a:rect l="l" t="t" r="r" b="b"/>
              <a:pathLst>
                <a:path w="613" h="1409" extrusionOk="0">
                  <a:moveTo>
                    <a:pt x="50" y="604"/>
                  </a:moveTo>
                  <a:cubicBezTo>
                    <a:pt x="72" y="613"/>
                    <a:pt x="65" y="589"/>
                    <a:pt x="65" y="589"/>
                  </a:cubicBezTo>
                  <a:cubicBezTo>
                    <a:pt x="42" y="580"/>
                    <a:pt x="53" y="550"/>
                    <a:pt x="53" y="550"/>
                  </a:cubicBezTo>
                  <a:cubicBezTo>
                    <a:pt x="58" y="541"/>
                    <a:pt x="70" y="553"/>
                    <a:pt x="70" y="553"/>
                  </a:cubicBezTo>
                  <a:cubicBezTo>
                    <a:pt x="88" y="549"/>
                    <a:pt x="73" y="514"/>
                    <a:pt x="73" y="514"/>
                  </a:cubicBezTo>
                  <a:cubicBezTo>
                    <a:pt x="66" y="500"/>
                    <a:pt x="73" y="481"/>
                    <a:pt x="73" y="481"/>
                  </a:cubicBezTo>
                  <a:cubicBezTo>
                    <a:pt x="100" y="450"/>
                    <a:pt x="138" y="360"/>
                    <a:pt x="138" y="360"/>
                  </a:cubicBezTo>
                  <a:cubicBezTo>
                    <a:pt x="142" y="360"/>
                    <a:pt x="156" y="337"/>
                    <a:pt x="156" y="337"/>
                  </a:cubicBezTo>
                  <a:cubicBezTo>
                    <a:pt x="178" y="316"/>
                    <a:pt x="179" y="357"/>
                    <a:pt x="179" y="357"/>
                  </a:cubicBezTo>
                  <a:cubicBezTo>
                    <a:pt x="188" y="373"/>
                    <a:pt x="200" y="403"/>
                    <a:pt x="200" y="403"/>
                  </a:cubicBezTo>
                  <a:cubicBezTo>
                    <a:pt x="186" y="420"/>
                    <a:pt x="193" y="461"/>
                    <a:pt x="193" y="461"/>
                  </a:cubicBezTo>
                  <a:cubicBezTo>
                    <a:pt x="170" y="486"/>
                    <a:pt x="170" y="576"/>
                    <a:pt x="170" y="576"/>
                  </a:cubicBezTo>
                  <a:cubicBezTo>
                    <a:pt x="168" y="602"/>
                    <a:pt x="179" y="629"/>
                    <a:pt x="179" y="629"/>
                  </a:cubicBezTo>
                  <a:cubicBezTo>
                    <a:pt x="163" y="639"/>
                    <a:pt x="160" y="683"/>
                    <a:pt x="160" y="683"/>
                  </a:cubicBezTo>
                  <a:cubicBezTo>
                    <a:pt x="146" y="720"/>
                    <a:pt x="169" y="762"/>
                    <a:pt x="169" y="762"/>
                  </a:cubicBezTo>
                  <a:cubicBezTo>
                    <a:pt x="176" y="773"/>
                    <a:pt x="176" y="817"/>
                    <a:pt x="176" y="817"/>
                  </a:cubicBezTo>
                  <a:cubicBezTo>
                    <a:pt x="176" y="874"/>
                    <a:pt x="196" y="897"/>
                    <a:pt x="196" y="897"/>
                  </a:cubicBezTo>
                  <a:cubicBezTo>
                    <a:pt x="195" y="919"/>
                    <a:pt x="206" y="937"/>
                    <a:pt x="206" y="937"/>
                  </a:cubicBezTo>
                  <a:cubicBezTo>
                    <a:pt x="211" y="946"/>
                    <a:pt x="213" y="1010"/>
                    <a:pt x="213" y="1010"/>
                  </a:cubicBezTo>
                  <a:cubicBezTo>
                    <a:pt x="196" y="1092"/>
                    <a:pt x="213" y="1137"/>
                    <a:pt x="213" y="1137"/>
                  </a:cubicBezTo>
                  <a:cubicBezTo>
                    <a:pt x="213" y="1166"/>
                    <a:pt x="245" y="1310"/>
                    <a:pt x="245" y="1310"/>
                  </a:cubicBezTo>
                  <a:cubicBezTo>
                    <a:pt x="223" y="1363"/>
                    <a:pt x="245" y="1409"/>
                    <a:pt x="245" y="1409"/>
                  </a:cubicBezTo>
                  <a:cubicBezTo>
                    <a:pt x="308" y="1409"/>
                    <a:pt x="308" y="1409"/>
                    <a:pt x="308" y="1409"/>
                  </a:cubicBezTo>
                  <a:cubicBezTo>
                    <a:pt x="313" y="1402"/>
                    <a:pt x="305" y="1357"/>
                    <a:pt x="305" y="1357"/>
                  </a:cubicBezTo>
                  <a:cubicBezTo>
                    <a:pt x="306" y="1350"/>
                    <a:pt x="294" y="1334"/>
                    <a:pt x="294" y="1334"/>
                  </a:cubicBezTo>
                  <a:cubicBezTo>
                    <a:pt x="298" y="1317"/>
                    <a:pt x="283" y="1297"/>
                    <a:pt x="283" y="1297"/>
                  </a:cubicBezTo>
                  <a:cubicBezTo>
                    <a:pt x="283" y="1204"/>
                    <a:pt x="283" y="1204"/>
                    <a:pt x="283" y="1204"/>
                  </a:cubicBezTo>
                  <a:cubicBezTo>
                    <a:pt x="293" y="1177"/>
                    <a:pt x="289" y="1085"/>
                    <a:pt x="289" y="1085"/>
                  </a:cubicBezTo>
                  <a:cubicBezTo>
                    <a:pt x="288" y="1080"/>
                    <a:pt x="286" y="1043"/>
                    <a:pt x="286" y="1043"/>
                  </a:cubicBezTo>
                  <a:cubicBezTo>
                    <a:pt x="285" y="1032"/>
                    <a:pt x="288" y="1010"/>
                    <a:pt x="288" y="1010"/>
                  </a:cubicBezTo>
                  <a:cubicBezTo>
                    <a:pt x="295" y="998"/>
                    <a:pt x="294" y="871"/>
                    <a:pt x="294" y="871"/>
                  </a:cubicBezTo>
                  <a:cubicBezTo>
                    <a:pt x="298" y="866"/>
                    <a:pt x="301" y="859"/>
                    <a:pt x="301" y="835"/>
                  </a:cubicBezTo>
                  <a:cubicBezTo>
                    <a:pt x="301" y="834"/>
                    <a:pt x="301" y="833"/>
                    <a:pt x="301" y="832"/>
                  </a:cubicBezTo>
                  <a:cubicBezTo>
                    <a:pt x="302" y="812"/>
                    <a:pt x="308" y="823"/>
                    <a:pt x="308" y="823"/>
                  </a:cubicBezTo>
                  <a:cubicBezTo>
                    <a:pt x="308" y="827"/>
                    <a:pt x="313" y="849"/>
                    <a:pt x="313" y="849"/>
                  </a:cubicBezTo>
                  <a:cubicBezTo>
                    <a:pt x="318" y="857"/>
                    <a:pt x="313" y="926"/>
                    <a:pt x="313" y="926"/>
                  </a:cubicBezTo>
                  <a:cubicBezTo>
                    <a:pt x="303" y="942"/>
                    <a:pt x="308" y="970"/>
                    <a:pt x="308" y="970"/>
                  </a:cubicBezTo>
                  <a:cubicBezTo>
                    <a:pt x="310" y="1034"/>
                    <a:pt x="353" y="1034"/>
                    <a:pt x="353" y="1034"/>
                  </a:cubicBezTo>
                  <a:cubicBezTo>
                    <a:pt x="389" y="1032"/>
                    <a:pt x="405" y="942"/>
                    <a:pt x="405" y="942"/>
                  </a:cubicBezTo>
                  <a:cubicBezTo>
                    <a:pt x="415" y="932"/>
                    <a:pt x="413" y="879"/>
                    <a:pt x="413" y="879"/>
                  </a:cubicBezTo>
                  <a:cubicBezTo>
                    <a:pt x="425" y="859"/>
                    <a:pt x="423" y="804"/>
                    <a:pt x="423" y="804"/>
                  </a:cubicBezTo>
                  <a:cubicBezTo>
                    <a:pt x="444" y="791"/>
                    <a:pt x="459" y="748"/>
                    <a:pt x="459" y="748"/>
                  </a:cubicBezTo>
                  <a:cubicBezTo>
                    <a:pt x="461" y="642"/>
                    <a:pt x="461" y="642"/>
                    <a:pt x="461" y="642"/>
                  </a:cubicBezTo>
                  <a:cubicBezTo>
                    <a:pt x="452" y="628"/>
                    <a:pt x="453" y="616"/>
                    <a:pt x="453" y="616"/>
                  </a:cubicBezTo>
                  <a:cubicBezTo>
                    <a:pt x="464" y="611"/>
                    <a:pt x="456" y="572"/>
                    <a:pt x="456" y="572"/>
                  </a:cubicBezTo>
                  <a:cubicBezTo>
                    <a:pt x="446" y="530"/>
                    <a:pt x="456" y="534"/>
                    <a:pt x="456" y="534"/>
                  </a:cubicBezTo>
                  <a:cubicBezTo>
                    <a:pt x="532" y="524"/>
                    <a:pt x="583" y="489"/>
                    <a:pt x="583" y="489"/>
                  </a:cubicBezTo>
                  <a:cubicBezTo>
                    <a:pt x="613" y="468"/>
                    <a:pt x="583" y="432"/>
                    <a:pt x="583" y="432"/>
                  </a:cubicBezTo>
                  <a:cubicBezTo>
                    <a:pt x="573" y="425"/>
                    <a:pt x="546" y="382"/>
                    <a:pt x="546" y="382"/>
                  </a:cubicBezTo>
                  <a:cubicBezTo>
                    <a:pt x="545" y="371"/>
                    <a:pt x="519" y="344"/>
                    <a:pt x="519" y="344"/>
                  </a:cubicBezTo>
                  <a:cubicBezTo>
                    <a:pt x="513" y="340"/>
                    <a:pt x="501" y="321"/>
                    <a:pt x="501" y="321"/>
                  </a:cubicBezTo>
                  <a:cubicBezTo>
                    <a:pt x="496" y="285"/>
                    <a:pt x="452" y="241"/>
                    <a:pt x="452" y="241"/>
                  </a:cubicBezTo>
                  <a:cubicBezTo>
                    <a:pt x="442" y="237"/>
                    <a:pt x="428" y="224"/>
                    <a:pt x="428" y="224"/>
                  </a:cubicBezTo>
                  <a:cubicBezTo>
                    <a:pt x="414" y="204"/>
                    <a:pt x="391" y="202"/>
                    <a:pt x="391" y="202"/>
                  </a:cubicBezTo>
                  <a:cubicBezTo>
                    <a:pt x="376" y="205"/>
                    <a:pt x="353" y="201"/>
                    <a:pt x="353" y="201"/>
                  </a:cubicBezTo>
                  <a:cubicBezTo>
                    <a:pt x="336" y="189"/>
                    <a:pt x="345" y="164"/>
                    <a:pt x="345" y="164"/>
                  </a:cubicBezTo>
                  <a:cubicBezTo>
                    <a:pt x="356" y="161"/>
                    <a:pt x="355" y="139"/>
                    <a:pt x="355" y="139"/>
                  </a:cubicBezTo>
                  <a:cubicBezTo>
                    <a:pt x="371" y="109"/>
                    <a:pt x="353" y="104"/>
                    <a:pt x="353" y="104"/>
                  </a:cubicBezTo>
                  <a:cubicBezTo>
                    <a:pt x="358" y="94"/>
                    <a:pt x="353" y="58"/>
                    <a:pt x="353" y="58"/>
                  </a:cubicBezTo>
                  <a:cubicBezTo>
                    <a:pt x="351" y="0"/>
                    <a:pt x="277" y="3"/>
                    <a:pt x="277" y="3"/>
                  </a:cubicBezTo>
                  <a:cubicBezTo>
                    <a:pt x="211" y="11"/>
                    <a:pt x="226" y="101"/>
                    <a:pt x="226" y="101"/>
                  </a:cubicBezTo>
                  <a:cubicBezTo>
                    <a:pt x="211" y="114"/>
                    <a:pt x="224" y="134"/>
                    <a:pt x="224" y="134"/>
                  </a:cubicBezTo>
                  <a:cubicBezTo>
                    <a:pt x="224" y="138"/>
                    <a:pt x="228" y="154"/>
                    <a:pt x="228" y="154"/>
                  </a:cubicBezTo>
                  <a:cubicBezTo>
                    <a:pt x="244" y="173"/>
                    <a:pt x="244" y="189"/>
                    <a:pt x="244" y="189"/>
                  </a:cubicBezTo>
                  <a:cubicBezTo>
                    <a:pt x="250" y="192"/>
                    <a:pt x="250" y="208"/>
                    <a:pt x="250" y="208"/>
                  </a:cubicBezTo>
                  <a:cubicBezTo>
                    <a:pt x="220" y="204"/>
                    <a:pt x="194" y="219"/>
                    <a:pt x="194" y="219"/>
                  </a:cubicBezTo>
                  <a:cubicBezTo>
                    <a:pt x="191" y="229"/>
                    <a:pt x="172" y="238"/>
                    <a:pt x="172" y="238"/>
                  </a:cubicBezTo>
                  <a:cubicBezTo>
                    <a:pt x="128" y="242"/>
                    <a:pt x="120" y="288"/>
                    <a:pt x="120" y="288"/>
                  </a:cubicBezTo>
                  <a:cubicBezTo>
                    <a:pt x="110" y="299"/>
                    <a:pt x="95" y="320"/>
                    <a:pt x="95" y="320"/>
                  </a:cubicBezTo>
                  <a:cubicBezTo>
                    <a:pt x="70" y="343"/>
                    <a:pt x="53" y="414"/>
                    <a:pt x="53" y="414"/>
                  </a:cubicBezTo>
                  <a:cubicBezTo>
                    <a:pt x="53" y="431"/>
                    <a:pt x="44" y="487"/>
                    <a:pt x="44" y="487"/>
                  </a:cubicBezTo>
                  <a:cubicBezTo>
                    <a:pt x="35" y="497"/>
                    <a:pt x="29" y="531"/>
                    <a:pt x="29" y="531"/>
                  </a:cubicBezTo>
                  <a:cubicBezTo>
                    <a:pt x="0" y="570"/>
                    <a:pt x="50" y="604"/>
                    <a:pt x="50" y="604"/>
                  </a:cubicBezTo>
                  <a:close/>
                  <a:moveTo>
                    <a:pt x="460" y="460"/>
                  </a:moveTo>
                  <a:cubicBezTo>
                    <a:pt x="460" y="460"/>
                    <a:pt x="461" y="400"/>
                    <a:pt x="467" y="396"/>
                  </a:cubicBezTo>
                  <a:cubicBezTo>
                    <a:pt x="467" y="400"/>
                    <a:pt x="467" y="400"/>
                    <a:pt x="467" y="400"/>
                  </a:cubicBezTo>
                  <a:cubicBezTo>
                    <a:pt x="467" y="400"/>
                    <a:pt x="517" y="437"/>
                    <a:pt x="515" y="447"/>
                  </a:cubicBezTo>
                  <a:cubicBezTo>
                    <a:pt x="515" y="447"/>
                    <a:pt x="483" y="477"/>
                    <a:pt x="463" y="485"/>
                  </a:cubicBezTo>
                  <a:cubicBezTo>
                    <a:pt x="463" y="485"/>
                    <a:pt x="453" y="492"/>
                    <a:pt x="460" y="460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5622" y="1486"/>
              <a:ext cx="935" cy="2155"/>
            </a:xfrm>
            <a:custGeom>
              <a:avLst/>
              <a:gdLst/>
              <a:ahLst/>
              <a:cxnLst/>
              <a:rect l="l" t="t" r="r" b="b"/>
              <a:pathLst>
                <a:path w="612" h="1410" extrusionOk="0">
                  <a:moveTo>
                    <a:pt x="50" y="605"/>
                  </a:moveTo>
                  <a:cubicBezTo>
                    <a:pt x="72" y="614"/>
                    <a:pt x="64" y="589"/>
                    <a:pt x="64" y="589"/>
                  </a:cubicBezTo>
                  <a:cubicBezTo>
                    <a:pt x="42" y="581"/>
                    <a:pt x="53" y="551"/>
                    <a:pt x="53" y="551"/>
                  </a:cubicBezTo>
                  <a:cubicBezTo>
                    <a:pt x="57" y="542"/>
                    <a:pt x="70" y="554"/>
                    <a:pt x="70" y="554"/>
                  </a:cubicBezTo>
                  <a:cubicBezTo>
                    <a:pt x="88" y="549"/>
                    <a:pt x="73" y="515"/>
                    <a:pt x="73" y="515"/>
                  </a:cubicBezTo>
                  <a:cubicBezTo>
                    <a:pt x="66" y="501"/>
                    <a:pt x="73" y="482"/>
                    <a:pt x="73" y="482"/>
                  </a:cubicBezTo>
                  <a:cubicBezTo>
                    <a:pt x="100" y="451"/>
                    <a:pt x="137" y="361"/>
                    <a:pt x="137" y="361"/>
                  </a:cubicBezTo>
                  <a:cubicBezTo>
                    <a:pt x="142" y="361"/>
                    <a:pt x="155" y="338"/>
                    <a:pt x="155" y="338"/>
                  </a:cubicBezTo>
                  <a:cubicBezTo>
                    <a:pt x="178" y="316"/>
                    <a:pt x="179" y="358"/>
                    <a:pt x="179" y="358"/>
                  </a:cubicBezTo>
                  <a:cubicBezTo>
                    <a:pt x="187" y="373"/>
                    <a:pt x="200" y="403"/>
                    <a:pt x="200" y="403"/>
                  </a:cubicBezTo>
                  <a:cubicBezTo>
                    <a:pt x="186" y="421"/>
                    <a:pt x="193" y="462"/>
                    <a:pt x="193" y="462"/>
                  </a:cubicBezTo>
                  <a:cubicBezTo>
                    <a:pt x="170" y="486"/>
                    <a:pt x="170" y="576"/>
                    <a:pt x="170" y="576"/>
                  </a:cubicBezTo>
                  <a:cubicBezTo>
                    <a:pt x="167" y="602"/>
                    <a:pt x="179" y="629"/>
                    <a:pt x="179" y="629"/>
                  </a:cubicBezTo>
                  <a:cubicBezTo>
                    <a:pt x="163" y="639"/>
                    <a:pt x="160" y="684"/>
                    <a:pt x="160" y="684"/>
                  </a:cubicBezTo>
                  <a:cubicBezTo>
                    <a:pt x="146" y="721"/>
                    <a:pt x="169" y="762"/>
                    <a:pt x="169" y="762"/>
                  </a:cubicBezTo>
                  <a:cubicBezTo>
                    <a:pt x="176" y="774"/>
                    <a:pt x="176" y="818"/>
                    <a:pt x="176" y="818"/>
                  </a:cubicBezTo>
                  <a:cubicBezTo>
                    <a:pt x="176" y="875"/>
                    <a:pt x="196" y="898"/>
                    <a:pt x="196" y="898"/>
                  </a:cubicBezTo>
                  <a:cubicBezTo>
                    <a:pt x="194" y="919"/>
                    <a:pt x="205" y="938"/>
                    <a:pt x="205" y="938"/>
                  </a:cubicBezTo>
                  <a:cubicBezTo>
                    <a:pt x="211" y="947"/>
                    <a:pt x="213" y="1011"/>
                    <a:pt x="213" y="1011"/>
                  </a:cubicBezTo>
                  <a:cubicBezTo>
                    <a:pt x="196" y="1092"/>
                    <a:pt x="213" y="1138"/>
                    <a:pt x="213" y="1138"/>
                  </a:cubicBezTo>
                  <a:cubicBezTo>
                    <a:pt x="213" y="1167"/>
                    <a:pt x="245" y="1311"/>
                    <a:pt x="245" y="1311"/>
                  </a:cubicBezTo>
                  <a:cubicBezTo>
                    <a:pt x="223" y="1364"/>
                    <a:pt x="245" y="1410"/>
                    <a:pt x="245" y="1410"/>
                  </a:cubicBezTo>
                  <a:cubicBezTo>
                    <a:pt x="308" y="1410"/>
                    <a:pt x="308" y="1410"/>
                    <a:pt x="308" y="1410"/>
                  </a:cubicBezTo>
                  <a:cubicBezTo>
                    <a:pt x="312" y="1403"/>
                    <a:pt x="305" y="1358"/>
                    <a:pt x="305" y="1358"/>
                  </a:cubicBezTo>
                  <a:cubicBezTo>
                    <a:pt x="306" y="1351"/>
                    <a:pt x="294" y="1335"/>
                    <a:pt x="294" y="1335"/>
                  </a:cubicBezTo>
                  <a:cubicBezTo>
                    <a:pt x="297" y="1317"/>
                    <a:pt x="282" y="1297"/>
                    <a:pt x="282" y="1297"/>
                  </a:cubicBezTo>
                  <a:cubicBezTo>
                    <a:pt x="283" y="1204"/>
                    <a:pt x="283" y="1204"/>
                    <a:pt x="283" y="1204"/>
                  </a:cubicBezTo>
                  <a:cubicBezTo>
                    <a:pt x="292" y="1177"/>
                    <a:pt x="289" y="1085"/>
                    <a:pt x="289" y="1085"/>
                  </a:cubicBezTo>
                  <a:cubicBezTo>
                    <a:pt x="287" y="1081"/>
                    <a:pt x="286" y="1044"/>
                    <a:pt x="286" y="1044"/>
                  </a:cubicBezTo>
                  <a:cubicBezTo>
                    <a:pt x="285" y="1032"/>
                    <a:pt x="288" y="1011"/>
                    <a:pt x="288" y="1011"/>
                  </a:cubicBezTo>
                  <a:cubicBezTo>
                    <a:pt x="295" y="999"/>
                    <a:pt x="294" y="872"/>
                    <a:pt x="294" y="872"/>
                  </a:cubicBezTo>
                  <a:cubicBezTo>
                    <a:pt x="298" y="867"/>
                    <a:pt x="301" y="860"/>
                    <a:pt x="301" y="836"/>
                  </a:cubicBezTo>
                  <a:cubicBezTo>
                    <a:pt x="301" y="834"/>
                    <a:pt x="301" y="833"/>
                    <a:pt x="301" y="832"/>
                  </a:cubicBezTo>
                  <a:cubicBezTo>
                    <a:pt x="302" y="813"/>
                    <a:pt x="308" y="824"/>
                    <a:pt x="308" y="824"/>
                  </a:cubicBezTo>
                  <a:cubicBezTo>
                    <a:pt x="307" y="828"/>
                    <a:pt x="313" y="849"/>
                    <a:pt x="313" y="849"/>
                  </a:cubicBezTo>
                  <a:cubicBezTo>
                    <a:pt x="317" y="858"/>
                    <a:pt x="313" y="927"/>
                    <a:pt x="313" y="927"/>
                  </a:cubicBezTo>
                  <a:cubicBezTo>
                    <a:pt x="303" y="942"/>
                    <a:pt x="308" y="971"/>
                    <a:pt x="308" y="971"/>
                  </a:cubicBezTo>
                  <a:cubicBezTo>
                    <a:pt x="309" y="1034"/>
                    <a:pt x="353" y="1034"/>
                    <a:pt x="353" y="1034"/>
                  </a:cubicBezTo>
                  <a:cubicBezTo>
                    <a:pt x="388" y="1032"/>
                    <a:pt x="405" y="942"/>
                    <a:pt x="405" y="942"/>
                  </a:cubicBezTo>
                  <a:cubicBezTo>
                    <a:pt x="415" y="933"/>
                    <a:pt x="412" y="879"/>
                    <a:pt x="412" y="879"/>
                  </a:cubicBezTo>
                  <a:cubicBezTo>
                    <a:pt x="425" y="860"/>
                    <a:pt x="423" y="805"/>
                    <a:pt x="423" y="805"/>
                  </a:cubicBezTo>
                  <a:cubicBezTo>
                    <a:pt x="444" y="791"/>
                    <a:pt x="459" y="749"/>
                    <a:pt x="459" y="749"/>
                  </a:cubicBezTo>
                  <a:cubicBezTo>
                    <a:pt x="460" y="643"/>
                    <a:pt x="460" y="643"/>
                    <a:pt x="460" y="643"/>
                  </a:cubicBezTo>
                  <a:cubicBezTo>
                    <a:pt x="452" y="629"/>
                    <a:pt x="453" y="616"/>
                    <a:pt x="453" y="616"/>
                  </a:cubicBezTo>
                  <a:cubicBezTo>
                    <a:pt x="464" y="611"/>
                    <a:pt x="455" y="572"/>
                    <a:pt x="455" y="572"/>
                  </a:cubicBezTo>
                  <a:cubicBezTo>
                    <a:pt x="445" y="531"/>
                    <a:pt x="456" y="535"/>
                    <a:pt x="456" y="535"/>
                  </a:cubicBezTo>
                  <a:cubicBezTo>
                    <a:pt x="532" y="524"/>
                    <a:pt x="583" y="489"/>
                    <a:pt x="583" y="489"/>
                  </a:cubicBezTo>
                  <a:cubicBezTo>
                    <a:pt x="612" y="469"/>
                    <a:pt x="583" y="433"/>
                    <a:pt x="583" y="433"/>
                  </a:cubicBezTo>
                  <a:cubicBezTo>
                    <a:pt x="573" y="426"/>
                    <a:pt x="546" y="383"/>
                    <a:pt x="546" y="383"/>
                  </a:cubicBezTo>
                  <a:cubicBezTo>
                    <a:pt x="545" y="371"/>
                    <a:pt x="519" y="345"/>
                    <a:pt x="519" y="345"/>
                  </a:cubicBezTo>
                  <a:cubicBezTo>
                    <a:pt x="513" y="341"/>
                    <a:pt x="500" y="321"/>
                    <a:pt x="500" y="321"/>
                  </a:cubicBezTo>
                  <a:cubicBezTo>
                    <a:pt x="495" y="286"/>
                    <a:pt x="452" y="241"/>
                    <a:pt x="452" y="241"/>
                  </a:cubicBezTo>
                  <a:cubicBezTo>
                    <a:pt x="442" y="238"/>
                    <a:pt x="428" y="224"/>
                    <a:pt x="428" y="224"/>
                  </a:cubicBezTo>
                  <a:cubicBezTo>
                    <a:pt x="414" y="204"/>
                    <a:pt x="390" y="203"/>
                    <a:pt x="390" y="203"/>
                  </a:cubicBezTo>
                  <a:cubicBezTo>
                    <a:pt x="376" y="206"/>
                    <a:pt x="353" y="201"/>
                    <a:pt x="353" y="201"/>
                  </a:cubicBezTo>
                  <a:cubicBezTo>
                    <a:pt x="336" y="190"/>
                    <a:pt x="345" y="164"/>
                    <a:pt x="345" y="164"/>
                  </a:cubicBezTo>
                  <a:cubicBezTo>
                    <a:pt x="356" y="162"/>
                    <a:pt x="355" y="139"/>
                    <a:pt x="355" y="139"/>
                  </a:cubicBezTo>
                  <a:cubicBezTo>
                    <a:pt x="371" y="110"/>
                    <a:pt x="353" y="105"/>
                    <a:pt x="353" y="105"/>
                  </a:cubicBezTo>
                  <a:cubicBezTo>
                    <a:pt x="358" y="95"/>
                    <a:pt x="353" y="58"/>
                    <a:pt x="353" y="58"/>
                  </a:cubicBezTo>
                  <a:cubicBezTo>
                    <a:pt x="351" y="0"/>
                    <a:pt x="277" y="4"/>
                    <a:pt x="277" y="4"/>
                  </a:cubicBezTo>
                  <a:cubicBezTo>
                    <a:pt x="211" y="11"/>
                    <a:pt x="226" y="101"/>
                    <a:pt x="226" y="101"/>
                  </a:cubicBezTo>
                  <a:cubicBezTo>
                    <a:pt x="211" y="115"/>
                    <a:pt x="224" y="134"/>
                    <a:pt x="224" y="134"/>
                  </a:cubicBezTo>
                  <a:cubicBezTo>
                    <a:pt x="224" y="138"/>
                    <a:pt x="227" y="154"/>
                    <a:pt x="227" y="154"/>
                  </a:cubicBezTo>
                  <a:cubicBezTo>
                    <a:pt x="244" y="173"/>
                    <a:pt x="244" y="190"/>
                    <a:pt x="244" y="190"/>
                  </a:cubicBezTo>
                  <a:cubicBezTo>
                    <a:pt x="250" y="193"/>
                    <a:pt x="250" y="208"/>
                    <a:pt x="250" y="208"/>
                  </a:cubicBezTo>
                  <a:cubicBezTo>
                    <a:pt x="220" y="204"/>
                    <a:pt x="194" y="220"/>
                    <a:pt x="194" y="220"/>
                  </a:cubicBezTo>
                  <a:cubicBezTo>
                    <a:pt x="191" y="230"/>
                    <a:pt x="172" y="238"/>
                    <a:pt x="172" y="238"/>
                  </a:cubicBezTo>
                  <a:cubicBezTo>
                    <a:pt x="127" y="243"/>
                    <a:pt x="120" y="288"/>
                    <a:pt x="120" y="288"/>
                  </a:cubicBezTo>
                  <a:cubicBezTo>
                    <a:pt x="109" y="299"/>
                    <a:pt x="94" y="321"/>
                    <a:pt x="94" y="321"/>
                  </a:cubicBezTo>
                  <a:cubicBezTo>
                    <a:pt x="69" y="343"/>
                    <a:pt x="53" y="414"/>
                    <a:pt x="53" y="414"/>
                  </a:cubicBezTo>
                  <a:cubicBezTo>
                    <a:pt x="53" y="431"/>
                    <a:pt x="44" y="488"/>
                    <a:pt x="44" y="488"/>
                  </a:cubicBezTo>
                  <a:cubicBezTo>
                    <a:pt x="34" y="498"/>
                    <a:pt x="29" y="532"/>
                    <a:pt x="29" y="532"/>
                  </a:cubicBezTo>
                  <a:cubicBezTo>
                    <a:pt x="0" y="571"/>
                    <a:pt x="50" y="605"/>
                    <a:pt x="50" y="605"/>
                  </a:cubicBezTo>
                  <a:close/>
                  <a:moveTo>
                    <a:pt x="460" y="461"/>
                  </a:moveTo>
                  <a:cubicBezTo>
                    <a:pt x="460" y="461"/>
                    <a:pt x="460" y="401"/>
                    <a:pt x="466" y="397"/>
                  </a:cubicBezTo>
                  <a:cubicBezTo>
                    <a:pt x="467" y="401"/>
                    <a:pt x="467" y="401"/>
                    <a:pt x="467" y="401"/>
                  </a:cubicBezTo>
                  <a:cubicBezTo>
                    <a:pt x="467" y="401"/>
                    <a:pt x="517" y="438"/>
                    <a:pt x="514" y="447"/>
                  </a:cubicBezTo>
                  <a:cubicBezTo>
                    <a:pt x="514" y="447"/>
                    <a:pt x="482" y="477"/>
                    <a:pt x="463" y="486"/>
                  </a:cubicBezTo>
                  <a:cubicBezTo>
                    <a:pt x="463" y="486"/>
                    <a:pt x="453" y="493"/>
                    <a:pt x="460" y="461"/>
                  </a:cubicBezTo>
                  <a:close/>
                </a:path>
              </a:pathLst>
            </a:custGeom>
            <a:solidFill>
              <a:srgbClr val="121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4385" y="1576"/>
              <a:ext cx="935" cy="2154"/>
            </a:xfrm>
            <a:custGeom>
              <a:avLst/>
              <a:gdLst/>
              <a:ahLst/>
              <a:cxnLst/>
              <a:rect l="l" t="t" r="r" b="b"/>
              <a:pathLst>
                <a:path w="612" h="1409" extrusionOk="0">
                  <a:moveTo>
                    <a:pt x="584" y="532"/>
                  </a:moveTo>
                  <a:cubicBezTo>
                    <a:pt x="584" y="532"/>
                    <a:pt x="578" y="498"/>
                    <a:pt x="569" y="488"/>
                  </a:cubicBezTo>
                  <a:cubicBezTo>
                    <a:pt x="569" y="488"/>
                    <a:pt x="560" y="431"/>
                    <a:pt x="560" y="414"/>
                  </a:cubicBezTo>
                  <a:cubicBezTo>
                    <a:pt x="560" y="414"/>
                    <a:pt x="543" y="343"/>
                    <a:pt x="518" y="320"/>
                  </a:cubicBezTo>
                  <a:cubicBezTo>
                    <a:pt x="518" y="320"/>
                    <a:pt x="503" y="299"/>
                    <a:pt x="492" y="288"/>
                  </a:cubicBezTo>
                  <a:cubicBezTo>
                    <a:pt x="492" y="288"/>
                    <a:pt x="485" y="243"/>
                    <a:pt x="441" y="238"/>
                  </a:cubicBezTo>
                  <a:cubicBezTo>
                    <a:pt x="441" y="238"/>
                    <a:pt x="422" y="230"/>
                    <a:pt x="419" y="220"/>
                  </a:cubicBezTo>
                  <a:cubicBezTo>
                    <a:pt x="419" y="220"/>
                    <a:pt x="393" y="204"/>
                    <a:pt x="363" y="208"/>
                  </a:cubicBezTo>
                  <a:cubicBezTo>
                    <a:pt x="363" y="208"/>
                    <a:pt x="363" y="193"/>
                    <a:pt x="369" y="190"/>
                  </a:cubicBezTo>
                  <a:cubicBezTo>
                    <a:pt x="369" y="190"/>
                    <a:pt x="369" y="173"/>
                    <a:pt x="385" y="154"/>
                  </a:cubicBezTo>
                  <a:cubicBezTo>
                    <a:pt x="385" y="154"/>
                    <a:pt x="389" y="138"/>
                    <a:pt x="389" y="134"/>
                  </a:cubicBezTo>
                  <a:cubicBezTo>
                    <a:pt x="389" y="134"/>
                    <a:pt x="402" y="115"/>
                    <a:pt x="387" y="101"/>
                  </a:cubicBezTo>
                  <a:cubicBezTo>
                    <a:pt x="387" y="101"/>
                    <a:pt x="402" y="11"/>
                    <a:pt x="336" y="4"/>
                  </a:cubicBezTo>
                  <a:cubicBezTo>
                    <a:pt x="336" y="4"/>
                    <a:pt x="262" y="0"/>
                    <a:pt x="260" y="58"/>
                  </a:cubicBezTo>
                  <a:cubicBezTo>
                    <a:pt x="260" y="58"/>
                    <a:pt x="255" y="95"/>
                    <a:pt x="260" y="105"/>
                  </a:cubicBezTo>
                  <a:cubicBezTo>
                    <a:pt x="260" y="105"/>
                    <a:pt x="242" y="110"/>
                    <a:pt x="258" y="139"/>
                  </a:cubicBezTo>
                  <a:cubicBezTo>
                    <a:pt x="258" y="139"/>
                    <a:pt x="257" y="162"/>
                    <a:pt x="267" y="164"/>
                  </a:cubicBezTo>
                  <a:cubicBezTo>
                    <a:pt x="267" y="164"/>
                    <a:pt x="277" y="190"/>
                    <a:pt x="260" y="201"/>
                  </a:cubicBezTo>
                  <a:cubicBezTo>
                    <a:pt x="260" y="201"/>
                    <a:pt x="237" y="205"/>
                    <a:pt x="222" y="203"/>
                  </a:cubicBezTo>
                  <a:cubicBezTo>
                    <a:pt x="222" y="203"/>
                    <a:pt x="199" y="204"/>
                    <a:pt x="184" y="224"/>
                  </a:cubicBezTo>
                  <a:cubicBezTo>
                    <a:pt x="184" y="224"/>
                    <a:pt x="171" y="238"/>
                    <a:pt x="161" y="241"/>
                  </a:cubicBezTo>
                  <a:cubicBezTo>
                    <a:pt x="161" y="241"/>
                    <a:pt x="117" y="285"/>
                    <a:pt x="112" y="321"/>
                  </a:cubicBezTo>
                  <a:cubicBezTo>
                    <a:pt x="112" y="321"/>
                    <a:pt x="99" y="340"/>
                    <a:pt x="94" y="345"/>
                  </a:cubicBezTo>
                  <a:cubicBezTo>
                    <a:pt x="94" y="345"/>
                    <a:pt x="68" y="371"/>
                    <a:pt x="67" y="383"/>
                  </a:cubicBezTo>
                  <a:cubicBezTo>
                    <a:pt x="67" y="383"/>
                    <a:pt x="39" y="425"/>
                    <a:pt x="29" y="433"/>
                  </a:cubicBezTo>
                  <a:cubicBezTo>
                    <a:pt x="29" y="433"/>
                    <a:pt x="0" y="468"/>
                    <a:pt x="29" y="489"/>
                  </a:cubicBezTo>
                  <a:cubicBezTo>
                    <a:pt x="29" y="489"/>
                    <a:pt x="81" y="524"/>
                    <a:pt x="157" y="535"/>
                  </a:cubicBezTo>
                  <a:cubicBezTo>
                    <a:pt x="157" y="535"/>
                    <a:pt x="167" y="531"/>
                    <a:pt x="157" y="572"/>
                  </a:cubicBezTo>
                  <a:cubicBezTo>
                    <a:pt x="157" y="572"/>
                    <a:pt x="149" y="611"/>
                    <a:pt x="159" y="616"/>
                  </a:cubicBezTo>
                  <a:cubicBezTo>
                    <a:pt x="159" y="616"/>
                    <a:pt x="161" y="628"/>
                    <a:pt x="152" y="643"/>
                  </a:cubicBezTo>
                  <a:cubicBezTo>
                    <a:pt x="154" y="748"/>
                    <a:pt x="154" y="748"/>
                    <a:pt x="154" y="748"/>
                  </a:cubicBezTo>
                  <a:cubicBezTo>
                    <a:pt x="154" y="748"/>
                    <a:pt x="169" y="791"/>
                    <a:pt x="189" y="805"/>
                  </a:cubicBezTo>
                  <a:cubicBezTo>
                    <a:pt x="189" y="805"/>
                    <a:pt x="188" y="859"/>
                    <a:pt x="200" y="879"/>
                  </a:cubicBezTo>
                  <a:cubicBezTo>
                    <a:pt x="200" y="879"/>
                    <a:pt x="198" y="933"/>
                    <a:pt x="208" y="942"/>
                  </a:cubicBezTo>
                  <a:cubicBezTo>
                    <a:pt x="208" y="942"/>
                    <a:pt x="224" y="1032"/>
                    <a:pt x="260" y="1034"/>
                  </a:cubicBezTo>
                  <a:cubicBezTo>
                    <a:pt x="260" y="1034"/>
                    <a:pt x="303" y="1034"/>
                    <a:pt x="305" y="971"/>
                  </a:cubicBezTo>
                  <a:cubicBezTo>
                    <a:pt x="305" y="971"/>
                    <a:pt x="309" y="942"/>
                    <a:pt x="299" y="926"/>
                  </a:cubicBezTo>
                  <a:cubicBezTo>
                    <a:pt x="299" y="926"/>
                    <a:pt x="295" y="858"/>
                    <a:pt x="299" y="849"/>
                  </a:cubicBezTo>
                  <a:cubicBezTo>
                    <a:pt x="299" y="849"/>
                    <a:pt x="305" y="828"/>
                    <a:pt x="305" y="823"/>
                  </a:cubicBezTo>
                  <a:cubicBezTo>
                    <a:pt x="305" y="823"/>
                    <a:pt x="311" y="813"/>
                    <a:pt x="312" y="832"/>
                  </a:cubicBezTo>
                  <a:cubicBezTo>
                    <a:pt x="312" y="833"/>
                    <a:pt x="312" y="834"/>
                    <a:pt x="312" y="836"/>
                  </a:cubicBezTo>
                  <a:cubicBezTo>
                    <a:pt x="312" y="860"/>
                    <a:pt x="315" y="866"/>
                    <a:pt x="319" y="871"/>
                  </a:cubicBezTo>
                  <a:cubicBezTo>
                    <a:pt x="319" y="871"/>
                    <a:pt x="317" y="999"/>
                    <a:pt x="325" y="1011"/>
                  </a:cubicBezTo>
                  <a:cubicBezTo>
                    <a:pt x="325" y="1011"/>
                    <a:pt x="328" y="1032"/>
                    <a:pt x="327" y="1044"/>
                  </a:cubicBezTo>
                  <a:cubicBezTo>
                    <a:pt x="327" y="1044"/>
                    <a:pt x="325" y="1081"/>
                    <a:pt x="324" y="1085"/>
                  </a:cubicBezTo>
                  <a:cubicBezTo>
                    <a:pt x="324" y="1085"/>
                    <a:pt x="320" y="1177"/>
                    <a:pt x="330" y="1204"/>
                  </a:cubicBezTo>
                  <a:cubicBezTo>
                    <a:pt x="330" y="1297"/>
                    <a:pt x="330" y="1297"/>
                    <a:pt x="330" y="1297"/>
                  </a:cubicBezTo>
                  <a:cubicBezTo>
                    <a:pt x="330" y="1297"/>
                    <a:pt x="315" y="1317"/>
                    <a:pt x="319" y="1334"/>
                  </a:cubicBezTo>
                  <a:cubicBezTo>
                    <a:pt x="319" y="1334"/>
                    <a:pt x="307" y="1351"/>
                    <a:pt x="308" y="1358"/>
                  </a:cubicBezTo>
                  <a:cubicBezTo>
                    <a:pt x="308" y="1358"/>
                    <a:pt x="300" y="1403"/>
                    <a:pt x="305" y="1409"/>
                  </a:cubicBezTo>
                  <a:cubicBezTo>
                    <a:pt x="368" y="1409"/>
                    <a:pt x="368" y="1409"/>
                    <a:pt x="368" y="1409"/>
                  </a:cubicBezTo>
                  <a:cubicBezTo>
                    <a:pt x="368" y="1409"/>
                    <a:pt x="390" y="1364"/>
                    <a:pt x="368" y="1311"/>
                  </a:cubicBezTo>
                  <a:cubicBezTo>
                    <a:pt x="368" y="1311"/>
                    <a:pt x="400" y="1166"/>
                    <a:pt x="400" y="1138"/>
                  </a:cubicBezTo>
                  <a:cubicBezTo>
                    <a:pt x="400" y="1138"/>
                    <a:pt x="417" y="1092"/>
                    <a:pt x="400" y="1011"/>
                  </a:cubicBezTo>
                  <a:cubicBezTo>
                    <a:pt x="400" y="1011"/>
                    <a:pt x="402" y="946"/>
                    <a:pt x="407" y="938"/>
                  </a:cubicBezTo>
                  <a:cubicBezTo>
                    <a:pt x="407" y="938"/>
                    <a:pt x="418" y="919"/>
                    <a:pt x="417" y="898"/>
                  </a:cubicBezTo>
                  <a:cubicBezTo>
                    <a:pt x="417" y="898"/>
                    <a:pt x="437" y="875"/>
                    <a:pt x="437" y="818"/>
                  </a:cubicBezTo>
                  <a:cubicBezTo>
                    <a:pt x="437" y="818"/>
                    <a:pt x="437" y="773"/>
                    <a:pt x="444" y="762"/>
                  </a:cubicBezTo>
                  <a:cubicBezTo>
                    <a:pt x="444" y="762"/>
                    <a:pt x="467" y="721"/>
                    <a:pt x="452" y="683"/>
                  </a:cubicBezTo>
                  <a:cubicBezTo>
                    <a:pt x="452" y="683"/>
                    <a:pt x="450" y="639"/>
                    <a:pt x="434" y="629"/>
                  </a:cubicBezTo>
                  <a:cubicBezTo>
                    <a:pt x="434" y="629"/>
                    <a:pt x="445" y="602"/>
                    <a:pt x="442" y="576"/>
                  </a:cubicBezTo>
                  <a:cubicBezTo>
                    <a:pt x="442" y="576"/>
                    <a:pt x="442" y="486"/>
                    <a:pt x="420" y="462"/>
                  </a:cubicBezTo>
                  <a:cubicBezTo>
                    <a:pt x="420" y="462"/>
                    <a:pt x="427" y="420"/>
                    <a:pt x="413" y="403"/>
                  </a:cubicBezTo>
                  <a:cubicBezTo>
                    <a:pt x="413" y="403"/>
                    <a:pt x="425" y="373"/>
                    <a:pt x="434" y="358"/>
                  </a:cubicBezTo>
                  <a:cubicBezTo>
                    <a:pt x="434" y="358"/>
                    <a:pt x="435" y="316"/>
                    <a:pt x="457" y="338"/>
                  </a:cubicBezTo>
                  <a:cubicBezTo>
                    <a:pt x="457" y="338"/>
                    <a:pt x="471" y="360"/>
                    <a:pt x="475" y="360"/>
                  </a:cubicBezTo>
                  <a:cubicBezTo>
                    <a:pt x="475" y="360"/>
                    <a:pt x="512" y="450"/>
                    <a:pt x="540" y="482"/>
                  </a:cubicBezTo>
                  <a:cubicBezTo>
                    <a:pt x="540" y="482"/>
                    <a:pt x="547" y="501"/>
                    <a:pt x="540" y="515"/>
                  </a:cubicBezTo>
                  <a:cubicBezTo>
                    <a:pt x="540" y="515"/>
                    <a:pt x="525" y="549"/>
                    <a:pt x="543" y="553"/>
                  </a:cubicBezTo>
                  <a:cubicBezTo>
                    <a:pt x="543" y="553"/>
                    <a:pt x="555" y="542"/>
                    <a:pt x="560" y="551"/>
                  </a:cubicBezTo>
                  <a:cubicBezTo>
                    <a:pt x="560" y="551"/>
                    <a:pt x="571" y="581"/>
                    <a:pt x="548" y="589"/>
                  </a:cubicBezTo>
                  <a:cubicBezTo>
                    <a:pt x="548" y="589"/>
                    <a:pt x="541" y="613"/>
                    <a:pt x="562" y="605"/>
                  </a:cubicBezTo>
                  <a:cubicBezTo>
                    <a:pt x="562" y="605"/>
                    <a:pt x="612" y="571"/>
                    <a:pt x="584" y="532"/>
                  </a:cubicBezTo>
                  <a:close/>
                  <a:moveTo>
                    <a:pt x="150" y="486"/>
                  </a:moveTo>
                  <a:cubicBezTo>
                    <a:pt x="130" y="477"/>
                    <a:pt x="98" y="447"/>
                    <a:pt x="98" y="447"/>
                  </a:cubicBezTo>
                  <a:cubicBezTo>
                    <a:pt x="96" y="438"/>
                    <a:pt x="145" y="401"/>
                    <a:pt x="145" y="401"/>
                  </a:cubicBezTo>
                  <a:cubicBezTo>
                    <a:pt x="146" y="396"/>
                    <a:pt x="146" y="396"/>
                    <a:pt x="146" y="396"/>
                  </a:cubicBezTo>
                  <a:cubicBezTo>
                    <a:pt x="152" y="401"/>
                    <a:pt x="153" y="460"/>
                    <a:pt x="153" y="460"/>
                  </a:cubicBezTo>
                  <a:cubicBezTo>
                    <a:pt x="160" y="493"/>
                    <a:pt x="150" y="486"/>
                    <a:pt x="150" y="486"/>
                  </a:cubicBezTo>
                  <a:close/>
                </a:path>
              </a:pathLst>
            </a:custGeom>
            <a:solidFill>
              <a:srgbClr val="1211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3288" y="1775"/>
              <a:ext cx="814" cy="1875"/>
            </a:xfrm>
            <a:custGeom>
              <a:avLst/>
              <a:gdLst/>
              <a:ahLst/>
              <a:cxnLst/>
              <a:rect l="l" t="t" r="r" b="b"/>
              <a:pathLst>
                <a:path w="533" h="1227" extrusionOk="0">
                  <a:moveTo>
                    <a:pt x="44" y="526"/>
                  </a:moveTo>
                  <a:cubicBezTo>
                    <a:pt x="62" y="534"/>
                    <a:pt x="56" y="513"/>
                    <a:pt x="56" y="513"/>
                  </a:cubicBezTo>
                  <a:cubicBezTo>
                    <a:pt x="36" y="505"/>
                    <a:pt x="46" y="479"/>
                    <a:pt x="46" y="479"/>
                  </a:cubicBezTo>
                  <a:cubicBezTo>
                    <a:pt x="50" y="472"/>
                    <a:pt x="61" y="482"/>
                    <a:pt x="61" y="482"/>
                  </a:cubicBezTo>
                  <a:cubicBezTo>
                    <a:pt x="77" y="478"/>
                    <a:pt x="64" y="448"/>
                    <a:pt x="64" y="448"/>
                  </a:cubicBezTo>
                  <a:cubicBezTo>
                    <a:pt x="58" y="436"/>
                    <a:pt x="64" y="419"/>
                    <a:pt x="64" y="419"/>
                  </a:cubicBezTo>
                  <a:cubicBezTo>
                    <a:pt x="87" y="392"/>
                    <a:pt x="120" y="314"/>
                    <a:pt x="120" y="314"/>
                  </a:cubicBezTo>
                  <a:cubicBezTo>
                    <a:pt x="123" y="314"/>
                    <a:pt x="135" y="294"/>
                    <a:pt x="135" y="294"/>
                  </a:cubicBezTo>
                  <a:cubicBezTo>
                    <a:pt x="155" y="275"/>
                    <a:pt x="156" y="311"/>
                    <a:pt x="156" y="311"/>
                  </a:cubicBezTo>
                  <a:cubicBezTo>
                    <a:pt x="163" y="325"/>
                    <a:pt x="174" y="351"/>
                    <a:pt x="174" y="351"/>
                  </a:cubicBezTo>
                  <a:cubicBezTo>
                    <a:pt x="162" y="366"/>
                    <a:pt x="168" y="402"/>
                    <a:pt x="168" y="402"/>
                  </a:cubicBezTo>
                  <a:cubicBezTo>
                    <a:pt x="148" y="423"/>
                    <a:pt x="148" y="502"/>
                    <a:pt x="148" y="502"/>
                  </a:cubicBezTo>
                  <a:cubicBezTo>
                    <a:pt x="146" y="524"/>
                    <a:pt x="156" y="548"/>
                    <a:pt x="156" y="548"/>
                  </a:cubicBezTo>
                  <a:cubicBezTo>
                    <a:pt x="142" y="556"/>
                    <a:pt x="140" y="595"/>
                    <a:pt x="140" y="595"/>
                  </a:cubicBezTo>
                  <a:cubicBezTo>
                    <a:pt x="127" y="627"/>
                    <a:pt x="147" y="663"/>
                    <a:pt x="147" y="663"/>
                  </a:cubicBezTo>
                  <a:cubicBezTo>
                    <a:pt x="153" y="673"/>
                    <a:pt x="153" y="712"/>
                    <a:pt x="153" y="712"/>
                  </a:cubicBezTo>
                  <a:cubicBezTo>
                    <a:pt x="153" y="761"/>
                    <a:pt x="171" y="781"/>
                    <a:pt x="171" y="781"/>
                  </a:cubicBezTo>
                  <a:cubicBezTo>
                    <a:pt x="169" y="800"/>
                    <a:pt x="179" y="816"/>
                    <a:pt x="179" y="816"/>
                  </a:cubicBezTo>
                  <a:cubicBezTo>
                    <a:pt x="184" y="824"/>
                    <a:pt x="186" y="880"/>
                    <a:pt x="186" y="880"/>
                  </a:cubicBezTo>
                  <a:cubicBezTo>
                    <a:pt x="171" y="951"/>
                    <a:pt x="186" y="990"/>
                    <a:pt x="186" y="990"/>
                  </a:cubicBezTo>
                  <a:cubicBezTo>
                    <a:pt x="186" y="1015"/>
                    <a:pt x="213" y="1141"/>
                    <a:pt x="213" y="1141"/>
                  </a:cubicBezTo>
                  <a:cubicBezTo>
                    <a:pt x="194" y="1187"/>
                    <a:pt x="213" y="1227"/>
                    <a:pt x="213" y="1227"/>
                  </a:cubicBezTo>
                  <a:cubicBezTo>
                    <a:pt x="268" y="1227"/>
                    <a:pt x="268" y="1227"/>
                    <a:pt x="268" y="1227"/>
                  </a:cubicBezTo>
                  <a:cubicBezTo>
                    <a:pt x="272" y="1221"/>
                    <a:pt x="265" y="1182"/>
                    <a:pt x="265" y="1182"/>
                  </a:cubicBezTo>
                  <a:cubicBezTo>
                    <a:pt x="266" y="1176"/>
                    <a:pt x="256" y="1161"/>
                    <a:pt x="256" y="1161"/>
                  </a:cubicBezTo>
                  <a:cubicBezTo>
                    <a:pt x="259" y="1146"/>
                    <a:pt x="246" y="1129"/>
                    <a:pt x="246" y="1129"/>
                  </a:cubicBezTo>
                  <a:cubicBezTo>
                    <a:pt x="247" y="1048"/>
                    <a:pt x="247" y="1048"/>
                    <a:pt x="247" y="1048"/>
                  </a:cubicBezTo>
                  <a:cubicBezTo>
                    <a:pt x="255" y="1025"/>
                    <a:pt x="252" y="944"/>
                    <a:pt x="252" y="944"/>
                  </a:cubicBezTo>
                  <a:cubicBezTo>
                    <a:pt x="250" y="941"/>
                    <a:pt x="249" y="908"/>
                    <a:pt x="249" y="908"/>
                  </a:cubicBezTo>
                  <a:cubicBezTo>
                    <a:pt x="248" y="898"/>
                    <a:pt x="251" y="880"/>
                    <a:pt x="251" y="880"/>
                  </a:cubicBezTo>
                  <a:cubicBezTo>
                    <a:pt x="257" y="869"/>
                    <a:pt x="256" y="758"/>
                    <a:pt x="256" y="758"/>
                  </a:cubicBezTo>
                  <a:cubicBezTo>
                    <a:pt x="260" y="754"/>
                    <a:pt x="262" y="748"/>
                    <a:pt x="262" y="727"/>
                  </a:cubicBezTo>
                  <a:cubicBezTo>
                    <a:pt x="262" y="726"/>
                    <a:pt x="262" y="725"/>
                    <a:pt x="262" y="724"/>
                  </a:cubicBezTo>
                  <a:cubicBezTo>
                    <a:pt x="263" y="707"/>
                    <a:pt x="268" y="717"/>
                    <a:pt x="268" y="717"/>
                  </a:cubicBezTo>
                  <a:cubicBezTo>
                    <a:pt x="268" y="720"/>
                    <a:pt x="273" y="739"/>
                    <a:pt x="273" y="739"/>
                  </a:cubicBezTo>
                  <a:cubicBezTo>
                    <a:pt x="276" y="747"/>
                    <a:pt x="273" y="806"/>
                    <a:pt x="273" y="806"/>
                  </a:cubicBezTo>
                  <a:cubicBezTo>
                    <a:pt x="264" y="820"/>
                    <a:pt x="268" y="845"/>
                    <a:pt x="268" y="845"/>
                  </a:cubicBezTo>
                  <a:cubicBezTo>
                    <a:pt x="269" y="900"/>
                    <a:pt x="307" y="900"/>
                    <a:pt x="307" y="900"/>
                  </a:cubicBezTo>
                  <a:cubicBezTo>
                    <a:pt x="338" y="898"/>
                    <a:pt x="352" y="820"/>
                    <a:pt x="352" y="820"/>
                  </a:cubicBezTo>
                  <a:cubicBezTo>
                    <a:pt x="361" y="812"/>
                    <a:pt x="359" y="765"/>
                    <a:pt x="359" y="765"/>
                  </a:cubicBezTo>
                  <a:cubicBezTo>
                    <a:pt x="370" y="748"/>
                    <a:pt x="368" y="701"/>
                    <a:pt x="368" y="701"/>
                  </a:cubicBezTo>
                  <a:cubicBezTo>
                    <a:pt x="386" y="689"/>
                    <a:pt x="400" y="651"/>
                    <a:pt x="400" y="651"/>
                  </a:cubicBezTo>
                  <a:cubicBezTo>
                    <a:pt x="401" y="559"/>
                    <a:pt x="401" y="559"/>
                    <a:pt x="401" y="559"/>
                  </a:cubicBezTo>
                  <a:cubicBezTo>
                    <a:pt x="393" y="547"/>
                    <a:pt x="395" y="536"/>
                    <a:pt x="395" y="536"/>
                  </a:cubicBezTo>
                  <a:cubicBezTo>
                    <a:pt x="404" y="532"/>
                    <a:pt x="396" y="498"/>
                    <a:pt x="396" y="498"/>
                  </a:cubicBezTo>
                  <a:cubicBezTo>
                    <a:pt x="388" y="462"/>
                    <a:pt x="397" y="465"/>
                    <a:pt x="397" y="465"/>
                  </a:cubicBezTo>
                  <a:cubicBezTo>
                    <a:pt x="463" y="456"/>
                    <a:pt x="508" y="426"/>
                    <a:pt x="508" y="426"/>
                  </a:cubicBezTo>
                  <a:cubicBezTo>
                    <a:pt x="533" y="408"/>
                    <a:pt x="508" y="377"/>
                    <a:pt x="508" y="377"/>
                  </a:cubicBezTo>
                  <a:cubicBezTo>
                    <a:pt x="499" y="370"/>
                    <a:pt x="475" y="333"/>
                    <a:pt x="475" y="333"/>
                  </a:cubicBezTo>
                  <a:cubicBezTo>
                    <a:pt x="474" y="323"/>
                    <a:pt x="452" y="300"/>
                    <a:pt x="452" y="300"/>
                  </a:cubicBezTo>
                  <a:cubicBezTo>
                    <a:pt x="447" y="296"/>
                    <a:pt x="436" y="280"/>
                    <a:pt x="436" y="280"/>
                  </a:cubicBezTo>
                  <a:cubicBezTo>
                    <a:pt x="431" y="248"/>
                    <a:pt x="393" y="210"/>
                    <a:pt x="393" y="210"/>
                  </a:cubicBezTo>
                  <a:cubicBezTo>
                    <a:pt x="385" y="207"/>
                    <a:pt x="373" y="195"/>
                    <a:pt x="373" y="195"/>
                  </a:cubicBezTo>
                  <a:cubicBezTo>
                    <a:pt x="360" y="178"/>
                    <a:pt x="340" y="176"/>
                    <a:pt x="340" y="176"/>
                  </a:cubicBezTo>
                  <a:cubicBezTo>
                    <a:pt x="327" y="179"/>
                    <a:pt x="307" y="175"/>
                    <a:pt x="307" y="175"/>
                  </a:cubicBezTo>
                  <a:cubicBezTo>
                    <a:pt x="292" y="165"/>
                    <a:pt x="301" y="143"/>
                    <a:pt x="301" y="143"/>
                  </a:cubicBezTo>
                  <a:cubicBezTo>
                    <a:pt x="310" y="141"/>
                    <a:pt x="309" y="121"/>
                    <a:pt x="309" y="121"/>
                  </a:cubicBezTo>
                  <a:cubicBezTo>
                    <a:pt x="323" y="95"/>
                    <a:pt x="307" y="91"/>
                    <a:pt x="307" y="91"/>
                  </a:cubicBezTo>
                  <a:cubicBezTo>
                    <a:pt x="311" y="82"/>
                    <a:pt x="307" y="51"/>
                    <a:pt x="307" y="51"/>
                  </a:cubicBezTo>
                  <a:cubicBezTo>
                    <a:pt x="305" y="0"/>
                    <a:pt x="241" y="3"/>
                    <a:pt x="241" y="3"/>
                  </a:cubicBezTo>
                  <a:cubicBezTo>
                    <a:pt x="184" y="10"/>
                    <a:pt x="197" y="88"/>
                    <a:pt x="197" y="88"/>
                  </a:cubicBezTo>
                  <a:cubicBezTo>
                    <a:pt x="184" y="100"/>
                    <a:pt x="195" y="117"/>
                    <a:pt x="195" y="117"/>
                  </a:cubicBezTo>
                  <a:cubicBezTo>
                    <a:pt x="195" y="120"/>
                    <a:pt x="198" y="134"/>
                    <a:pt x="198" y="134"/>
                  </a:cubicBezTo>
                  <a:cubicBezTo>
                    <a:pt x="212" y="151"/>
                    <a:pt x="212" y="165"/>
                    <a:pt x="212" y="165"/>
                  </a:cubicBezTo>
                  <a:cubicBezTo>
                    <a:pt x="217" y="168"/>
                    <a:pt x="217" y="181"/>
                    <a:pt x="217" y="181"/>
                  </a:cubicBezTo>
                  <a:cubicBezTo>
                    <a:pt x="191" y="178"/>
                    <a:pt x="169" y="191"/>
                    <a:pt x="169" y="191"/>
                  </a:cubicBezTo>
                  <a:cubicBezTo>
                    <a:pt x="166" y="200"/>
                    <a:pt x="150" y="207"/>
                    <a:pt x="150" y="207"/>
                  </a:cubicBezTo>
                  <a:cubicBezTo>
                    <a:pt x="111" y="211"/>
                    <a:pt x="105" y="251"/>
                    <a:pt x="105" y="251"/>
                  </a:cubicBezTo>
                  <a:cubicBezTo>
                    <a:pt x="95" y="260"/>
                    <a:pt x="82" y="279"/>
                    <a:pt x="82" y="279"/>
                  </a:cubicBezTo>
                  <a:cubicBezTo>
                    <a:pt x="61" y="299"/>
                    <a:pt x="46" y="360"/>
                    <a:pt x="46" y="360"/>
                  </a:cubicBezTo>
                  <a:cubicBezTo>
                    <a:pt x="46" y="375"/>
                    <a:pt x="38" y="424"/>
                    <a:pt x="38" y="424"/>
                  </a:cubicBezTo>
                  <a:cubicBezTo>
                    <a:pt x="30" y="433"/>
                    <a:pt x="25" y="463"/>
                    <a:pt x="25" y="463"/>
                  </a:cubicBezTo>
                  <a:cubicBezTo>
                    <a:pt x="0" y="497"/>
                    <a:pt x="44" y="526"/>
                    <a:pt x="44" y="526"/>
                  </a:cubicBezTo>
                  <a:close/>
                  <a:moveTo>
                    <a:pt x="400" y="401"/>
                  </a:moveTo>
                  <a:cubicBezTo>
                    <a:pt x="400" y="401"/>
                    <a:pt x="401" y="349"/>
                    <a:pt x="406" y="345"/>
                  </a:cubicBezTo>
                  <a:cubicBezTo>
                    <a:pt x="407" y="349"/>
                    <a:pt x="407" y="349"/>
                    <a:pt x="407" y="349"/>
                  </a:cubicBezTo>
                  <a:cubicBezTo>
                    <a:pt x="407" y="349"/>
                    <a:pt x="450" y="381"/>
                    <a:pt x="448" y="389"/>
                  </a:cubicBezTo>
                  <a:cubicBezTo>
                    <a:pt x="448" y="389"/>
                    <a:pt x="420" y="415"/>
                    <a:pt x="403" y="423"/>
                  </a:cubicBezTo>
                  <a:cubicBezTo>
                    <a:pt x="403" y="423"/>
                    <a:pt x="394" y="429"/>
                    <a:pt x="400" y="401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753" y="1773"/>
              <a:ext cx="809" cy="1866"/>
            </a:xfrm>
            <a:custGeom>
              <a:avLst/>
              <a:gdLst/>
              <a:ahLst/>
              <a:cxnLst/>
              <a:rect l="l" t="t" r="r" b="b"/>
              <a:pathLst>
                <a:path w="530" h="1221" extrusionOk="0">
                  <a:moveTo>
                    <a:pt x="43" y="524"/>
                  </a:moveTo>
                  <a:cubicBezTo>
                    <a:pt x="62" y="531"/>
                    <a:pt x="56" y="510"/>
                    <a:pt x="56" y="510"/>
                  </a:cubicBezTo>
                  <a:cubicBezTo>
                    <a:pt x="36" y="503"/>
                    <a:pt x="46" y="477"/>
                    <a:pt x="46" y="477"/>
                  </a:cubicBezTo>
                  <a:cubicBezTo>
                    <a:pt x="49" y="470"/>
                    <a:pt x="60" y="480"/>
                    <a:pt x="60" y="480"/>
                  </a:cubicBezTo>
                  <a:cubicBezTo>
                    <a:pt x="76" y="476"/>
                    <a:pt x="63" y="446"/>
                    <a:pt x="63" y="446"/>
                  </a:cubicBezTo>
                  <a:cubicBezTo>
                    <a:pt x="57" y="434"/>
                    <a:pt x="63" y="418"/>
                    <a:pt x="63" y="418"/>
                  </a:cubicBezTo>
                  <a:cubicBezTo>
                    <a:pt x="87" y="390"/>
                    <a:pt x="119" y="312"/>
                    <a:pt x="119" y="312"/>
                  </a:cubicBezTo>
                  <a:cubicBezTo>
                    <a:pt x="123" y="312"/>
                    <a:pt x="135" y="293"/>
                    <a:pt x="135" y="293"/>
                  </a:cubicBezTo>
                  <a:cubicBezTo>
                    <a:pt x="154" y="274"/>
                    <a:pt x="155" y="310"/>
                    <a:pt x="155" y="310"/>
                  </a:cubicBezTo>
                  <a:cubicBezTo>
                    <a:pt x="162" y="324"/>
                    <a:pt x="173" y="350"/>
                    <a:pt x="173" y="350"/>
                  </a:cubicBezTo>
                  <a:cubicBezTo>
                    <a:pt x="161" y="364"/>
                    <a:pt x="167" y="400"/>
                    <a:pt x="167" y="400"/>
                  </a:cubicBezTo>
                  <a:cubicBezTo>
                    <a:pt x="147" y="421"/>
                    <a:pt x="147" y="499"/>
                    <a:pt x="147" y="499"/>
                  </a:cubicBezTo>
                  <a:cubicBezTo>
                    <a:pt x="145" y="522"/>
                    <a:pt x="155" y="545"/>
                    <a:pt x="155" y="545"/>
                  </a:cubicBezTo>
                  <a:cubicBezTo>
                    <a:pt x="141" y="554"/>
                    <a:pt x="139" y="592"/>
                    <a:pt x="139" y="592"/>
                  </a:cubicBezTo>
                  <a:cubicBezTo>
                    <a:pt x="126" y="624"/>
                    <a:pt x="146" y="660"/>
                    <a:pt x="146" y="660"/>
                  </a:cubicBezTo>
                  <a:cubicBezTo>
                    <a:pt x="152" y="670"/>
                    <a:pt x="152" y="709"/>
                    <a:pt x="152" y="709"/>
                  </a:cubicBezTo>
                  <a:cubicBezTo>
                    <a:pt x="152" y="758"/>
                    <a:pt x="170" y="778"/>
                    <a:pt x="170" y="778"/>
                  </a:cubicBezTo>
                  <a:cubicBezTo>
                    <a:pt x="168" y="796"/>
                    <a:pt x="178" y="813"/>
                    <a:pt x="178" y="813"/>
                  </a:cubicBezTo>
                  <a:cubicBezTo>
                    <a:pt x="182" y="820"/>
                    <a:pt x="184" y="876"/>
                    <a:pt x="184" y="876"/>
                  </a:cubicBezTo>
                  <a:cubicBezTo>
                    <a:pt x="170" y="946"/>
                    <a:pt x="184" y="986"/>
                    <a:pt x="184" y="986"/>
                  </a:cubicBezTo>
                  <a:cubicBezTo>
                    <a:pt x="184" y="1011"/>
                    <a:pt x="212" y="1136"/>
                    <a:pt x="212" y="1136"/>
                  </a:cubicBezTo>
                  <a:cubicBezTo>
                    <a:pt x="193" y="1181"/>
                    <a:pt x="212" y="1221"/>
                    <a:pt x="212" y="1221"/>
                  </a:cubicBezTo>
                  <a:cubicBezTo>
                    <a:pt x="267" y="1221"/>
                    <a:pt x="267" y="1221"/>
                    <a:pt x="267" y="1221"/>
                  </a:cubicBezTo>
                  <a:cubicBezTo>
                    <a:pt x="270" y="1215"/>
                    <a:pt x="264" y="1176"/>
                    <a:pt x="264" y="1176"/>
                  </a:cubicBezTo>
                  <a:cubicBezTo>
                    <a:pt x="265" y="1170"/>
                    <a:pt x="254" y="1156"/>
                    <a:pt x="254" y="1156"/>
                  </a:cubicBezTo>
                  <a:cubicBezTo>
                    <a:pt x="257" y="1141"/>
                    <a:pt x="244" y="1124"/>
                    <a:pt x="244" y="1124"/>
                  </a:cubicBezTo>
                  <a:cubicBezTo>
                    <a:pt x="245" y="1043"/>
                    <a:pt x="245" y="1043"/>
                    <a:pt x="245" y="1043"/>
                  </a:cubicBezTo>
                  <a:cubicBezTo>
                    <a:pt x="253" y="1020"/>
                    <a:pt x="250" y="940"/>
                    <a:pt x="250" y="940"/>
                  </a:cubicBezTo>
                  <a:cubicBezTo>
                    <a:pt x="249" y="936"/>
                    <a:pt x="248" y="904"/>
                    <a:pt x="248" y="904"/>
                  </a:cubicBezTo>
                  <a:cubicBezTo>
                    <a:pt x="246" y="894"/>
                    <a:pt x="249" y="876"/>
                    <a:pt x="249" y="876"/>
                  </a:cubicBezTo>
                  <a:cubicBezTo>
                    <a:pt x="256" y="865"/>
                    <a:pt x="254" y="755"/>
                    <a:pt x="254" y="755"/>
                  </a:cubicBezTo>
                  <a:cubicBezTo>
                    <a:pt x="258" y="751"/>
                    <a:pt x="261" y="745"/>
                    <a:pt x="261" y="724"/>
                  </a:cubicBezTo>
                  <a:cubicBezTo>
                    <a:pt x="261" y="723"/>
                    <a:pt x="261" y="722"/>
                    <a:pt x="261" y="721"/>
                  </a:cubicBezTo>
                  <a:cubicBezTo>
                    <a:pt x="261" y="704"/>
                    <a:pt x="267" y="713"/>
                    <a:pt x="267" y="713"/>
                  </a:cubicBezTo>
                  <a:cubicBezTo>
                    <a:pt x="266" y="717"/>
                    <a:pt x="271" y="736"/>
                    <a:pt x="271" y="736"/>
                  </a:cubicBezTo>
                  <a:cubicBezTo>
                    <a:pt x="275" y="743"/>
                    <a:pt x="271" y="803"/>
                    <a:pt x="271" y="803"/>
                  </a:cubicBezTo>
                  <a:cubicBezTo>
                    <a:pt x="262" y="816"/>
                    <a:pt x="267" y="841"/>
                    <a:pt x="267" y="841"/>
                  </a:cubicBezTo>
                  <a:cubicBezTo>
                    <a:pt x="268" y="896"/>
                    <a:pt x="305" y="896"/>
                    <a:pt x="305" y="896"/>
                  </a:cubicBezTo>
                  <a:cubicBezTo>
                    <a:pt x="336" y="894"/>
                    <a:pt x="350" y="816"/>
                    <a:pt x="350" y="816"/>
                  </a:cubicBezTo>
                  <a:cubicBezTo>
                    <a:pt x="359" y="808"/>
                    <a:pt x="357" y="762"/>
                    <a:pt x="357" y="762"/>
                  </a:cubicBezTo>
                  <a:cubicBezTo>
                    <a:pt x="368" y="745"/>
                    <a:pt x="366" y="697"/>
                    <a:pt x="366" y="697"/>
                  </a:cubicBezTo>
                  <a:cubicBezTo>
                    <a:pt x="384" y="686"/>
                    <a:pt x="397" y="648"/>
                    <a:pt x="397" y="648"/>
                  </a:cubicBezTo>
                  <a:cubicBezTo>
                    <a:pt x="399" y="557"/>
                    <a:pt x="399" y="557"/>
                    <a:pt x="399" y="557"/>
                  </a:cubicBezTo>
                  <a:cubicBezTo>
                    <a:pt x="391" y="544"/>
                    <a:pt x="392" y="534"/>
                    <a:pt x="392" y="534"/>
                  </a:cubicBezTo>
                  <a:cubicBezTo>
                    <a:pt x="402" y="530"/>
                    <a:pt x="394" y="496"/>
                    <a:pt x="394" y="496"/>
                  </a:cubicBezTo>
                  <a:cubicBezTo>
                    <a:pt x="386" y="460"/>
                    <a:pt x="395" y="463"/>
                    <a:pt x="395" y="463"/>
                  </a:cubicBezTo>
                  <a:cubicBezTo>
                    <a:pt x="461" y="454"/>
                    <a:pt x="505" y="424"/>
                    <a:pt x="505" y="424"/>
                  </a:cubicBezTo>
                  <a:cubicBezTo>
                    <a:pt x="530" y="406"/>
                    <a:pt x="505" y="375"/>
                    <a:pt x="505" y="375"/>
                  </a:cubicBezTo>
                  <a:cubicBezTo>
                    <a:pt x="496" y="369"/>
                    <a:pt x="473" y="332"/>
                    <a:pt x="473" y="332"/>
                  </a:cubicBezTo>
                  <a:cubicBezTo>
                    <a:pt x="472" y="322"/>
                    <a:pt x="449" y="299"/>
                    <a:pt x="449" y="299"/>
                  </a:cubicBezTo>
                  <a:cubicBezTo>
                    <a:pt x="444" y="295"/>
                    <a:pt x="433" y="278"/>
                    <a:pt x="433" y="278"/>
                  </a:cubicBezTo>
                  <a:cubicBezTo>
                    <a:pt x="429" y="247"/>
                    <a:pt x="391" y="209"/>
                    <a:pt x="391" y="209"/>
                  </a:cubicBezTo>
                  <a:cubicBezTo>
                    <a:pt x="383" y="206"/>
                    <a:pt x="371" y="194"/>
                    <a:pt x="371" y="194"/>
                  </a:cubicBezTo>
                  <a:cubicBezTo>
                    <a:pt x="358" y="177"/>
                    <a:pt x="338" y="176"/>
                    <a:pt x="338" y="176"/>
                  </a:cubicBezTo>
                  <a:cubicBezTo>
                    <a:pt x="326" y="178"/>
                    <a:pt x="305" y="174"/>
                    <a:pt x="305" y="174"/>
                  </a:cubicBezTo>
                  <a:cubicBezTo>
                    <a:pt x="291" y="164"/>
                    <a:pt x="299" y="142"/>
                    <a:pt x="299" y="142"/>
                  </a:cubicBezTo>
                  <a:cubicBezTo>
                    <a:pt x="308" y="140"/>
                    <a:pt x="307" y="120"/>
                    <a:pt x="307" y="120"/>
                  </a:cubicBezTo>
                  <a:cubicBezTo>
                    <a:pt x="321" y="95"/>
                    <a:pt x="305" y="91"/>
                    <a:pt x="305" y="91"/>
                  </a:cubicBezTo>
                  <a:cubicBezTo>
                    <a:pt x="310" y="82"/>
                    <a:pt x="305" y="51"/>
                    <a:pt x="305" y="51"/>
                  </a:cubicBezTo>
                  <a:cubicBezTo>
                    <a:pt x="304" y="0"/>
                    <a:pt x="240" y="3"/>
                    <a:pt x="240" y="3"/>
                  </a:cubicBezTo>
                  <a:cubicBezTo>
                    <a:pt x="183" y="10"/>
                    <a:pt x="196" y="88"/>
                    <a:pt x="196" y="88"/>
                  </a:cubicBezTo>
                  <a:cubicBezTo>
                    <a:pt x="183" y="99"/>
                    <a:pt x="194" y="116"/>
                    <a:pt x="194" y="116"/>
                  </a:cubicBezTo>
                  <a:cubicBezTo>
                    <a:pt x="194" y="120"/>
                    <a:pt x="197" y="133"/>
                    <a:pt x="197" y="133"/>
                  </a:cubicBezTo>
                  <a:cubicBezTo>
                    <a:pt x="211" y="150"/>
                    <a:pt x="211" y="164"/>
                    <a:pt x="211" y="164"/>
                  </a:cubicBezTo>
                  <a:cubicBezTo>
                    <a:pt x="216" y="167"/>
                    <a:pt x="216" y="181"/>
                    <a:pt x="216" y="181"/>
                  </a:cubicBezTo>
                  <a:cubicBezTo>
                    <a:pt x="190" y="177"/>
                    <a:pt x="168" y="190"/>
                    <a:pt x="168" y="190"/>
                  </a:cubicBezTo>
                  <a:cubicBezTo>
                    <a:pt x="165" y="199"/>
                    <a:pt x="149" y="207"/>
                    <a:pt x="149" y="207"/>
                  </a:cubicBezTo>
                  <a:cubicBezTo>
                    <a:pt x="110" y="210"/>
                    <a:pt x="104" y="250"/>
                    <a:pt x="104" y="250"/>
                  </a:cubicBezTo>
                  <a:cubicBezTo>
                    <a:pt x="95" y="259"/>
                    <a:pt x="82" y="278"/>
                    <a:pt x="82" y="278"/>
                  </a:cubicBezTo>
                  <a:cubicBezTo>
                    <a:pt x="60" y="298"/>
                    <a:pt x="46" y="359"/>
                    <a:pt x="46" y="359"/>
                  </a:cubicBezTo>
                  <a:cubicBezTo>
                    <a:pt x="46" y="374"/>
                    <a:pt x="38" y="423"/>
                    <a:pt x="38" y="423"/>
                  </a:cubicBezTo>
                  <a:cubicBezTo>
                    <a:pt x="30" y="431"/>
                    <a:pt x="25" y="461"/>
                    <a:pt x="25" y="461"/>
                  </a:cubicBezTo>
                  <a:cubicBezTo>
                    <a:pt x="0" y="494"/>
                    <a:pt x="43" y="524"/>
                    <a:pt x="43" y="524"/>
                  </a:cubicBezTo>
                  <a:close/>
                  <a:moveTo>
                    <a:pt x="398" y="399"/>
                  </a:moveTo>
                  <a:cubicBezTo>
                    <a:pt x="398" y="399"/>
                    <a:pt x="399" y="347"/>
                    <a:pt x="404" y="343"/>
                  </a:cubicBezTo>
                  <a:cubicBezTo>
                    <a:pt x="405" y="347"/>
                    <a:pt x="405" y="347"/>
                    <a:pt x="405" y="347"/>
                  </a:cubicBezTo>
                  <a:cubicBezTo>
                    <a:pt x="405" y="347"/>
                    <a:pt x="448" y="379"/>
                    <a:pt x="445" y="387"/>
                  </a:cubicBezTo>
                  <a:cubicBezTo>
                    <a:pt x="445" y="387"/>
                    <a:pt x="418" y="414"/>
                    <a:pt x="401" y="421"/>
                  </a:cubicBezTo>
                  <a:cubicBezTo>
                    <a:pt x="401" y="421"/>
                    <a:pt x="392" y="427"/>
                    <a:pt x="398" y="399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2498" y="1720"/>
              <a:ext cx="932" cy="1970"/>
            </a:xfrm>
            <a:custGeom>
              <a:avLst/>
              <a:gdLst/>
              <a:ahLst/>
              <a:cxnLst/>
              <a:rect l="l" t="t" r="r" b="b"/>
              <a:pathLst>
                <a:path w="610" h="1289" extrusionOk="0">
                  <a:moveTo>
                    <a:pt x="499" y="437"/>
                  </a:moveTo>
                  <a:cubicBezTo>
                    <a:pt x="504" y="448"/>
                    <a:pt x="510" y="460"/>
                    <a:pt x="522" y="465"/>
                  </a:cubicBezTo>
                  <a:cubicBezTo>
                    <a:pt x="522" y="465"/>
                    <a:pt x="522" y="470"/>
                    <a:pt x="522" y="471"/>
                  </a:cubicBezTo>
                  <a:cubicBezTo>
                    <a:pt x="523" y="479"/>
                    <a:pt x="513" y="516"/>
                    <a:pt x="533" y="511"/>
                  </a:cubicBezTo>
                  <a:cubicBezTo>
                    <a:pt x="542" y="509"/>
                    <a:pt x="541" y="499"/>
                    <a:pt x="541" y="492"/>
                  </a:cubicBezTo>
                  <a:cubicBezTo>
                    <a:pt x="541" y="491"/>
                    <a:pt x="544" y="468"/>
                    <a:pt x="546" y="470"/>
                  </a:cubicBezTo>
                  <a:cubicBezTo>
                    <a:pt x="555" y="480"/>
                    <a:pt x="557" y="494"/>
                    <a:pt x="555" y="507"/>
                  </a:cubicBezTo>
                  <a:cubicBezTo>
                    <a:pt x="554" y="514"/>
                    <a:pt x="551" y="527"/>
                    <a:pt x="564" y="525"/>
                  </a:cubicBezTo>
                  <a:cubicBezTo>
                    <a:pt x="553" y="531"/>
                    <a:pt x="565" y="550"/>
                    <a:pt x="575" y="536"/>
                  </a:cubicBezTo>
                  <a:cubicBezTo>
                    <a:pt x="595" y="546"/>
                    <a:pt x="608" y="518"/>
                    <a:pt x="609" y="503"/>
                  </a:cubicBezTo>
                  <a:cubicBezTo>
                    <a:pt x="610" y="483"/>
                    <a:pt x="599" y="481"/>
                    <a:pt x="589" y="468"/>
                  </a:cubicBezTo>
                  <a:cubicBezTo>
                    <a:pt x="570" y="443"/>
                    <a:pt x="587" y="408"/>
                    <a:pt x="573" y="382"/>
                  </a:cubicBezTo>
                  <a:cubicBezTo>
                    <a:pt x="567" y="372"/>
                    <a:pt x="555" y="368"/>
                    <a:pt x="548" y="358"/>
                  </a:cubicBezTo>
                  <a:cubicBezTo>
                    <a:pt x="539" y="346"/>
                    <a:pt x="535" y="331"/>
                    <a:pt x="525" y="319"/>
                  </a:cubicBezTo>
                  <a:cubicBezTo>
                    <a:pt x="518" y="311"/>
                    <a:pt x="513" y="303"/>
                    <a:pt x="506" y="295"/>
                  </a:cubicBezTo>
                  <a:cubicBezTo>
                    <a:pt x="497" y="281"/>
                    <a:pt x="486" y="269"/>
                    <a:pt x="478" y="255"/>
                  </a:cubicBezTo>
                  <a:cubicBezTo>
                    <a:pt x="462" y="229"/>
                    <a:pt x="440" y="220"/>
                    <a:pt x="411" y="213"/>
                  </a:cubicBezTo>
                  <a:cubicBezTo>
                    <a:pt x="390" y="208"/>
                    <a:pt x="371" y="211"/>
                    <a:pt x="354" y="195"/>
                  </a:cubicBezTo>
                  <a:cubicBezTo>
                    <a:pt x="348" y="189"/>
                    <a:pt x="357" y="165"/>
                    <a:pt x="357" y="157"/>
                  </a:cubicBezTo>
                  <a:cubicBezTo>
                    <a:pt x="360" y="146"/>
                    <a:pt x="363" y="137"/>
                    <a:pt x="360" y="126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64" y="110"/>
                    <a:pt x="360" y="100"/>
                    <a:pt x="357" y="92"/>
                  </a:cubicBezTo>
                  <a:cubicBezTo>
                    <a:pt x="355" y="87"/>
                    <a:pt x="357" y="77"/>
                    <a:pt x="355" y="71"/>
                  </a:cubicBezTo>
                  <a:cubicBezTo>
                    <a:pt x="350" y="48"/>
                    <a:pt x="336" y="33"/>
                    <a:pt x="315" y="22"/>
                  </a:cubicBezTo>
                  <a:cubicBezTo>
                    <a:pt x="276" y="0"/>
                    <a:pt x="234" y="38"/>
                    <a:pt x="223" y="73"/>
                  </a:cubicBezTo>
                  <a:cubicBezTo>
                    <a:pt x="216" y="92"/>
                    <a:pt x="215" y="111"/>
                    <a:pt x="223" y="129"/>
                  </a:cubicBezTo>
                  <a:cubicBezTo>
                    <a:pt x="231" y="149"/>
                    <a:pt x="267" y="189"/>
                    <a:pt x="236" y="206"/>
                  </a:cubicBezTo>
                  <a:cubicBezTo>
                    <a:pt x="217" y="216"/>
                    <a:pt x="194" y="215"/>
                    <a:pt x="175" y="226"/>
                  </a:cubicBezTo>
                  <a:cubicBezTo>
                    <a:pt x="150" y="240"/>
                    <a:pt x="135" y="255"/>
                    <a:pt x="118" y="277"/>
                  </a:cubicBezTo>
                  <a:cubicBezTo>
                    <a:pt x="108" y="290"/>
                    <a:pt x="99" y="303"/>
                    <a:pt x="90" y="316"/>
                  </a:cubicBezTo>
                  <a:cubicBezTo>
                    <a:pt x="81" y="327"/>
                    <a:pt x="81" y="327"/>
                    <a:pt x="81" y="327"/>
                  </a:cubicBezTo>
                  <a:cubicBezTo>
                    <a:pt x="81" y="327"/>
                    <a:pt x="75" y="338"/>
                    <a:pt x="74" y="338"/>
                  </a:cubicBezTo>
                  <a:cubicBezTo>
                    <a:pt x="65" y="353"/>
                    <a:pt x="50" y="364"/>
                    <a:pt x="43" y="380"/>
                  </a:cubicBezTo>
                  <a:cubicBezTo>
                    <a:pt x="38" y="391"/>
                    <a:pt x="36" y="402"/>
                    <a:pt x="33" y="414"/>
                  </a:cubicBezTo>
                  <a:cubicBezTo>
                    <a:pt x="29" y="436"/>
                    <a:pt x="29" y="460"/>
                    <a:pt x="25" y="483"/>
                  </a:cubicBezTo>
                  <a:cubicBezTo>
                    <a:pt x="23" y="493"/>
                    <a:pt x="16" y="520"/>
                    <a:pt x="24" y="527"/>
                  </a:cubicBezTo>
                  <a:cubicBezTo>
                    <a:pt x="24" y="536"/>
                    <a:pt x="24" y="536"/>
                    <a:pt x="24" y="536"/>
                  </a:cubicBezTo>
                  <a:cubicBezTo>
                    <a:pt x="24" y="536"/>
                    <a:pt x="17" y="546"/>
                    <a:pt x="17" y="547"/>
                  </a:cubicBezTo>
                  <a:cubicBezTo>
                    <a:pt x="3" y="565"/>
                    <a:pt x="0" y="577"/>
                    <a:pt x="7" y="599"/>
                  </a:cubicBezTo>
                  <a:cubicBezTo>
                    <a:pt x="11" y="613"/>
                    <a:pt x="19" y="627"/>
                    <a:pt x="33" y="633"/>
                  </a:cubicBezTo>
                  <a:cubicBezTo>
                    <a:pt x="37" y="635"/>
                    <a:pt x="46" y="636"/>
                    <a:pt x="50" y="635"/>
                  </a:cubicBezTo>
                  <a:cubicBezTo>
                    <a:pt x="58" y="634"/>
                    <a:pt x="62" y="627"/>
                    <a:pt x="52" y="624"/>
                  </a:cubicBezTo>
                  <a:cubicBezTo>
                    <a:pt x="55" y="614"/>
                    <a:pt x="50" y="611"/>
                    <a:pt x="47" y="602"/>
                  </a:cubicBezTo>
                  <a:cubicBezTo>
                    <a:pt x="43" y="590"/>
                    <a:pt x="50" y="579"/>
                    <a:pt x="52" y="568"/>
                  </a:cubicBezTo>
                  <a:cubicBezTo>
                    <a:pt x="54" y="558"/>
                    <a:pt x="54" y="558"/>
                    <a:pt x="54" y="558"/>
                  </a:cubicBezTo>
                  <a:cubicBezTo>
                    <a:pt x="55" y="555"/>
                    <a:pt x="55" y="555"/>
                    <a:pt x="55" y="555"/>
                  </a:cubicBezTo>
                  <a:cubicBezTo>
                    <a:pt x="58" y="557"/>
                    <a:pt x="58" y="557"/>
                    <a:pt x="58" y="557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2" y="560"/>
                    <a:pt x="63" y="564"/>
                    <a:pt x="63" y="565"/>
                  </a:cubicBezTo>
                  <a:cubicBezTo>
                    <a:pt x="63" y="573"/>
                    <a:pt x="63" y="584"/>
                    <a:pt x="67" y="591"/>
                  </a:cubicBezTo>
                  <a:cubicBezTo>
                    <a:pt x="72" y="598"/>
                    <a:pt x="84" y="603"/>
                    <a:pt x="86" y="591"/>
                  </a:cubicBezTo>
                  <a:cubicBezTo>
                    <a:pt x="86" y="591"/>
                    <a:pt x="83" y="586"/>
                    <a:pt x="83" y="586"/>
                  </a:cubicBezTo>
                  <a:cubicBezTo>
                    <a:pt x="78" y="573"/>
                    <a:pt x="83" y="560"/>
                    <a:pt x="80" y="547"/>
                  </a:cubicBezTo>
                  <a:cubicBezTo>
                    <a:pt x="79" y="540"/>
                    <a:pt x="75" y="534"/>
                    <a:pt x="71" y="527"/>
                  </a:cubicBezTo>
                  <a:cubicBezTo>
                    <a:pt x="67" y="523"/>
                    <a:pt x="67" y="523"/>
                    <a:pt x="67" y="523"/>
                  </a:cubicBezTo>
                  <a:cubicBezTo>
                    <a:pt x="67" y="516"/>
                    <a:pt x="67" y="516"/>
                    <a:pt x="67" y="516"/>
                  </a:cubicBezTo>
                  <a:cubicBezTo>
                    <a:pt x="67" y="516"/>
                    <a:pt x="73" y="517"/>
                    <a:pt x="73" y="518"/>
                  </a:cubicBezTo>
                  <a:cubicBezTo>
                    <a:pt x="84" y="520"/>
                    <a:pt x="88" y="493"/>
                    <a:pt x="91" y="486"/>
                  </a:cubicBezTo>
                  <a:cubicBezTo>
                    <a:pt x="95" y="478"/>
                    <a:pt x="98" y="469"/>
                    <a:pt x="102" y="460"/>
                  </a:cubicBezTo>
                  <a:cubicBezTo>
                    <a:pt x="112" y="440"/>
                    <a:pt x="122" y="408"/>
                    <a:pt x="140" y="393"/>
                  </a:cubicBezTo>
                  <a:cubicBezTo>
                    <a:pt x="148" y="387"/>
                    <a:pt x="158" y="381"/>
                    <a:pt x="167" y="376"/>
                  </a:cubicBezTo>
                  <a:cubicBezTo>
                    <a:pt x="169" y="379"/>
                    <a:pt x="172" y="383"/>
                    <a:pt x="173" y="387"/>
                  </a:cubicBezTo>
                  <a:cubicBezTo>
                    <a:pt x="173" y="387"/>
                    <a:pt x="177" y="403"/>
                    <a:pt x="177" y="405"/>
                  </a:cubicBezTo>
                  <a:cubicBezTo>
                    <a:pt x="177" y="441"/>
                    <a:pt x="175" y="476"/>
                    <a:pt x="175" y="512"/>
                  </a:cubicBezTo>
                  <a:cubicBezTo>
                    <a:pt x="175" y="523"/>
                    <a:pt x="175" y="535"/>
                    <a:pt x="174" y="546"/>
                  </a:cubicBezTo>
                  <a:cubicBezTo>
                    <a:pt x="172" y="562"/>
                    <a:pt x="165" y="575"/>
                    <a:pt x="165" y="590"/>
                  </a:cubicBezTo>
                  <a:cubicBezTo>
                    <a:pt x="164" y="638"/>
                    <a:pt x="147" y="684"/>
                    <a:pt x="138" y="731"/>
                  </a:cubicBezTo>
                  <a:cubicBezTo>
                    <a:pt x="132" y="760"/>
                    <a:pt x="123" y="787"/>
                    <a:pt x="122" y="817"/>
                  </a:cubicBezTo>
                  <a:cubicBezTo>
                    <a:pt x="122" y="841"/>
                    <a:pt x="134" y="869"/>
                    <a:pt x="157" y="879"/>
                  </a:cubicBezTo>
                  <a:cubicBezTo>
                    <a:pt x="150" y="900"/>
                    <a:pt x="140" y="921"/>
                    <a:pt x="138" y="944"/>
                  </a:cubicBezTo>
                  <a:cubicBezTo>
                    <a:pt x="136" y="962"/>
                    <a:pt x="139" y="984"/>
                    <a:pt x="141" y="1003"/>
                  </a:cubicBezTo>
                  <a:cubicBezTo>
                    <a:pt x="147" y="1055"/>
                    <a:pt x="161" y="1106"/>
                    <a:pt x="163" y="1159"/>
                  </a:cubicBezTo>
                  <a:cubicBezTo>
                    <a:pt x="164" y="1184"/>
                    <a:pt x="153" y="1210"/>
                    <a:pt x="147" y="1234"/>
                  </a:cubicBezTo>
                  <a:cubicBezTo>
                    <a:pt x="144" y="1246"/>
                    <a:pt x="133" y="1264"/>
                    <a:pt x="140" y="1276"/>
                  </a:cubicBezTo>
                  <a:cubicBezTo>
                    <a:pt x="148" y="1289"/>
                    <a:pt x="175" y="1289"/>
                    <a:pt x="187" y="1287"/>
                  </a:cubicBezTo>
                  <a:cubicBezTo>
                    <a:pt x="217" y="1283"/>
                    <a:pt x="218" y="1256"/>
                    <a:pt x="216" y="1233"/>
                  </a:cubicBezTo>
                  <a:cubicBezTo>
                    <a:pt x="216" y="1234"/>
                    <a:pt x="221" y="1225"/>
                    <a:pt x="221" y="1224"/>
                  </a:cubicBezTo>
                  <a:cubicBezTo>
                    <a:pt x="224" y="1217"/>
                    <a:pt x="224" y="1207"/>
                    <a:pt x="224" y="1199"/>
                  </a:cubicBezTo>
                  <a:cubicBezTo>
                    <a:pt x="225" y="1181"/>
                    <a:pt x="221" y="1163"/>
                    <a:pt x="219" y="1145"/>
                  </a:cubicBezTo>
                  <a:cubicBezTo>
                    <a:pt x="219" y="1138"/>
                    <a:pt x="221" y="1129"/>
                    <a:pt x="219" y="1122"/>
                  </a:cubicBezTo>
                  <a:cubicBezTo>
                    <a:pt x="215" y="1102"/>
                    <a:pt x="224" y="1075"/>
                    <a:pt x="230" y="1056"/>
                  </a:cubicBezTo>
                  <a:cubicBezTo>
                    <a:pt x="238" y="1033"/>
                    <a:pt x="247" y="1009"/>
                    <a:pt x="248" y="984"/>
                  </a:cubicBezTo>
                  <a:cubicBezTo>
                    <a:pt x="248" y="969"/>
                    <a:pt x="247" y="955"/>
                    <a:pt x="245" y="940"/>
                  </a:cubicBezTo>
                  <a:cubicBezTo>
                    <a:pt x="244" y="921"/>
                    <a:pt x="230" y="908"/>
                    <a:pt x="242" y="890"/>
                  </a:cubicBezTo>
                  <a:cubicBezTo>
                    <a:pt x="249" y="879"/>
                    <a:pt x="261" y="872"/>
                    <a:pt x="270" y="862"/>
                  </a:cubicBezTo>
                  <a:cubicBezTo>
                    <a:pt x="278" y="854"/>
                    <a:pt x="283" y="844"/>
                    <a:pt x="288" y="833"/>
                  </a:cubicBezTo>
                  <a:cubicBezTo>
                    <a:pt x="294" y="861"/>
                    <a:pt x="294" y="893"/>
                    <a:pt x="303" y="920"/>
                  </a:cubicBezTo>
                  <a:cubicBezTo>
                    <a:pt x="307" y="930"/>
                    <a:pt x="319" y="931"/>
                    <a:pt x="322" y="941"/>
                  </a:cubicBezTo>
                  <a:cubicBezTo>
                    <a:pt x="327" y="953"/>
                    <a:pt x="323" y="970"/>
                    <a:pt x="327" y="984"/>
                  </a:cubicBezTo>
                  <a:cubicBezTo>
                    <a:pt x="331" y="997"/>
                    <a:pt x="344" y="1009"/>
                    <a:pt x="345" y="1024"/>
                  </a:cubicBezTo>
                  <a:cubicBezTo>
                    <a:pt x="345" y="1032"/>
                    <a:pt x="345" y="1039"/>
                    <a:pt x="346" y="1046"/>
                  </a:cubicBezTo>
                  <a:cubicBezTo>
                    <a:pt x="345" y="1068"/>
                    <a:pt x="345" y="1068"/>
                    <a:pt x="345" y="1068"/>
                  </a:cubicBezTo>
                  <a:cubicBezTo>
                    <a:pt x="350" y="1089"/>
                    <a:pt x="350" y="1089"/>
                    <a:pt x="350" y="1089"/>
                  </a:cubicBezTo>
                  <a:cubicBezTo>
                    <a:pt x="356" y="1102"/>
                    <a:pt x="356" y="1102"/>
                    <a:pt x="356" y="1102"/>
                  </a:cubicBezTo>
                  <a:cubicBezTo>
                    <a:pt x="365" y="1116"/>
                    <a:pt x="385" y="1131"/>
                    <a:pt x="400" y="1115"/>
                  </a:cubicBezTo>
                  <a:cubicBezTo>
                    <a:pt x="412" y="1101"/>
                    <a:pt x="416" y="1075"/>
                    <a:pt x="414" y="1058"/>
                  </a:cubicBezTo>
                  <a:cubicBezTo>
                    <a:pt x="413" y="1043"/>
                    <a:pt x="408" y="1035"/>
                    <a:pt x="402" y="1023"/>
                  </a:cubicBezTo>
                  <a:cubicBezTo>
                    <a:pt x="397" y="1013"/>
                    <a:pt x="397" y="1013"/>
                    <a:pt x="397" y="1013"/>
                  </a:cubicBezTo>
                  <a:cubicBezTo>
                    <a:pt x="395" y="1003"/>
                    <a:pt x="395" y="1003"/>
                    <a:pt x="395" y="1003"/>
                  </a:cubicBezTo>
                  <a:cubicBezTo>
                    <a:pt x="398" y="998"/>
                    <a:pt x="398" y="998"/>
                    <a:pt x="398" y="998"/>
                  </a:cubicBezTo>
                  <a:cubicBezTo>
                    <a:pt x="416" y="989"/>
                    <a:pt x="423" y="976"/>
                    <a:pt x="432" y="959"/>
                  </a:cubicBezTo>
                  <a:cubicBezTo>
                    <a:pt x="436" y="950"/>
                    <a:pt x="433" y="939"/>
                    <a:pt x="435" y="930"/>
                  </a:cubicBezTo>
                  <a:cubicBezTo>
                    <a:pt x="439" y="917"/>
                    <a:pt x="456" y="916"/>
                    <a:pt x="463" y="905"/>
                  </a:cubicBezTo>
                  <a:cubicBezTo>
                    <a:pt x="471" y="895"/>
                    <a:pt x="468" y="882"/>
                    <a:pt x="466" y="870"/>
                  </a:cubicBezTo>
                  <a:cubicBezTo>
                    <a:pt x="452" y="810"/>
                    <a:pt x="447" y="747"/>
                    <a:pt x="437" y="686"/>
                  </a:cubicBezTo>
                  <a:cubicBezTo>
                    <a:pt x="435" y="670"/>
                    <a:pt x="428" y="655"/>
                    <a:pt x="428" y="639"/>
                  </a:cubicBezTo>
                  <a:cubicBezTo>
                    <a:pt x="428" y="625"/>
                    <a:pt x="437" y="612"/>
                    <a:pt x="436" y="598"/>
                  </a:cubicBezTo>
                  <a:cubicBezTo>
                    <a:pt x="435" y="588"/>
                    <a:pt x="434" y="578"/>
                    <a:pt x="434" y="567"/>
                  </a:cubicBezTo>
                  <a:cubicBezTo>
                    <a:pt x="434" y="549"/>
                    <a:pt x="433" y="531"/>
                    <a:pt x="433" y="513"/>
                  </a:cubicBezTo>
                  <a:cubicBezTo>
                    <a:pt x="431" y="483"/>
                    <a:pt x="428" y="452"/>
                    <a:pt x="431" y="421"/>
                  </a:cubicBezTo>
                  <a:cubicBezTo>
                    <a:pt x="433" y="405"/>
                    <a:pt x="442" y="390"/>
                    <a:pt x="449" y="375"/>
                  </a:cubicBezTo>
                  <a:cubicBezTo>
                    <a:pt x="459" y="387"/>
                    <a:pt x="471" y="397"/>
                    <a:pt x="483" y="407"/>
                  </a:cubicBezTo>
                  <a:cubicBezTo>
                    <a:pt x="486" y="412"/>
                    <a:pt x="486" y="412"/>
                    <a:pt x="486" y="412"/>
                  </a:cubicBezTo>
                  <a:cubicBezTo>
                    <a:pt x="491" y="419"/>
                    <a:pt x="495" y="428"/>
                    <a:pt x="499" y="437"/>
                  </a:cubicBezTo>
                  <a:close/>
                </a:path>
              </a:pathLst>
            </a:custGeom>
            <a:solidFill>
              <a:srgbClr val="55627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5231" y="1720"/>
              <a:ext cx="932" cy="1970"/>
            </a:xfrm>
            <a:custGeom>
              <a:avLst/>
              <a:gdLst/>
              <a:ahLst/>
              <a:cxnLst/>
              <a:rect l="l" t="t" r="r" b="b"/>
              <a:pathLst>
                <a:path w="610" h="1289" extrusionOk="0">
                  <a:moveTo>
                    <a:pt x="499" y="437"/>
                  </a:moveTo>
                  <a:cubicBezTo>
                    <a:pt x="504" y="448"/>
                    <a:pt x="510" y="460"/>
                    <a:pt x="522" y="465"/>
                  </a:cubicBezTo>
                  <a:cubicBezTo>
                    <a:pt x="522" y="465"/>
                    <a:pt x="522" y="470"/>
                    <a:pt x="522" y="471"/>
                  </a:cubicBezTo>
                  <a:cubicBezTo>
                    <a:pt x="523" y="479"/>
                    <a:pt x="513" y="516"/>
                    <a:pt x="533" y="511"/>
                  </a:cubicBezTo>
                  <a:cubicBezTo>
                    <a:pt x="542" y="509"/>
                    <a:pt x="541" y="499"/>
                    <a:pt x="541" y="492"/>
                  </a:cubicBezTo>
                  <a:cubicBezTo>
                    <a:pt x="541" y="491"/>
                    <a:pt x="544" y="468"/>
                    <a:pt x="547" y="470"/>
                  </a:cubicBezTo>
                  <a:cubicBezTo>
                    <a:pt x="556" y="480"/>
                    <a:pt x="557" y="494"/>
                    <a:pt x="556" y="507"/>
                  </a:cubicBezTo>
                  <a:cubicBezTo>
                    <a:pt x="555" y="514"/>
                    <a:pt x="552" y="527"/>
                    <a:pt x="564" y="525"/>
                  </a:cubicBezTo>
                  <a:cubicBezTo>
                    <a:pt x="553" y="531"/>
                    <a:pt x="565" y="550"/>
                    <a:pt x="575" y="536"/>
                  </a:cubicBezTo>
                  <a:cubicBezTo>
                    <a:pt x="595" y="546"/>
                    <a:pt x="609" y="518"/>
                    <a:pt x="609" y="503"/>
                  </a:cubicBezTo>
                  <a:cubicBezTo>
                    <a:pt x="610" y="483"/>
                    <a:pt x="599" y="481"/>
                    <a:pt x="589" y="468"/>
                  </a:cubicBezTo>
                  <a:cubicBezTo>
                    <a:pt x="571" y="443"/>
                    <a:pt x="588" y="408"/>
                    <a:pt x="573" y="382"/>
                  </a:cubicBezTo>
                  <a:cubicBezTo>
                    <a:pt x="568" y="372"/>
                    <a:pt x="555" y="368"/>
                    <a:pt x="548" y="358"/>
                  </a:cubicBezTo>
                  <a:cubicBezTo>
                    <a:pt x="539" y="346"/>
                    <a:pt x="535" y="331"/>
                    <a:pt x="525" y="319"/>
                  </a:cubicBezTo>
                  <a:cubicBezTo>
                    <a:pt x="518" y="311"/>
                    <a:pt x="513" y="303"/>
                    <a:pt x="507" y="295"/>
                  </a:cubicBezTo>
                  <a:cubicBezTo>
                    <a:pt x="497" y="281"/>
                    <a:pt x="486" y="269"/>
                    <a:pt x="478" y="255"/>
                  </a:cubicBezTo>
                  <a:cubicBezTo>
                    <a:pt x="463" y="229"/>
                    <a:pt x="440" y="220"/>
                    <a:pt x="412" y="213"/>
                  </a:cubicBezTo>
                  <a:cubicBezTo>
                    <a:pt x="390" y="208"/>
                    <a:pt x="371" y="211"/>
                    <a:pt x="354" y="195"/>
                  </a:cubicBezTo>
                  <a:cubicBezTo>
                    <a:pt x="348" y="189"/>
                    <a:pt x="357" y="165"/>
                    <a:pt x="357" y="157"/>
                  </a:cubicBezTo>
                  <a:cubicBezTo>
                    <a:pt x="360" y="146"/>
                    <a:pt x="364" y="137"/>
                    <a:pt x="360" y="126"/>
                  </a:cubicBezTo>
                  <a:cubicBezTo>
                    <a:pt x="361" y="118"/>
                    <a:pt x="361" y="118"/>
                    <a:pt x="361" y="118"/>
                  </a:cubicBezTo>
                  <a:cubicBezTo>
                    <a:pt x="364" y="110"/>
                    <a:pt x="360" y="100"/>
                    <a:pt x="357" y="92"/>
                  </a:cubicBezTo>
                  <a:cubicBezTo>
                    <a:pt x="355" y="87"/>
                    <a:pt x="357" y="77"/>
                    <a:pt x="355" y="71"/>
                  </a:cubicBezTo>
                  <a:cubicBezTo>
                    <a:pt x="350" y="48"/>
                    <a:pt x="336" y="33"/>
                    <a:pt x="316" y="22"/>
                  </a:cubicBezTo>
                  <a:cubicBezTo>
                    <a:pt x="276" y="0"/>
                    <a:pt x="234" y="38"/>
                    <a:pt x="223" y="73"/>
                  </a:cubicBezTo>
                  <a:cubicBezTo>
                    <a:pt x="217" y="92"/>
                    <a:pt x="215" y="111"/>
                    <a:pt x="223" y="129"/>
                  </a:cubicBezTo>
                  <a:cubicBezTo>
                    <a:pt x="231" y="149"/>
                    <a:pt x="267" y="189"/>
                    <a:pt x="236" y="206"/>
                  </a:cubicBezTo>
                  <a:cubicBezTo>
                    <a:pt x="217" y="216"/>
                    <a:pt x="195" y="215"/>
                    <a:pt x="175" y="226"/>
                  </a:cubicBezTo>
                  <a:cubicBezTo>
                    <a:pt x="150" y="240"/>
                    <a:pt x="135" y="255"/>
                    <a:pt x="118" y="277"/>
                  </a:cubicBezTo>
                  <a:cubicBezTo>
                    <a:pt x="108" y="290"/>
                    <a:pt x="99" y="303"/>
                    <a:pt x="90" y="316"/>
                  </a:cubicBezTo>
                  <a:cubicBezTo>
                    <a:pt x="81" y="327"/>
                    <a:pt x="81" y="327"/>
                    <a:pt x="81" y="327"/>
                  </a:cubicBezTo>
                  <a:cubicBezTo>
                    <a:pt x="81" y="327"/>
                    <a:pt x="75" y="338"/>
                    <a:pt x="75" y="338"/>
                  </a:cubicBezTo>
                  <a:cubicBezTo>
                    <a:pt x="66" y="353"/>
                    <a:pt x="51" y="364"/>
                    <a:pt x="43" y="380"/>
                  </a:cubicBezTo>
                  <a:cubicBezTo>
                    <a:pt x="38" y="391"/>
                    <a:pt x="36" y="402"/>
                    <a:pt x="33" y="414"/>
                  </a:cubicBezTo>
                  <a:cubicBezTo>
                    <a:pt x="29" y="436"/>
                    <a:pt x="29" y="460"/>
                    <a:pt x="25" y="483"/>
                  </a:cubicBezTo>
                  <a:cubicBezTo>
                    <a:pt x="23" y="493"/>
                    <a:pt x="16" y="520"/>
                    <a:pt x="25" y="527"/>
                  </a:cubicBezTo>
                  <a:cubicBezTo>
                    <a:pt x="25" y="536"/>
                    <a:pt x="25" y="536"/>
                    <a:pt x="25" y="536"/>
                  </a:cubicBezTo>
                  <a:cubicBezTo>
                    <a:pt x="25" y="536"/>
                    <a:pt x="17" y="546"/>
                    <a:pt x="17" y="547"/>
                  </a:cubicBezTo>
                  <a:cubicBezTo>
                    <a:pt x="3" y="565"/>
                    <a:pt x="0" y="577"/>
                    <a:pt x="7" y="599"/>
                  </a:cubicBezTo>
                  <a:cubicBezTo>
                    <a:pt x="11" y="613"/>
                    <a:pt x="19" y="627"/>
                    <a:pt x="33" y="633"/>
                  </a:cubicBezTo>
                  <a:cubicBezTo>
                    <a:pt x="37" y="635"/>
                    <a:pt x="46" y="636"/>
                    <a:pt x="50" y="635"/>
                  </a:cubicBezTo>
                  <a:cubicBezTo>
                    <a:pt x="58" y="634"/>
                    <a:pt x="62" y="627"/>
                    <a:pt x="52" y="624"/>
                  </a:cubicBezTo>
                  <a:cubicBezTo>
                    <a:pt x="55" y="614"/>
                    <a:pt x="50" y="611"/>
                    <a:pt x="47" y="602"/>
                  </a:cubicBezTo>
                  <a:cubicBezTo>
                    <a:pt x="43" y="590"/>
                    <a:pt x="51" y="579"/>
                    <a:pt x="52" y="568"/>
                  </a:cubicBezTo>
                  <a:cubicBezTo>
                    <a:pt x="54" y="558"/>
                    <a:pt x="54" y="558"/>
                    <a:pt x="54" y="558"/>
                  </a:cubicBezTo>
                  <a:cubicBezTo>
                    <a:pt x="55" y="555"/>
                    <a:pt x="55" y="555"/>
                    <a:pt x="55" y="555"/>
                  </a:cubicBezTo>
                  <a:cubicBezTo>
                    <a:pt x="58" y="557"/>
                    <a:pt x="58" y="557"/>
                    <a:pt x="58" y="557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2" y="560"/>
                    <a:pt x="64" y="564"/>
                    <a:pt x="64" y="565"/>
                  </a:cubicBezTo>
                  <a:cubicBezTo>
                    <a:pt x="64" y="573"/>
                    <a:pt x="63" y="584"/>
                    <a:pt x="68" y="591"/>
                  </a:cubicBezTo>
                  <a:cubicBezTo>
                    <a:pt x="72" y="598"/>
                    <a:pt x="84" y="603"/>
                    <a:pt x="86" y="591"/>
                  </a:cubicBezTo>
                  <a:cubicBezTo>
                    <a:pt x="86" y="591"/>
                    <a:pt x="83" y="586"/>
                    <a:pt x="83" y="586"/>
                  </a:cubicBezTo>
                  <a:cubicBezTo>
                    <a:pt x="78" y="573"/>
                    <a:pt x="83" y="560"/>
                    <a:pt x="81" y="547"/>
                  </a:cubicBezTo>
                  <a:cubicBezTo>
                    <a:pt x="79" y="540"/>
                    <a:pt x="75" y="534"/>
                    <a:pt x="71" y="527"/>
                  </a:cubicBezTo>
                  <a:cubicBezTo>
                    <a:pt x="67" y="523"/>
                    <a:pt x="67" y="523"/>
                    <a:pt x="67" y="523"/>
                  </a:cubicBezTo>
                  <a:cubicBezTo>
                    <a:pt x="68" y="516"/>
                    <a:pt x="68" y="516"/>
                    <a:pt x="68" y="516"/>
                  </a:cubicBezTo>
                  <a:cubicBezTo>
                    <a:pt x="68" y="516"/>
                    <a:pt x="73" y="517"/>
                    <a:pt x="73" y="518"/>
                  </a:cubicBezTo>
                  <a:cubicBezTo>
                    <a:pt x="84" y="520"/>
                    <a:pt x="88" y="493"/>
                    <a:pt x="91" y="486"/>
                  </a:cubicBezTo>
                  <a:cubicBezTo>
                    <a:pt x="95" y="478"/>
                    <a:pt x="98" y="469"/>
                    <a:pt x="102" y="460"/>
                  </a:cubicBezTo>
                  <a:cubicBezTo>
                    <a:pt x="112" y="440"/>
                    <a:pt x="122" y="408"/>
                    <a:pt x="140" y="393"/>
                  </a:cubicBezTo>
                  <a:cubicBezTo>
                    <a:pt x="148" y="387"/>
                    <a:pt x="158" y="381"/>
                    <a:pt x="167" y="376"/>
                  </a:cubicBezTo>
                  <a:cubicBezTo>
                    <a:pt x="169" y="379"/>
                    <a:pt x="172" y="383"/>
                    <a:pt x="173" y="387"/>
                  </a:cubicBezTo>
                  <a:cubicBezTo>
                    <a:pt x="173" y="387"/>
                    <a:pt x="177" y="403"/>
                    <a:pt x="177" y="405"/>
                  </a:cubicBezTo>
                  <a:cubicBezTo>
                    <a:pt x="177" y="441"/>
                    <a:pt x="175" y="476"/>
                    <a:pt x="175" y="512"/>
                  </a:cubicBezTo>
                  <a:cubicBezTo>
                    <a:pt x="175" y="523"/>
                    <a:pt x="175" y="535"/>
                    <a:pt x="174" y="546"/>
                  </a:cubicBezTo>
                  <a:cubicBezTo>
                    <a:pt x="172" y="562"/>
                    <a:pt x="165" y="575"/>
                    <a:pt x="165" y="590"/>
                  </a:cubicBezTo>
                  <a:cubicBezTo>
                    <a:pt x="164" y="638"/>
                    <a:pt x="148" y="684"/>
                    <a:pt x="138" y="731"/>
                  </a:cubicBezTo>
                  <a:cubicBezTo>
                    <a:pt x="132" y="760"/>
                    <a:pt x="123" y="787"/>
                    <a:pt x="123" y="817"/>
                  </a:cubicBezTo>
                  <a:cubicBezTo>
                    <a:pt x="122" y="841"/>
                    <a:pt x="134" y="869"/>
                    <a:pt x="157" y="879"/>
                  </a:cubicBezTo>
                  <a:cubicBezTo>
                    <a:pt x="150" y="900"/>
                    <a:pt x="140" y="921"/>
                    <a:pt x="138" y="944"/>
                  </a:cubicBezTo>
                  <a:cubicBezTo>
                    <a:pt x="136" y="962"/>
                    <a:pt x="139" y="984"/>
                    <a:pt x="141" y="1003"/>
                  </a:cubicBezTo>
                  <a:cubicBezTo>
                    <a:pt x="147" y="1055"/>
                    <a:pt x="161" y="1106"/>
                    <a:pt x="163" y="1159"/>
                  </a:cubicBezTo>
                  <a:cubicBezTo>
                    <a:pt x="164" y="1184"/>
                    <a:pt x="153" y="1210"/>
                    <a:pt x="147" y="1234"/>
                  </a:cubicBezTo>
                  <a:cubicBezTo>
                    <a:pt x="144" y="1246"/>
                    <a:pt x="133" y="1264"/>
                    <a:pt x="140" y="1276"/>
                  </a:cubicBezTo>
                  <a:cubicBezTo>
                    <a:pt x="148" y="1289"/>
                    <a:pt x="175" y="1289"/>
                    <a:pt x="187" y="1287"/>
                  </a:cubicBezTo>
                  <a:cubicBezTo>
                    <a:pt x="217" y="1283"/>
                    <a:pt x="218" y="1256"/>
                    <a:pt x="216" y="1233"/>
                  </a:cubicBezTo>
                  <a:cubicBezTo>
                    <a:pt x="216" y="1234"/>
                    <a:pt x="221" y="1225"/>
                    <a:pt x="221" y="1224"/>
                  </a:cubicBezTo>
                  <a:cubicBezTo>
                    <a:pt x="224" y="1217"/>
                    <a:pt x="224" y="1207"/>
                    <a:pt x="224" y="1199"/>
                  </a:cubicBezTo>
                  <a:cubicBezTo>
                    <a:pt x="225" y="1181"/>
                    <a:pt x="221" y="1163"/>
                    <a:pt x="220" y="1145"/>
                  </a:cubicBezTo>
                  <a:cubicBezTo>
                    <a:pt x="219" y="1138"/>
                    <a:pt x="221" y="1129"/>
                    <a:pt x="220" y="1122"/>
                  </a:cubicBezTo>
                  <a:cubicBezTo>
                    <a:pt x="215" y="1102"/>
                    <a:pt x="224" y="1075"/>
                    <a:pt x="230" y="1056"/>
                  </a:cubicBezTo>
                  <a:cubicBezTo>
                    <a:pt x="238" y="1033"/>
                    <a:pt x="247" y="1009"/>
                    <a:pt x="248" y="984"/>
                  </a:cubicBezTo>
                  <a:cubicBezTo>
                    <a:pt x="248" y="969"/>
                    <a:pt x="247" y="955"/>
                    <a:pt x="245" y="940"/>
                  </a:cubicBezTo>
                  <a:cubicBezTo>
                    <a:pt x="244" y="921"/>
                    <a:pt x="230" y="908"/>
                    <a:pt x="242" y="890"/>
                  </a:cubicBezTo>
                  <a:cubicBezTo>
                    <a:pt x="250" y="879"/>
                    <a:pt x="261" y="872"/>
                    <a:pt x="270" y="862"/>
                  </a:cubicBezTo>
                  <a:cubicBezTo>
                    <a:pt x="279" y="854"/>
                    <a:pt x="283" y="844"/>
                    <a:pt x="288" y="833"/>
                  </a:cubicBezTo>
                  <a:cubicBezTo>
                    <a:pt x="294" y="861"/>
                    <a:pt x="294" y="893"/>
                    <a:pt x="303" y="920"/>
                  </a:cubicBezTo>
                  <a:cubicBezTo>
                    <a:pt x="307" y="930"/>
                    <a:pt x="319" y="931"/>
                    <a:pt x="323" y="941"/>
                  </a:cubicBezTo>
                  <a:cubicBezTo>
                    <a:pt x="327" y="953"/>
                    <a:pt x="323" y="970"/>
                    <a:pt x="327" y="984"/>
                  </a:cubicBezTo>
                  <a:cubicBezTo>
                    <a:pt x="331" y="997"/>
                    <a:pt x="344" y="1009"/>
                    <a:pt x="345" y="1024"/>
                  </a:cubicBezTo>
                  <a:cubicBezTo>
                    <a:pt x="345" y="1032"/>
                    <a:pt x="346" y="1039"/>
                    <a:pt x="346" y="1046"/>
                  </a:cubicBezTo>
                  <a:cubicBezTo>
                    <a:pt x="346" y="1068"/>
                    <a:pt x="346" y="1068"/>
                    <a:pt x="346" y="1068"/>
                  </a:cubicBezTo>
                  <a:cubicBezTo>
                    <a:pt x="350" y="1089"/>
                    <a:pt x="350" y="1089"/>
                    <a:pt x="350" y="1089"/>
                  </a:cubicBezTo>
                  <a:cubicBezTo>
                    <a:pt x="356" y="1102"/>
                    <a:pt x="356" y="1102"/>
                    <a:pt x="356" y="1102"/>
                  </a:cubicBezTo>
                  <a:cubicBezTo>
                    <a:pt x="365" y="1116"/>
                    <a:pt x="385" y="1131"/>
                    <a:pt x="400" y="1115"/>
                  </a:cubicBezTo>
                  <a:cubicBezTo>
                    <a:pt x="413" y="1101"/>
                    <a:pt x="416" y="1075"/>
                    <a:pt x="415" y="1058"/>
                  </a:cubicBezTo>
                  <a:cubicBezTo>
                    <a:pt x="413" y="1043"/>
                    <a:pt x="408" y="1035"/>
                    <a:pt x="402" y="1023"/>
                  </a:cubicBezTo>
                  <a:cubicBezTo>
                    <a:pt x="398" y="1013"/>
                    <a:pt x="398" y="1013"/>
                    <a:pt x="398" y="1013"/>
                  </a:cubicBezTo>
                  <a:cubicBezTo>
                    <a:pt x="395" y="1003"/>
                    <a:pt x="395" y="1003"/>
                    <a:pt x="395" y="1003"/>
                  </a:cubicBezTo>
                  <a:cubicBezTo>
                    <a:pt x="398" y="998"/>
                    <a:pt x="398" y="998"/>
                    <a:pt x="398" y="998"/>
                  </a:cubicBezTo>
                  <a:cubicBezTo>
                    <a:pt x="416" y="989"/>
                    <a:pt x="424" y="976"/>
                    <a:pt x="432" y="959"/>
                  </a:cubicBezTo>
                  <a:cubicBezTo>
                    <a:pt x="436" y="950"/>
                    <a:pt x="433" y="939"/>
                    <a:pt x="436" y="930"/>
                  </a:cubicBezTo>
                  <a:cubicBezTo>
                    <a:pt x="439" y="917"/>
                    <a:pt x="456" y="916"/>
                    <a:pt x="464" y="905"/>
                  </a:cubicBezTo>
                  <a:cubicBezTo>
                    <a:pt x="471" y="895"/>
                    <a:pt x="469" y="882"/>
                    <a:pt x="466" y="870"/>
                  </a:cubicBezTo>
                  <a:cubicBezTo>
                    <a:pt x="453" y="810"/>
                    <a:pt x="447" y="747"/>
                    <a:pt x="437" y="686"/>
                  </a:cubicBezTo>
                  <a:cubicBezTo>
                    <a:pt x="435" y="670"/>
                    <a:pt x="428" y="655"/>
                    <a:pt x="428" y="639"/>
                  </a:cubicBezTo>
                  <a:cubicBezTo>
                    <a:pt x="428" y="625"/>
                    <a:pt x="437" y="612"/>
                    <a:pt x="436" y="598"/>
                  </a:cubicBezTo>
                  <a:cubicBezTo>
                    <a:pt x="435" y="588"/>
                    <a:pt x="434" y="578"/>
                    <a:pt x="434" y="567"/>
                  </a:cubicBezTo>
                  <a:cubicBezTo>
                    <a:pt x="434" y="549"/>
                    <a:pt x="433" y="531"/>
                    <a:pt x="433" y="513"/>
                  </a:cubicBezTo>
                  <a:cubicBezTo>
                    <a:pt x="432" y="483"/>
                    <a:pt x="428" y="452"/>
                    <a:pt x="431" y="421"/>
                  </a:cubicBezTo>
                  <a:cubicBezTo>
                    <a:pt x="433" y="405"/>
                    <a:pt x="442" y="390"/>
                    <a:pt x="449" y="375"/>
                  </a:cubicBezTo>
                  <a:cubicBezTo>
                    <a:pt x="460" y="387"/>
                    <a:pt x="471" y="397"/>
                    <a:pt x="483" y="407"/>
                  </a:cubicBezTo>
                  <a:cubicBezTo>
                    <a:pt x="487" y="412"/>
                    <a:pt x="487" y="412"/>
                    <a:pt x="487" y="412"/>
                  </a:cubicBezTo>
                  <a:cubicBezTo>
                    <a:pt x="492" y="419"/>
                    <a:pt x="495" y="428"/>
                    <a:pt x="499" y="437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4168" y="1720"/>
              <a:ext cx="932" cy="1970"/>
            </a:xfrm>
            <a:custGeom>
              <a:avLst/>
              <a:gdLst/>
              <a:ahLst/>
              <a:cxnLst/>
              <a:rect l="l" t="t" r="r" b="b"/>
              <a:pathLst>
                <a:path w="610" h="1289" extrusionOk="0">
                  <a:moveTo>
                    <a:pt x="498" y="437"/>
                  </a:moveTo>
                  <a:cubicBezTo>
                    <a:pt x="504" y="448"/>
                    <a:pt x="510" y="460"/>
                    <a:pt x="522" y="465"/>
                  </a:cubicBezTo>
                  <a:cubicBezTo>
                    <a:pt x="522" y="465"/>
                    <a:pt x="522" y="470"/>
                    <a:pt x="522" y="471"/>
                  </a:cubicBezTo>
                  <a:cubicBezTo>
                    <a:pt x="523" y="479"/>
                    <a:pt x="513" y="516"/>
                    <a:pt x="532" y="511"/>
                  </a:cubicBezTo>
                  <a:cubicBezTo>
                    <a:pt x="542" y="509"/>
                    <a:pt x="541" y="499"/>
                    <a:pt x="541" y="492"/>
                  </a:cubicBezTo>
                  <a:cubicBezTo>
                    <a:pt x="541" y="491"/>
                    <a:pt x="544" y="468"/>
                    <a:pt x="546" y="470"/>
                  </a:cubicBezTo>
                  <a:cubicBezTo>
                    <a:pt x="555" y="480"/>
                    <a:pt x="557" y="494"/>
                    <a:pt x="555" y="507"/>
                  </a:cubicBezTo>
                  <a:cubicBezTo>
                    <a:pt x="554" y="514"/>
                    <a:pt x="551" y="527"/>
                    <a:pt x="563" y="525"/>
                  </a:cubicBezTo>
                  <a:cubicBezTo>
                    <a:pt x="552" y="531"/>
                    <a:pt x="565" y="550"/>
                    <a:pt x="575" y="536"/>
                  </a:cubicBezTo>
                  <a:cubicBezTo>
                    <a:pt x="595" y="546"/>
                    <a:pt x="608" y="518"/>
                    <a:pt x="609" y="503"/>
                  </a:cubicBezTo>
                  <a:cubicBezTo>
                    <a:pt x="610" y="483"/>
                    <a:pt x="599" y="481"/>
                    <a:pt x="589" y="468"/>
                  </a:cubicBezTo>
                  <a:cubicBezTo>
                    <a:pt x="570" y="443"/>
                    <a:pt x="587" y="408"/>
                    <a:pt x="573" y="382"/>
                  </a:cubicBezTo>
                  <a:cubicBezTo>
                    <a:pt x="567" y="372"/>
                    <a:pt x="555" y="368"/>
                    <a:pt x="548" y="358"/>
                  </a:cubicBezTo>
                  <a:cubicBezTo>
                    <a:pt x="539" y="346"/>
                    <a:pt x="535" y="331"/>
                    <a:pt x="525" y="319"/>
                  </a:cubicBezTo>
                  <a:cubicBezTo>
                    <a:pt x="518" y="311"/>
                    <a:pt x="512" y="303"/>
                    <a:pt x="506" y="295"/>
                  </a:cubicBezTo>
                  <a:cubicBezTo>
                    <a:pt x="497" y="281"/>
                    <a:pt x="486" y="269"/>
                    <a:pt x="478" y="255"/>
                  </a:cubicBezTo>
                  <a:cubicBezTo>
                    <a:pt x="462" y="229"/>
                    <a:pt x="440" y="220"/>
                    <a:pt x="411" y="213"/>
                  </a:cubicBezTo>
                  <a:cubicBezTo>
                    <a:pt x="390" y="208"/>
                    <a:pt x="371" y="211"/>
                    <a:pt x="354" y="195"/>
                  </a:cubicBezTo>
                  <a:cubicBezTo>
                    <a:pt x="348" y="189"/>
                    <a:pt x="357" y="165"/>
                    <a:pt x="357" y="157"/>
                  </a:cubicBezTo>
                  <a:cubicBezTo>
                    <a:pt x="360" y="146"/>
                    <a:pt x="363" y="137"/>
                    <a:pt x="359" y="126"/>
                  </a:cubicBezTo>
                  <a:cubicBezTo>
                    <a:pt x="360" y="118"/>
                    <a:pt x="360" y="118"/>
                    <a:pt x="360" y="118"/>
                  </a:cubicBezTo>
                  <a:cubicBezTo>
                    <a:pt x="364" y="110"/>
                    <a:pt x="360" y="100"/>
                    <a:pt x="357" y="92"/>
                  </a:cubicBezTo>
                  <a:cubicBezTo>
                    <a:pt x="355" y="87"/>
                    <a:pt x="356" y="77"/>
                    <a:pt x="355" y="71"/>
                  </a:cubicBezTo>
                  <a:cubicBezTo>
                    <a:pt x="349" y="48"/>
                    <a:pt x="336" y="33"/>
                    <a:pt x="315" y="22"/>
                  </a:cubicBezTo>
                  <a:cubicBezTo>
                    <a:pt x="275" y="0"/>
                    <a:pt x="234" y="38"/>
                    <a:pt x="222" y="73"/>
                  </a:cubicBezTo>
                  <a:cubicBezTo>
                    <a:pt x="216" y="92"/>
                    <a:pt x="215" y="111"/>
                    <a:pt x="222" y="129"/>
                  </a:cubicBezTo>
                  <a:cubicBezTo>
                    <a:pt x="231" y="149"/>
                    <a:pt x="267" y="189"/>
                    <a:pt x="236" y="206"/>
                  </a:cubicBezTo>
                  <a:cubicBezTo>
                    <a:pt x="217" y="216"/>
                    <a:pt x="194" y="215"/>
                    <a:pt x="175" y="226"/>
                  </a:cubicBezTo>
                  <a:cubicBezTo>
                    <a:pt x="150" y="240"/>
                    <a:pt x="135" y="255"/>
                    <a:pt x="118" y="277"/>
                  </a:cubicBezTo>
                  <a:cubicBezTo>
                    <a:pt x="108" y="290"/>
                    <a:pt x="98" y="303"/>
                    <a:pt x="89" y="316"/>
                  </a:cubicBezTo>
                  <a:cubicBezTo>
                    <a:pt x="81" y="327"/>
                    <a:pt x="81" y="327"/>
                    <a:pt x="81" y="327"/>
                  </a:cubicBezTo>
                  <a:cubicBezTo>
                    <a:pt x="81" y="327"/>
                    <a:pt x="74" y="338"/>
                    <a:pt x="74" y="338"/>
                  </a:cubicBezTo>
                  <a:cubicBezTo>
                    <a:pt x="65" y="353"/>
                    <a:pt x="50" y="364"/>
                    <a:pt x="43" y="380"/>
                  </a:cubicBezTo>
                  <a:cubicBezTo>
                    <a:pt x="38" y="391"/>
                    <a:pt x="35" y="402"/>
                    <a:pt x="33" y="414"/>
                  </a:cubicBezTo>
                  <a:cubicBezTo>
                    <a:pt x="28" y="436"/>
                    <a:pt x="29" y="460"/>
                    <a:pt x="25" y="483"/>
                  </a:cubicBezTo>
                  <a:cubicBezTo>
                    <a:pt x="23" y="493"/>
                    <a:pt x="16" y="520"/>
                    <a:pt x="24" y="527"/>
                  </a:cubicBezTo>
                  <a:cubicBezTo>
                    <a:pt x="24" y="536"/>
                    <a:pt x="24" y="536"/>
                    <a:pt x="24" y="536"/>
                  </a:cubicBezTo>
                  <a:cubicBezTo>
                    <a:pt x="24" y="536"/>
                    <a:pt x="17" y="546"/>
                    <a:pt x="17" y="547"/>
                  </a:cubicBezTo>
                  <a:cubicBezTo>
                    <a:pt x="3" y="565"/>
                    <a:pt x="0" y="577"/>
                    <a:pt x="6" y="599"/>
                  </a:cubicBezTo>
                  <a:cubicBezTo>
                    <a:pt x="10" y="613"/>
                    <a:pt x="19" y="627"/>
                    <a:pt x="32" y="633"/>
                  </a:cubicBezTo>
                  <a:cubicBezTo>
                    <a:pt x="36" y="635"/>
                    <a:pt x="46" y="636"/>
                    <a:pt x="50" y="635"/>
                  </a:cubicBezTo>
                  <a:cubicBezTo>
                    <a:pt x="57" y="634"/>
                    <a:pt x="62" y="627"/>
                    <a:pt x="52" y="624"/>
                  </a:cubicBezTo>
                  <a:cubicBezTo>
                    <a:pt x="54" y="614"/>
                    <a:pt x="49" y="611"/>
                    <a:pt x="47" y="602"/>
                  </a:cubicBezTo>
                  <a:cubicBezTo>
                    <a:pt x="43" y="590"/>
                    <a:pt x="50" y="579"/>
                    <a:pt x="52" y="568"/>
                  </a:cubicBezTo>
                  <a:cubicBezTo>
                    <a:pt x="54" y="558"/>
                    <a:pt x="54" y="558"/>
                    <a:pt x="54" y="558"/>
                  </a:cubicBezTo>
                  <a:cubicBezTo>
                    <a:pt x="54" y="555"/>
                    <a:pt x="54" y="555"/>
                    <a:pt x="54" y="555"/>
                  </a:cubicBezTo>
                  <a:cubicBezTo>
                    <a:pt x="58" y="557"/>
                    <a:pt x="58" y="557"/>
                    <a:pt x="58" y="557"/>
                  </a:cubicBezTo>
                  <a:cubicBezTo>
                    <a:pt x="62" y="560"/>
                    <a:pt x="62" y="560"/>
                    <a:pt x="62" y="560"/>
                  </a:cubicBezTo>
                  <a:cubicBezTo>
                    <a:pt x="62" y="560"/>
                    <a:pt x="63" y="564"/>
                    <a:pt x="63" y="565"/>
                  </a:cubicBezTo>
                  <a:cubicBezTo>
                    <a:pt x="63" y="573"/>
                    <a:pt x="63" y="584"/>
                    <a:pt x="67" y="591"/>
                  </a:cubicBezTo>
                  <a:cubicBezTo>
                    <a:pt x="72" y="598"/>
                    <a:pt x="84" y="603"/>
                    <a:pt x="85" y="591"/>
                  </a:cubicBezTo>
                  <a:cubicBezTo>
                    <a:pt x="85" y="591"/>
                    <a:pt x="83" y="586"/>
                    <a:pt x="83" y="586"/>
                  </a:cubicBezTo>
                  <a:cubicBezTo>
                    <a:pt x="78" y="573"/>
                    <a:pt x="83" y="560"/>
                    <a:pt x="80" y="547"/>
                  </a:cubicBezTo>
                  <a:cubicBezTo>
                    <a:pt x="79" y="540"/>
                    <a:pt x="75" y="534"/>
                    <a:pt x="71" y="527"/>
                  </a:cubicBezTo>
                  <a:cubicBezTo>
                    <a:pt x="67" y="523"/>
                    <a:pt x="67" y="523"/>
                    <a:pt x="67" y="523"/>
                  </a:cubicBezTo>
                  <a:cubicBezTo>
                    <a:pt x="67" y="516"/>
                    <a:pt x="67" y="516"/>
                    <a:pt x="67" y="516"/>
                  </a:cubicBezTo>
                  <a:cubicBezTo>
                    <a:pt x="67" y="516"/>
                    <a:pt x="72" y="517"/>
                    <a:pt x="73" y="518"/>
                  </a:cubicBezTo>
                  <a:cubicBezTo>
                    <a:pt x="84" y="520"/>
                    <a:pt x="88" y="493"/>
                    <a:pt x="91" y="486"/>
                  </a:cubicBezTo>
                  <a:cubicBezTo>
                    <a:pt x="95" y="478"/>
                    <a:pt x="98" y="469"/>
                    <a:pt x="102" y="460"/>
                  </a:cubicBezTo>
                  <a:cubicBezTo>
                    <a:pt x="111" y="440"/>
                    <a:pt x="122" y="408"/>
                    <a:pt x="140" y="393"/>
                  </a:cubicBezTo>
                  <a:cubicBezTo>
                    <a:pt x="147" y="387"/>
                    <a:pt x="158" y="381"/>
                    <a:pt x="166" y="376"/>
                  </a:cubicBezTo>
                  <a:cubicBezTo>
                    <a:pt x="169" y="379"/>
                    <a:pt x="172" y="383"/>
                    <a:pt x="173" y="387"/>
                  </a:cubicBezTo>
                  <a:cubicBezTo>
                    <a:pt x="173" y="387"/>
                    <a:pt x="177" y="403"/>
                    <a:pt x="177" y="405"/>
                  </a:cubicBezTo>
                  <a:cubicBezTo>
                    <a:pt x="177" y="441"/>
                    <a:pt x="175" y="476"/>
                    <a:pt x="175" y="512"/>
                  </a:cubicBezTo>
                  <a:cubicBezTo>
                    <a:pt x="175" y="523"/>
                    <a:pt x="175" y="535"/>
                    <a:pt x="173" y="546"/>
                  </a:cubicBezTo>
                  <a:cubicBezTo>
                    <a:pt x="171" y="562"/>
                    <a:pt x="164" y="575"/>
                    <a:pt x="164" y="590"/>
                  </a:cubicBezTo>
                  <a:cubicBezTo>
                    <a:pt x="164" y="638"/>
                    <a:pt x="147" y="684"/>
                    <a:pt x="138" y="731"/>
                  </a:cubicBezTo>
                  <a:cubicBezTo>
                    <a:pt x="132" y="760"/>
                    <a:pt x="122" y="787"/>
                    <a:pt x="122" y="817"/>
                  </a:cubicBezTo>
                  <a:cubicBezTo>
                    <a:pt x="122" y="841"/>
                    <a:pt x="134" y="869"/>
                    <a:pt x="156" y="879"/>
                  </a:cubicBezTo>
                  <a:cubicBezTo>
                    <a:pt x="150" y="900"/>
                    <a:pt x="139" y="921"/>
                    <a:pt x="137" y="944"/>
                  </a:cubicBezTo>
                  <a:cubicBezTo>
                    <a:pt x="136" y="962"/>
                    <a:pt x="139" y="984"/>
                    <a:pt x="141" y="1003"/>
                  </a:cubicBezTo>
                  <a:cubicBezTo>
                    <a:pt x="146" y="1055"/>
                    <a:pt x="161" y="1106"/>
                    <a:pt x="163" y="1159"/>
                  </a:cubicBezTo>
                  <a:cubicBezTo>
                    <a:pt x="164" y="1184"/>
                    <a:pt x="153" y="1210"/>
                    <a:pt x="147" y="1234"/>
                  </a:cubicBezTo>
                  <a:cubicBezTo>
                    <a:pt x="144" y="1246"/>
                    <a:pt x="132" y="1264"/>
                    <a:pt x="140" y="1276"/>
                  </a:cubicBezTo>
                  <a:cubicBezTo>
                    <a:pt x="148" y="1289"/>
                    <a:pt x="175" y="1289"/>
                    <a:pt x="187" y="1287"/>
                  </a:cubicBezTo>
                  <a:cubicBezTo>
                    <a:pt x="216" y="1283"/>
                    <a:pt x="217" y="1256"/>
                    <a:pt x="216" y="1233"/>
                  </a:cubicBezTo>
                  <a:cubicBezTo>
                    <a:pt x="216" y="1234"/>
                    <a:pt x="221" y="1225"/>
                    <a:pt x="221" y="1224"/>
                  </a:cubicBezTo>
                  <a:cubicBezTo>
                    <a:pt x="224" y="1217"/>
                    <a:pt x="224" y="1207"/>
                    <a:pt x="224" y="1199"/>
                  </a:cubicBezTo>
                  <a:cubicBezTo>
                    <a:pt x="225" y="1181"/>
                    <a:pt x="221" y="1163"/>
                    <a:pt x="219" y="1145"/>
                  </a:cubicBezTo>
                  <a:cubicBezTo>
                    <a:pt x="219" y="1138"/>
                    <a:pt x="221" y="1129"/>
                    <a:pt x="219" y="1122"/>
                  </a:cubicBezTo>
                  <a:cubicBezTo>
                    <a:pt x="214" y="1102"/>
                    <a:pt x="224" y="1075"/>
                    <a:pt x="230" y="1056"/>
                  </a:cubicBezTo>
                  <a:cubicBezTo>
                    <a:pt x="237" y="1033"/>
                    <a:pt x="247" y="1009"/>
                    <a:pt x="248" y="984"/>
                  </a:cubicBezTo>
                  <a:cubicBezTo>
                    <a:pt x="248" y="969"/>
                    <a:pt x="246" y="955"/>
                    <a:pt x="245" y="940"/>
                  </a:cubicBezTo>
                  <a:cubicBezTo>
                    <a:pt x="244" y="921"/>
                    <a:pt x="230" y="908"/>
                    <a:pt x="242" y="890"/>
                  </a:cubicBezTo>
                  <a:cubicBezTo>
                    <a:pt x="249" y="879"/>
                    <a:pt x="261" y="872"/>
                    <a:pt x="270" y="862"/>
                  </a:cubicBezTo>
                  <a:cubicBezTo>
                    <a:pt x="278" y="854"/>
                    <a:pt x="283" y="844"/>
                    <a:pt x="288" y="833"/>
                  </a:cubicBezTo>
                  <a:cubicBezTo>
                    <a:pt x="294" y="861"/>
                    <a:pt x="293" y="893"/>
                    <a:pt x="303" y="920"/>
                  </a:cubicBezTo>
                  <a:cubicBezTo>
                    <a:pt x="307" y="930"/>
                    <a:pt x="319" y="931"/>
                    <a:pt x="322" y="941"/>
                  </a:cubicBezTo>
                  <a:cubicBezTo>
                    <a:pt x="327" y="953"/>
                    <a:pt x="323" y="970"/>
                    <a:pt x="327" y="984"/>
                  </a:cubicBezTo>
                  <a:cubicBezTo>
                    <a:pt x="331" y="997"/>
                    <a:pt x="343" y="1009"/>
                    <a:pt x="344" y="1024"/>
                  </a:cubicBezTo>
                  <a:cubicBezTo>
                    <a:pt x="345" y="1032"/>
                    <a:pt x="345" y="1039"/>
                    <a:pt x="345" y="1046"/>
                  </a:cubicBezTo>
                  <a:cubicBezTo>
                    <a:pt x="345" y="1068"/>
                    <a:pt x="345" y="1068"/>
                    <a:pt x="345" y="1068"/>
                  </a:cubicBezTo>
                  <a:cubicBezTo>
                    <a:pt x="350" y="1089"/>
                    <a:pt x="350" y="1089"/>
                    <a:pt x="350" y="1089"/>
                  </a:cubicBezTo>
                  <a:cubicBezTo>
                    <a:pt x="356" y="1102"/>
                    <a:pt x="356" y="1102"/>
                    <a:pt x="356" y="1102"/>
                  </a:cubicBezTo>
                  <a:cubicBezTo>
                    <a:pt x="365" y="1116"/>
                    <a:pt x="385" y="1131"/>
                    <a:pt x="400" y="1115"/>
                  </a:cubicBezTo>
                  <a:cubicBezTo>
                    <a:pt x="412" y="1101"/>
                    <a:pt x="415" y="1075"/>
                    <a:pt x="414" y="1058"/>
                  </a:cubicBezTo>
                  <a:cubicBezTo>
                    <a:pt x="413" y="1043"/>
                    <a:pt x="408" y="1035"/>
                    <a:pt x="402" y="1023"/>
                  </a:cubicBezTo>
                  <a:cubicBezTo>
                    <a:pt x="397" y="1013"/>
                    <a:pt x="397" y="1013"/>
                    <a:pt x="397" y="1013"/>
                  </a:cubicBezTo>
                  <a:cubicBezTo>
                    <a:pt x="395" y="1003"/>
                    <a:pt x="395" y="1003"/>
                    <a:pt x="395" y="1003"/>
                  </a:cubicBezTo>
                  <a:cubicBezTo>
                    <a:pt x="398" y="998"/>
                    <a:pt x="398" y="998"/>
                    <a:pt x="398" y="998"/>
                  </a:cubicBezTo>
                  <a:cubicBezTo>
                    <a:pt x="415" y="989"/>
                    <a:pt x="423" y="976"/>
                    <a:pt x="431" y="959"/>
                  </a:cubicBezTo>
                  <a:cubicBezTo>
                    <a:pt x="436" y="950"/>
                    <a:pt x="432" y="939"/>
                    <a:pt x="435" y="930"/>
                  </a:cubicBezTo>
                  <a:cubicBezTo>
                    <a:pt x="439" y="917"/>
                    <a:pt x="456" y="916"/>
                    <a:pt x="463" y="905"/>
                  </a:cubicBezTo>
                  <a:cubicBezTo>
                    <a:pt x="471" y="895"/>
                    <a:pt x="468" y="882"/>
                    <a:pt x="465" y="870"/>
                  </a:cubicBezTo>
                  <a:cubicBezTo>
                    <a:pt x="452" y="810"/>
                    <a:pt x="447" y="747"/>
                    <a:pt x="437" y="686"/>
                  </a:cubicBezTo>
                  <a:cubicBezTo>
                    <a:pt x="434" y="670"/>
                    <a:pt x="428" y="655"/>
                    <a:pt x="428" y="639"/>
                  </a:cubicBezTo>
                  <a:cubicBezTo>
                    <a:pt x="428" y="625"/>
                    <a:pt x="437" y="612"/>
                    <a:pt x="435" y="598"/>
                  </a:cubicBezTo>
                  <a:cubicBezTo>
                    <a:pt x="434" y="588"/>
                    <a:pt x="434" y="578"/>
                    <a:pt x="434" y="567"/>
                  </a:cubicBezTo>
                  <a:cubicBezTo>
                    <a:pt x="433" y="549"/>
                    <a:pt x="433" y="531"/>
                    <a:pt x="432" y="513"/>
                  </a:cubicBezTo>
                  <a:cubicBezTo>
                    <a:pt x="431" y="483"/>
                    <a:pt x="428" y="452"/>
                    <a:pt x="431" y="421"/>
                  </a:cubicBezTo>
                  <a:cubicBezTo>
                    <a:pt x="433" y="405"/>
                    <a:pt x="442" y="390"/>
                    <a:pt x="449" y="375"/>
                  </a:cubicBezTo>
                  <a:cubicBezTo>
                    <a:pt x="459" y="387"/>
                    <a:pt x="471" y="397"/>
                    <a:pt x="482" y="407"/>
                  </a:cubicBezTo>
                  <a:cubicBezTo>
                    <a:pt x="486" y="412"/>
                    <a:pt x="486" y="412"/>
                    <a:pt x="486" y="412"/>
                  </a:cubicBezTo>
                  <a:cubicBezTo>
                    <a:pt x="491" y="419"/>
                    <a:pt x="495" y="428"/>
                    <a:pt x="498" y="437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3215" y="357"/>
              <a:ext cx="1022" cy="3374"/>
            </a:xfrm>
            <a:custGeom>
              <a:avLst/>
              <a:gdLst/>
              <a:ahLst/>
              <a:cxnLst/>
              <a:rect l="l" t="t" r="r" b="b"/>
              <a:pathLst>
                <a:path w="669" h="2208" extrusionOk="0">
                  <a:moveTo>
                    <a:pt x="653" y="1128"/>
                  </a:moveTo>
                  <a:cubicBezTo>
                    <a:pt x="653" y="1128"/>
                    <a:pt x="631" y="1108"/>
                    <a:pt x="620" y="1114"/>
                  </a:cubicBezTo>
                  <a:cubicBezTo>
                    <a:pt x="616" y="1022"/>
                    <a:pt x="616" y="1022"/>
                    <a:pt x="616" y="1022"/>
                  </a:cubicBezTo>
                  <a:cubicBezTo>
                    <a:pt x="616" y="1022"/>
                    <a:pt x="590" y="963"/>
                    <a:pt x="551" y="939"/>
                  </a:cubicBezTo>
                  <a:cubicBezTo>
                    <a:pt x="551" y="939"/>
                    <a:pt x="531" y="923"/>
                    <a:pt x="570" y="890"/>
                  </a:cubicBezTo>
                  <a:cubicBezTo>
                    <a:pt x="629" y="805"/>
                    <a:pt x="629" y="805"/>
                    <a:pt x="629" y="805"/>
                  </a:cubicBezTo>
                  <a:cubicBezTo>
                    <a:pt x="629" y="805"/>
                    <a:pt x="629" y="733"/>
                    <a:pt x="618" y="717"/>
                  </a:cubicBezTo>
                  <a:cubicBezTo>
                    <a:pt x="618" y="717"/>
                    <a:pt x="533" y="428"/>
                    <a:pt x="492" y="396"/>
                  </a:cubicBezTo>
                  <a:cubicBezTo>
                    <a:pt x="492" y="396"/>
                    <a:pt x="441" y="323"/>
                    <a:pt x="309" y="325"/>
                  </a:cubicBezTo>
                  <a:cubicBezTo>
                    <a:pt x="309" y="325"/>
                    <a:pt x="304" y="258"/>
                    <a:pt x="324" y="250"/>
                  </a:cubicBezTo>
                  <a:cubicBezTo>
                    <a:pt x="324" y="250"/>
                    <a:pt x="362" y="171"/>
                    <a:pt x="324" y="182"/>
                  </a:cubicBezTo>
                  <a:cubicBezTo>
                    <a:pt x="324" y="182"/>
                    <a:pt x="363" y="34"/>
                    <a:pt x="248" y="26"/>
                  </a:cubicBezTo>
                  <a:cubicBezTo>
                    <a:pt x="248" y="26"/>
                    <a:pt x="117" y="0"/>
                    <a:pt x="96" y="140"/>
                  </a:cubicBezTo>
                  <a:cubicBezTo>
                    <a:pt x="96" y="182"/>
                    <a:pt x="96" y="182"/>
                    <a:pt x="96" y="182"/>
                  </a:cubicBezTo>
                  <a:cubicBezTo>
                    <a:pt x="96" y="182"/>
                    <a:pt x="67" y="209"/>
                    <a:pt x="106" y="243"/>
                  </a:cubicBezTo>
                  <a:cubicBezTo>
                    <a:pt x="118" y="254"/>
                    <a:pt x="118" y="254"/>
                    <a:pt x="118" y="254"/>
                  </a:cubicBezTo>
                  <a:cubicBezTo>
                    <a:pt x="118" y="254"/>
                    <a:pt x="126" y="319"/>
                    <a:pt x="143" y="337"/>
                  </a:cubicBezTo>
                  <a:cubicBezTo>
                    <a:pt x="143" y="337"/>
                    <a:pt x="169" y="363"/>
                    <a:pt x="145" y="378"/>
                  </a:cubicBezTo>
                  <a:cubicBezTo>
                    <a:pt x="45" y="430"/>
                    <a:pt x="45" y="430"/>
                    <a:pt x="45" y="430"/>
                  </a:cubicBezTo>
                  <a:cubicBezTo>
                    <a:pt x="45" y="430"/>
                    <a:pt x="6" y="457"/>
                    <a:pt x="45" y="512"/>
                  </a:cubicBezTo>
                  <a:cubicBezTo>
                    <a:pt x="45" y="512"/>
                    <a:pt x="73" y="664"/>
                    <a:pt x="67" y="695"/>
                  </a:cubicBezTo>
                  <a:cubicBezTo>
                    <a:pt x="47" y="792"/>
                    <a:pt x="47" y="792"/>
                    <a:pt x="47" y="792"/>
                  </a:cubicBezTo>
                  <a:cubicBezTo>
                    <a:pt x="47" y="1002"/>
                    <a:pt x="47" y="1002"/>
                    <a:pt x="47" y="1002"/>
                  </a:cubicBezTo>
                  <a:cubicBezTo>
                    <a:pt x="47" y="1002"/>
                    <a:pt x="22" y="1045"/>
                    <a:pt x="14" y="1099"/>
                  </a:cubicBezTo>
                  <a:cubicBezTo>
                    <a:pt x="14" y="1099"/>
                    <a:pt x="0" y="1128"/>
                    <a:pt x="0" y="1161"/>
                  </a:cubicBezTo>
                  <a:cubicBezTo>
                    <a:pt x="5" y="1161"/>
                    <a:pt x="11" y="1159"/>
                    <a:pt x="15" y="1157"/>
                  </a:cubicBezTo>
                  <a:cubicBezTo>
                    <a:pt x="32" y="1111"/>
                    <a:pt x="60" y="1035"/>
                    <a:pt x="91" y="1032"/>
                  </a:cubicBezTo>
                  <a:cubicBezTo>
                    <a:pt x="91" y="1032"/>
                    <a:pt x="96" y="921"/>
                    <a:pt x="112" y="914"/>
                  </a:cubicBezTo>
                  <a:cubicBezTo>
                    <a:pt x="112" y="914"/>
                    <a:pt x="126" y="833"/>
                    <a:pt x="141" y="833"/>
                  </a:cubicBezTo>
                  <a:cubicBezTo>
                    <a:pt x="141" y="833"/>
                    <a:pt x="134" y="766"/>
                    <a:pt x="159" y="792"/>
                  </a:cubicBezTo>
                  <a:cubicBezTo>
                    <a:pt x="159" y="792"/>
                    <a:pt x="173" y="906"/>
                    <a:pt x="216" y="949"/>
                  </a:cubicBezTo>
                  <a:cubicBezTo>
                    <a:pt x="212" y="992"/>
                    <a:pt x="212" y="992"/>
                    <a:pt x="212" y="992"/>
                  </a:cubicBezTo>
                  <a:cubicBezTo>
                    <a:pt x="212" y="992"/>
                    <a:pt x="122" y="1250"/>
                    <a:pt x="122" y="1270"/>
                  </a:cubicBezTo>
                  <a:cubicBezTo>
                    <a:pt x="122" y="1270"/>
                    <a:pt x="92" y="1413"/>
                    <a:pt x="124" y="1463"/>
                  </a:cubicBezTo>
                  <a:cubicBezTo>
                    <a:pt x="124" y="1463"/>
                    <a:pt x="134" y="1573"/>
                    <a:pt x="134" y="1581"/>
                  </a:cubicBezTo>
                  <a:cubicBezTo>
                    <a:pt x="134" y="1581"/>
                    <a:pt x="136" y="1646"/>
                    <a:pt x="139" y="1653"/>
                  </a:cubicBezTo>
                  <a:cubicBezTo>
                    <a:pt x="151" y="1764"/>
                    <a:pt x="151" y="1764"/>
                    <a:pt x="151" y="1764"/>
                  </a:cubicBezTo>
                  <a:cubicBezTo>
                    <a:pt x="151" y="1764"/>
                    <a:pt x="198" y="1915"/>
                    <a:pt x="214" y="1943"/>
                  </a:cubicBezTo>
                  <a:cubicBezTo>
                    <a:pt x="214" y="1943"/>
                    <a:pt x="244" y="2023"/>
                    <a:pt x="214" y="2035"/>
                  </a:cubicBezTo>
                  <a:cubicBezTo>
                    <a:pt x="214" y="2035"/>
                    <a:pt x="204" y="2051"/>
                    <a:pt x="206" y="2065"/>
                  </a:cubicBezTo>
                  <a:cubicBezTo>
                    <a:pt x="206" y="2065"/>
                    <a:pt x="185" y="2073"/>
                    <a:pt x="185" y="2082"/>
                  </a:cubicBezTo>
                  <a:cubicBezTo>
                    <a:pt x="185" y="2082"/>
                    <a:pt x="104" y="2078"/>
                    <a:pt x="104" y="2124"/>
                  </a:cubicBezTo>
                  <a:cubicBezTo>
                    <a:pt x="104" y="2124"/>
                    <a:pt x="94" y="2208"/>
                    <a:pt x="222" y="2185"/>
                  </a:cubicBezTo>
                  <a:cubicBezTo>
                    <a:pt x="222" y="2185"/>
                    <a:pt x="297" y="2163"/>
                    <a:pt x="331" y="2175"/>
                  </a:cubicBezTo>
                  <a:cubicBezTo>
                    <a:pt x="331" y="2175"/>
                    <a:pt x="387" y="2179"/>
                    <a:pt x="354" y="2092"/>
                  </a:cubicBezTo>
                  <a:cubicBezTo>
                    <a:pt x="354" y="2092"/>
                    <a:pt x="313" y="2047"/>
                    <a:pt x="311" y="1984"/>
                  </a:cubicBezTo>
                  <a:cubicBezTo>
                    <a:pt x="311" y="1744"/>
                    <a:pt x="311" y="1744"/>
                    <a:pt x="311" y="1744"/>
                  </a:cubicBezTo>
                  <a:cubicBezTo>
                    <a:pt x="311" y="1744"/>
                    <a:pt x="277" y="1624"/>
                    <a:pt x="256" y="1602"/>
                  </a:cubicBezTo>
                  <a:cubicBezTo>
                    <a:pt x="256" y="1602"/>
                    <a:pt x="240" y="1518"/>
                    <a:pt x="315" y="1400"/>
                  </a:cubicBezTo>
                  <a:cubicBezTo>
                    <a:pt x="315" y="1400"/>
                    <a:pt x="368" y="1337"/>
                    <a:pt x="383" y="1300"/>
                  </a:cubicBezTo>
                  <a:cubicBezTo>
                    <a:pt x="383" y="1300"/>
                    <a:pt x="393" y="1278"/>
                    <a:pt x="401" y="1321"/>
                  </a:cubicBezTo>
                  <a:cubicBezTo>
                    <a:pt x="401" y="1321"/>
                    <a:pt x="425" y="1400"/>
                    <a:pt x="437" y="1405"/>
                  </a:cubicBezTo>
                  <a:cubicBezTo>
                    <a:pt x="437" y="1405"/>
                    <a:pt x="441" y="1455"/>
                    <a:pt x="454" y="1468"/>
                  </a:cubicBezTo>
                  <a:cubicBezTo>
                    <a:pt x="454" y="1468"/>
                    <a:pt x="450" y="1612"/>
                    <a:pt x="464" y="1628"/>
                  </a:cubicBezTo>
                  <a:cubicBezTo>
                    <a:pt x="464" y="1628"/>
                    <a:pt x="478" y="1687"/>
                    <a:pt x="533" y="1687"/>
                  </a:cubicBezTo>
                  <a:cubicBezTo>
                    <a:pt x="533" y="1687"/>
                    <a:pt x="596" y="1673"/>
                    <a:pt x="606" y="1634"/>
                  </a:cubicBezTo>
                  <a:cubicBezTo>
                    <a:pt x="606" y="1634"/>
                    <a:pt x="631" y="1579"/>
                    <a:pt x="631" y="1543"/>
                  </a:cubicBezTo>
                  <a:cubicBezTo>
                    <a:pt x="631" y="1543"/>
                    <a:pt x="653" y="1415"/>
                    <a:pt x="631" y="1350"/>
                  </a:cubicBezTo>
                  <a:cubicBezTo>
                    <a:pt x="631" y="1350"/>
                    <a:pt x="629" y="1343"/>
                    <a:pt x="629" y="1323"/>
                  </a:cubicBezTo>
                  <a:cubicBezTo>
                    <a:pt x="627" y="1268"/>
                    <a:pt x="627" y="1268"/>
                    <a:pt x="627" y="1268"/>
                  </a:cubicBezTo>
                  <a:cubicBezTo>
                    <a:pt x="627" y="1268"/>
                    <a:pt x="653" y="1256"/>
                    <a:pt x="653" y="1232"/>
                  </a:cubicBezTo>
                  <a:cubicBezTo>
                    <a:pt x="653" y="1158"/>
                    <a:pt x="653" y="1158"/>
                    <a:pt x="653" y="1158"/>
                  </a:cubicBezTo>
                  <a:cubicBezTo>
                    <a:pt x="653" y="1158"/>
                    <a:pt x="669" y="1150"/>
                    <a:pt x="653" y="1128"/>
                  </a:cubicBezTo>
                  <a:close/>
                  <a:moveTo>
                    <a:pt x="488" y="825"/>
                  </a:moveTo>
                  <a:cubicBezTo>
                    <a:pt x="488" y="732"/>
                    <a:pt x="488" y="732"/>
                    <a:pt x="488" y="732"/>
                  </a:cubicBezTo>
                  <a:cubicBezTo>
                    <a:pt x="555" y="779"/>
                    <a:pt x="488" y="825"/>
                    <a:pt x="488" y="825"/>
                  </a:cubicBezTo>
                  <a:close/>
                </a:path>
              </a:pathLst>
            </a:custGeom>
            <a:solidFill>
              <a:srgbClr val="35C9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5" name="Google Shape;755;p3"/>
          <p:cNvSpPr/>
          <p:nvPr/>
        </p:nvSpPr>
        <p:spPr>
          <a:xfrm>
            <a:off x="-2728" y="5235226"/>
            <a:ext cx="12194728" cy="1622774"/>
          </a:xfrm>
          <a:prstGeom prst="rect">
            <a:avLst/>
          </a:prstGeom>
          <a:solidFill>
            <a:srgbClr val="12113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6" name="Google Shape;756;p3"/>
          <p:cNvGrpSpPr/>
          <p:nvPr/>
        </p:nvGrpSpPr>
        <p:grpSpPr>
          <a:xfrm>
            <a:off x="1162302" y="5377879"/>
            <a:ext cx="4894317" cy="1094031"/>
            <a:chOff x="1162302" y="5377879"/>
            <a:chExt cx="4894317" cy="1094031"/>
          </a:xfrm>
        </p:grpSpPr>
        <p:sp>
          <p:nvSpPr>
            <p:cNvPr id="757" name="Google Shape;757;p3"/>
            <p:cNvSpPr txBox="1"/>
            <p:nvPr/>
          </p:nvSpPr>
          <p:spPr>
            <a:xfrm>
              <a:off x="2031982" y="5377879"/>
              <a:ext cx="4024637" cy="9573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Course Duration</a:t>
              </a:r>
              <a:br>
                <a:rPr lang="en-US"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8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36 </a:t>
              </a:r>
              <a:r>
                <a:rPr lang="en-US" sz="28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Hours of course</a:t>
              </a:r>
              <a:endParaRPr/>
            </a:p>
          </p:txBody>
        </p:sp>
        <p:pic>
          <p:nvPicPr>
            <p:cNvPr id="758" name="Google Shape;758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62302" y="5621315"/>
              <a:ext cx="850595" cy="85059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9" name="Google Shape;759;p3"/>
          <p:cNvGrpSpPr/>
          <p:nvPr/>
        </p:nvGrpSpPr>
        <p:grpSpPr>
          <a:xfrm>
            <a:off x="6163991" y="5377879"/>
            <a:ext cx="5654332" cy="1155785"/>
            <a:chOff x="6163991" y="5377879"/>
            <a:chExt cx="5654332" cy="1155785"/>
          </a:xfrm>
        </p:grpSpPr>
        <p:pic>
          <p:nvPicPr>
            <p:cNvPr id="760" name="Google Shape;760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163991" y="5567956"/>
              <a:ext cx="911627" cy="9116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1" name="Google Shape;761;p3"/>
            <p:cNvSpPr txBox="1"/>
            <p:nvPr/>
          </p:nvSpPr>
          <p:spPr>
            <a:xfrm>
              <a:off x="7182990" y="5377879"/>
              <a:ext cx="4635333" cy="11557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Core Concept:</a:t>
              </a:r>
              <a:br>
                <a:rPr lang="en-US" sz="2000" b="1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800" b="0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Monitoring</a:t>
              </a:r>
              <a:endParaRPr sz="28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560"/>
                </a:spcBef>
                <a:spcAft>
                  <a:spcPts val="0"/>
                </a:spcAft>
                <a:buClr>
                  <a:srgbClr val="A5A5A5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62" name="Google Shape;762;p3"/>
          <p:cNvCxnSpPr/>
          <p:nvPr/>
        </p:nvCxnSpPr>
        <p:spPr>
          <a:xfrm>
            <a:off x="5788136" y="5398094"/>
            <a:ext cx="0" cy="1243048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0515600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Course Learning Objectives</a:t>
            </a:r>
            <a:endParaRPr/>
          </a:p>
        </p:txBody>
      </p:sp>
      <p:sp>
        <p:nvSpPr>
          <p:cNvPr id="768" name="Google Shape;768;p4"/>
          <p:cNvSpPr txBox="1">
            <a:spLocks noGrp="1"/>
          </p:cNvSpPr>
          <p:nvPr>
            <p:ph type="body" idx="1"/>
          </p:nvPr>
        </p:nvSpPr>
        <p:spPr>
          <a:xfrm>
            <a:off x="514350" y="1304995"/>
            <a:ext cx="10273812" cy="484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1588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-US"/>
              <a:t>On completion of this course, you will be able to:</a:t>
            </a:r>
            <a:endParaRPr/>
          </a:p>
          <a:p>
            <a:pPr marL="344488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⇥"/>
            </a:pPr>
            <a:r>
              <a:rPr lang="en-US"/>
              <a:t>Explain the concepts of DevOps and monitoring</a:t>
            </a:r>
            <a:endParaRPr/>
          </a:p>
          <a:p>
            <a:pPr marL="344487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⇥"/>
            </a:pPr>
            <a:r>
              <a:rPr lang="en-US"/>
              <a:t>Elaborate End-User monitoring, its benefits and tools</a:t>
            </a:r>
            <a:endParaRPr/>
          </a:p>
          <a:p>
            <a:pPr marL="344487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⇥"/>
            </a:pPr>
            <a:r>
              <a:rPr lang="en-US"/>
              <a:t>Illustrate Infrastructure monitoring with reactive and proactive monitoring</a:t>
            </a:r>
            <a:endParaRPr/>
          </a:p>
          <a:p>
            <a:pPr marL="344487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⇥"/>
            </a:pPr>
            <a:r>
              <a:rPr lang="en-US"/>
              <a:t>Discuss Application monitoring and Log monitoring</a:t>
            </a:r>
            <a:endParaRPr/>
          </a:p>
          <a:p>
            <a:pPr marL="344487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⇥"/>
            </a:pPr>
            <a:r>
              <a:rPr lang="en-US"/>
              <a:t>Demonstrate monitoring techniques</a:t>
            </a:r>
            <a:endParaRPr/>
          </a:p>
          <a:p>
            <a:pPr marL="1588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1588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pic>
        <p:nvPicPr>
          <p:cNvPr id="769" name="Google Shape;76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739" y="4895598"/>
            <a:ext cx="1055370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"/>
          <p:cNvSpPr/>
          <p:nvPr/>
        </p:nvSpPr>
        <p:spPr>
          <a:xfrm>
            <a:off x="3918" y="1709739"/>
            <a:ext cx="10596936" cy="422430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99534"/>
                </a:moveTo>
                <a:cubicBezTo>
                  <a:pt x="17821" y="120000"/>
                  <a:pt x="19688" y="62325"/>
                  <a:pt x="28005" y="62790"/>
                </a:cubicBezTo>
                <a:cubicBezTo>
                  <a:pt x="36322" y="63255"/>
                  <a:pt x="41414" y="85581"/>
                  <a:pt x="52277" y="83720"/>
                </a:cubicBezTo>
                <a:cubicBezTo>
                  <a:pt x="63140" y="81860"/>
                  <a:pt x="63988" y="40930"/>
                  <a:pt x="75190" y="37209"/>
                </a:cubicBezTo>
                <a:cubicBezTo>
                  <a:pt x="86393" y="33488"/>
                  <a:pt x="87538" y="57093"/>
                  <a:pt x="98231" y="55697"/>
                </a:cubicBezTo>
                <a:cubicBezTo>
                  <a:pt x="108925" y="54302"/>
                  <a:pt x="109137" y="9767"/>
                  <a:pt x="120000" y="0"/>
                </a:cubicBezTo>
              </a:path>
            </a:pathLst>
          </a:custGeom>
          <a:noFill/>
          <a:ln w="15875" cap="flat" cmpd="sng">
            <a:solidFill>
              <a:srgbClr val="149062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5"/>
          <p:cNvSpPr txBox="1">
            <a:spLocks noGrp="1"/>
          </p:cNvSpPr>
          <p:nvPr>
            <p:ph type="title"/>
          </p:nvPr>
        </p:nvSpPr>
        <p:spPr>
          <a:xfrm>
            <a:off x="208635" y="633245"/>
            <a:ext cx="10515600" cy="49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/>
              <a:t>Course Modules</a:t>
            </a:r>
            <a:endParaRPr/>
          </a:p>
        </p:txBody>
      </p:sp>
      <p:sp>
        <p:nvSpPr>
          <p:cNvPr id="776" name="Google Shape;776;p5"/>
          <p:cNvSpPr txBox="1">
            <a:spLocks noGrp="1"/>
          </p:cNvSpPr>
          <p:nvPr>
            <p:ph type="body" idx="1"/>
          </p:nvPr>
        </p:nvSpPr>
        <p:spPr>
          <a:xfrm>
            <a:off x="514350" y="1304995"/>
            <a:ext cx="10273812" cy="4840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/>
              <a:t>The course covers the following six modules:</a:t>
            </a:r>
            <a:endParaRPr/>
          </a:p>
        </p:txBody>
      </p:sp>
      <p:sp>
        <p:nvSpPr>
          <p:cNvPr id="777" name="Google Shape;777;p5"/>
          <p:cNvSpPr txBox="1"/>
          <p:nvPr/>
        </p:nvSpPr>
        <p:spPr>
          <a:xfrm>
            <a:off x="451903" y="3497429"/>
            <a:ext cx="2247780" cy="7040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DevOps and Monitoring</a:t>
            </a:r>
            <a:endParaRPr/>
          </a:p>
        </p:txBody>
      </p:sp>
      <p:sp>
        <p:nvSpPr>
          <p:cNvPr id="778" name="Google Shape;778;p5"/>
          <p:cNvSpPr txBox="1"/>
          <p:nvPr/>
        </p:nvSpPr>
        <p:spPr>
          <a:xfrm>
            <a:off x="2873003" y="4823387"/>
            <a:ext cx="2478501" cy="5096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User Monitoring</a:t>
            </a:r>
            <a:endParaRPr/>
          </a:p>
        </p:txBody>
      </p:sp>
      <p:sp>
        <p:nvSpPr>
          <p:cNvPr id="779" name="Google Shape;779;p5"/>
          <p:cNvSpPr txBox="1"/>
          <p:nvPr/>
        </p:nvSpPr>
        <p:spPr>
          <a:xfrm>
            <a:off x="3117905" y="2872687"/>
            <a:ext cx="2670321" cy="69922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Infrastructure Monitoring</a:t>
            </a:r>
            <a:endParaRPr/>
          </a:p>
        </p:txBody>
      </p:sp>
      <p:sp>
        <p:nvSpPr>
          <p:cNvPr id="780" name="Google Shape;780;p5"/>
          <p:cNvSpPr txBox="1"/>
          <p:nvPr/>
        </p:nvSpPr>
        <p:spPr>
          <a:xfrm>
            <a:off x="451903" y="3087459"/>
            <a:ext cx="2247780" cy="409970"/>
          </a:xfrm>
          <a:prstGeom prst="rect">
            <a:avLst/>
          </a:prstGeom>
          <a:solidFill>
            <a:srgbClr val="96E2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01</a:t>
            </a:r>
            <a:endParaRPr/>
          </a:p>
        </p:txBody>
      </p:sp>
      <p:sp>
        <p:nvSpPr>
          <p:cNvPr id="781" name="Google Shape;781;p5"/>
          <p:cNvSpPr txBox="1"/>
          <p:nvPr/>
        </p:nvSpPr>
        <p:spPr>
          <a:xfrm>
            <a:off x="3117906" y="2420930"/>
            <a:ext cx="2670320" cy="496064"/>
          </a:xfrm>
          <a:prstGeom prst="rect">
            <a:avLst/>
          </a:prstGeom>
          <a:solidFill>
            <a:srgbClr val="96E2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03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"/>
          <p:cNvSpPr txBox="1"/>
          <p:nvPr/>
        </p:nvSpPr>
        <p:spPr>
          <a:xfrm>
            <a:off x="2873003" y="5350312"/>
            <a:ext cx="2478501" cy="466525"/>
          </a:xfrm>
          <a:prstGeom prst="rect">
            <a:avLst/>
          </a:prstGeom>
          <a:solidFill>
            <a:srgbClr val="96E2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02</a:t>
            </a:r>
            <a:endParaRPr/>
          </a:p>
        </p:txBody>
      </p:sp>
      <p:grpSp>
        <p:nvGrpSpPr>
          <p:cNvPr id="783" name="Google Shape;783;p5"/>
          <p:cNvGrpSpPr/>
          <p:nvPr/>
        </p:nvGrpSpPr>
        <p:grpSpPr>
          <a:xfrm>
            <a:off x="1224414" y="4294119"/>
            <a:ext cx="995965" cy="993236"/>
            <a:chOff x="696134" y="4434776"/>
            <a:chExt cx="995965" cy="993236"/>
          </a:xfrm>
        </p:grpSpPr>
        <p:sp>
          <p:nvSpPr>
            <p:cNvPr id="784" name="Google Shape;784;p5"/>
            <p:cNvSpPr/>
            <p:nvPr/>
          </p:nvSpPr>
          <p:spPr>
            <a:xfrm>
              <a:off x="696134" y="4434776"/>
              <a:ext cx="995965" cy="993236"/>
            </a:xfrm>
            <a:prstGeom prst="ellipse">
              <a:avLst/>
            </a:prstGeom>
            <a:solidFill>
              <a:srgbClr val="0E680D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"/>
            <p:cNvSpPr/>
            <p:nvPr/>
          </p:nvSpPr>
          <p:spPr>
            <a:xfrm>
              <a:off x="1001874" y="4767142"/>
              <a:ext cx="350499" cy="3557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7116" y="71977"/>
                  </a:moveTo>
                  <a:cubicBezTo>
                    <a:pt x="94833" y="68100"/>
                    <a:pt x="92088" y="64072"/>
                    <a:pt x="88950" y="59972"/>
                  </a:cubicBezTo>
                  <a:cubicBezTo>
                    <a:pt x="92072" y="55905"/>
                    <a:pt x="94844" y="51883"/>
                    <a:pt x="97116" y="48022"/>
                  </a:cubicBezTo>
                  <a:cubicBezTo>
                    <a:pt x="107833" y="51005"/>
                    <a:pt x="114544" y="55266"/>
                    <a:pt x="114544" y="60000"/>
                  </a:cubicBezTo>
                  <a:cubicBezTo>
                    <a:pt x="114544" y="64733"/>
                    <a:pt x="107833" y="68994"/>
                    <a:pt x="97116" y="71977"/>
                  </a:cubicBezTo>
                  <a:moveTo>
                    <a:pt x="98566" y="98572"/>
                  </a:moveTo>
                  <a:cubicBezTo>
                    <a:pt x="95222" y="101916"/>
                    <a:pt x="87444" y="100155"/>
                    <a:pt x="77755" y="94694"/>
                  </a:cubicBezTo>
                  <a:cubicBezTo>
                    <a:pt x="78877" y="90338"/>
                    <a:pt x="79805" y="85588"/>
                    <a:pt x="80483" y="80488"/>
                  </a:cubicBezTo>
                  <a:cubicBezTo>
                    <a:pt x="85583" y="79811"/>
                    <a:pt x="90338" y="78877"/>
                    <a:pt x="94688" y="77755"/>
                  </a:cubicBezTo>
                  <a:cubicBezTo>
                    <a:pt x="100155" y="87444"/>
                    <a:pt x="101916" y="95222"/>
                    <a:pt x="98566" y="98572"/>
                  </a:cubicBezTo>
                  <a:moveTo>
                    <a:pt x="85577" y="64227"/>
                  </a:moveTo>
                  <a:cubicBezTo>
                    <a:pt x="87983" y="67327"/>
                    <a:pt x="90105" y="70344"/>
                    <a:pt x="91966" y="73250"/>
                  </a:cubicBezTo>
                  <a:cubicBezTo>
                    <a:pt x="88611" y="73983"/>
                    <a:pt x="84972" y="74605"/>
                    <a:pt x="81094" y="75094"/>
                  </a:cubicBezTo>
                  <a:cubicBezTo>
                    <a:pt x="81283" y="73083"/>
                    <a:pt x="81416" y="71022"/>
                    <a:pt x="81538" y="68938"/>
                  </a:cubicBezTo>
                  <a:cubicBezTo>
                    <a:pt x="82944" y="67372"/>
                    <a:pt x="84277" y="65800"/>
                    <a:pt x="85577" y="64227"/>
                  </a:cubicBezTo>
                  <a:moveTo>
                    <a:pt x="85566" y="55733"/>
                  </a:moveTo>
                  <a:cubicBezTo>
                    <a:pt x="84277" y="54177"/>
                    <a:pt x="82933" y="52616"/>
                    <a:pt x="81538" y="51061"/>
                  </a:cubicBezTo>
                  <a:cubicBezTo>
                    <a:pt x="81416" y="48983"/>
                    <a:pt x="81283" y="46916"/>
                    <a:pt x="81094" y="44911"/>
                  </a:cubicBezTo>
                  <a:cubicBezTo>
                    <a:pt x="84972" y="45394"/>
                    <a:pt x="88611" y="46016"/>
                    <a:pt x="91966" y="46750"/>
                  </a:cubicBezTo>
                  <a:cubicBezTo>
                    <a:pt x="90116" y="49638"/>
                    <a:pt x="87955" y="52655"/>
                    <a:pt x="85566" y="55733"/>
                  </a:cubicBezTo>
                  <a:moveTo>
                    <a:pt x="98566" y="21427"/>
                  </a:moveTo>
                  <a:cubicBezTo>
                    <a:pt x="101916" y="24777"/>
                    <a:pt x="100155" y="32555"/>
                    <a:pt x="94688" y="42244"/>
                  </a:cubicBezTo>
                  <a:cubicBezTo>
                    <a:pt x="90338" y="41122"/>
                    <a:pt x="85583" y="40188"/>
                    <a:pt x="80483" y="39511"/>
                  </a:cubicBezTo>
                  <a:cubicBezTo>
                    <a:pt x="79805" y="34411"/>
                    <a:pt x="78877" y="29661"/>
                    <a:pt x="77755" y="25305"/>
                  </a:cubicBezTo>
                  <a:cubicBezTo>
                    <a:pt x="87444" y="19844"/>
                    <a:pt x="95222" y="18083"/>
                    <a:pt x="98566" y="21427"/>
                  </a:cubicBezTo>
                  <a:moveTo>
                    <a:pt x="76211" y="66733"/>
                  </a:moveTo>
                  <a:cubicBezTo>
                    <a:pt x="74711" y="68350"/>
                    <a:pt x="73177" y="69961"/>
                    <a:pt x="71566" y="71572"/>
                  </a:cubicBezTo>
                  <a:cubicBezTo>
                    <a:pt x="69961" y="73177"/>
                    <a:pt x="68350" y="74716"/>
                    <a:pt x="66733" y="76216"/>
                  </a:cubicBezTo>
                  <a:cubicBezTo>
                    <a:pt x="64522" y="76294"/>
                    <a:pt x="62288" y="76361"/>
                    <a:pt x="60000" y="76361"/>
                  </a:cubicBezTo>
                  <a:cubicBezTo>
                    <a:pt x="57705" y="76361"/>
                    <a:pt x="55472" y="76294"/>
                    <a:pt x="53261" y="76216"/>
                  </a:cubicBezTo>
                  <a:cubicBezTo>
                    <a:pt x="51650" y="74716"/>
                    <a:pt x="50033" y="73177"/>
                    <a:pt x="48427" y="71572"/>
                  </a:cubicBezTo>
                  <a:cubicBezTo>
                    <a:pt x="46822" y="69961"/>
                    <a:pt x="45288" y="68350"/>
                    <a:pt x="43783" y="66733"/>
                  </a:cubicBezTo>
                  <a:cubicBezTo>
                    <a:pt x="43700" y="64522"/>
                    <a:pt x="43638" y="62288"/>
                    <a:pt x="43638" y="60000"/>
                  </a:cubicBezTo>
                  <a:cubicBezTo>
                    <a:pt x="43638" y="57711"/>
                    <a:pt x="43700" y="55477"/>
                    <a:pt x="43783" y="53261"/>
                  </a:cubicBezTo>
                  <a:cubicBezTo>
                    <a:pt x="45288" y="51650"/>
                    <a:pt x="46822" y="50038"/>
                    <a:pt x="48427" y="48427"/>
                  </a:cubicBezTo>
                  <a:cubicBezTo>
                    <a:pt x="50033" y="46822"/>
                    <a:pt x="51650" y="45283"/>
                    <a:pt x="53261" y="43783"/>
                  </a:cubicBezTo>
                  <a:cubicBezTo>
                    <a:pt x="55472" y="43705"/>
                    <a:pt x="57705" y="43638"/>
                    <a:pt x="60000" y="43638"/>
                  </a:cubicBezTo>
                  <a:cubicBezTo>
                    <a:pt x="62288" y="43638"/>
                    <a:pt x="64522" y="43705"/>
                    <a:pt x="66733" y="43783"/>
                  </a:cubicBezTo>
                  <a:cubicBezTo>
                    <a:pt x="68350" y="45283"/>
                    <a:pt x="69961" y="46822"/>
                    <a:pt x="71566" y="48427"/>
                  </a:cubicBezTo>
                  <a:cubicBezTo>
                    <a:pt x="73177" y="50038"/>
                    <a:pt x="74711" y="51650"/>
                    <a:pt x="76211" y="53261"/>
                  </a:cubicBezTo>
                  <a:cubicBezTo>
                    <a:pt x="76294" y="55477"/>
                    <a:pt x="76361" y="57711"/>
                    <a:pt x="76361" y="60000"/>
                  </a:cubicBezTo>
                  <a:cubicBezTo>
                    <a:pt x="76361" y="62288"/>
                    <a:pt x="76294" y="64522"/>
                    <a:pt x="76211" y="66733"/>
                  </a:cubicBezTo>
                  <a:moveTo>
                    <a:pt x="73250" y="91972"/>
                  </a:moveTo>
                  <a:cubicBezTo>
                    <a:pt x="70344" y="90105"/>
                    <a:pt x="67333" y="87983"/>
                    <a:pt x="64227" y="85577"/>
                  </a:cubicBezTo>
                  <a:cubicBezTo>
                    <a:pt x="65800" y="84277"/>
                    <a:pt x="67372" y="82950"/>
                    <a:pt x="68938" y="81538"/>
                  </a:cubicBezTo>
                  <a:cubicBezTo>
                    <a:pt x="71016" y="81416"/>
                    <a:pt x="73083" y="81283"/>
                    <a:pt x="75094" y="81094"/>
                  </a:cubicBezTo>
                  <a:cubicBezTo>
                    <a:pt x="74605" y="84972"/>
                    <a:pt x="73977" y="88611"/>
                    <a:pt x="73250" y="91972"/>
                  </a:cubicBezTo>
                  <a:moveTo>
                    <a:pt x="60000" y="114544"/>
                  </a:moveTo>
                  <a:cubicBezTo>
                    <a:pt x="55266" y="114544"/>
                    <a:pt x="51005" y="107833"/>
                    <a:pt x="48016" y="97116"/>
                  </a:cubicBezTo>
                  <a:cubicBezTo>
                    <a:pt x="51883" y="94844"/>
                    <a:pt x="55900" y="92072"/>
                    <a:pt x="59972" y="88950"/>
                  </a:cubicBezTo>
                  <a:cubicBezTo>
                    <a:pt x="64066" y="92088"/>
                    <a:pt x="68100" y="94833"/>
                    <a:pt x="71983" y="97116"/>
                  </a:cubicBezTo>
                  <a:cubicBezTo>
                    <a:pt x="68994" y="107833"/>
                    <a:pt x="64733" y="114544"/>
                    <a:pt x="60000" y="114544"/>
                  </a:cubicBezTo>
                  <a:moveTo>
                    <a:pt x="44905" y="81094"/>
                  </a:moveTo>
                  <a:cubicBezTo>
                    <a:pt x="46916" y="81283"/>
                    <a:pt x="48977" y="81416"/>
                    <a:pt x="51055" y="81538"/>
                  </a:cubicBezTo>
                  <a:cubicBezTo>
                    <a:pt x="52616" y="82938"/>
                    <a:pt x="54172" y="84277"/>
                    <a:pt x="55733" y="85572"/>
                  </a:cubicBezTo>
                  <a:cubicBezTo>
                    <a:pt x="52655" y="87955"/>
                    <a:pt x="49638" y="90116"/>
                    <a:pt x="46750" y="91972"/>
                  </a:cubicBezTo>
                  <a:cubicBezTo>
                    <a:pt x="46016" y="88611"/>
                    <a:pt x="45394" y="84972"/>
                    <a:pt x="44905" y="81094"/>
                  </a:cubicBezTo>
                  <a:moveTo>
                    <a:pt x="46750" y="28027"/>
                  </a:moveTo>
                  <a:cubicBezTo>
                    <a:pt x="49655" y="29894"/>
                    <a:pt x="52666" y="32011"/>
                    <a:pt x="55766" y="34422"/>
                  </a:cubicBezTo>
                  <a:cubicBezTo>
                    <a:pt x="54200" y="35722"/>
                    <a:pt x="52627" y="37055"/>
                    <a:pt x="51055" y="38466"/>
                  </a:cubicBezTo>
                  <a:cubicBezTo>
                    <a:pt x="48977" y="38583"/>
                    <a:pt x="46916" y="38716"/>
                    <a:pt x="44905" y="38905"/>
                  </a:cubicBezTo>
                  <a:cubicBezTo>
                    <a:pt x="45394" y="35027"/>
                    <a:pt x="46016" y="31388"/>
                    <a:pt x="46750" y="28027"/>
                  </a:cubicBezTo>
                  <a:moveTo>
                    <a:pt x="60000" y="5455"/>
                  </a:moveTo>
                  <a:cubicBezTo>
                    <a:pt x="64733" y="5455"/>
                    <a:pt x="68994" y="12172"/>
                    <a:pt x="71983" y="22883"/>
                  </a:cubicBezTo>
                  <a:cubicBezTo>
                    <a:pt x="68116" y="25155"/>
                    <a:pt x="64094" y="27927"/>
                    <a:pt x="60022" y="31050"/>
                  </a:cubicBezTo>
                  <a:cubicBezTo>
                    <a:pt x="55927" y="27911"/>
                    <a:pt x="51894" y="25166"/>
                    <a:pt x="48016" y="22883"/>
                  </a:cubicBezTo>
                  <a:cubicBezTo>
                    <a:pt x="51005" y="12172"/>
                    <a:pt x="55266" y="5455"/>
                    <a:pt x="60000" y="5455"/>
                  </a:cubicBezTo>
                  <a:moveTo>
                    <a:pt x="75094" y="38905"/>
                  </a:moveTo>
                  <a:cubicBezTo>
                    <a:pt x="73083" y="38716"/>
                    <a:pt x="71016" y="38583"/>
                    <a:pt x="68938" y="38466"/>
                  </a:cubicBezTo>
                  <a:cubicBezTo>
                    <a:pt x="67383" y="37061"/>
                    <a:pt x="65822" y="35722"/>
                    <a:pt x="64266" y="34433"/>
                  </a:cubicBezTo>
                  <a:cubicBezTo>
                    <a:pt x="67344" y="32044"/>
                    <a:pt x="70361" y="29883"/>
                    <a:pt x="73250" y="28027"/>
                  </a:cubicBezTo>
                  <a:cubicBezTo>
                    <a:pt x="73977" y="31388"/>
                    <a:pt x="74605" y="35027"/>
                    <a:pt x="75094" y="38905"/>
                  </a:cubicBezTo>
                  <a:moveTo>
                    <a:pt x="39511" y="39511"/>
                  </a:moveTo>
                  <a:cubicBezTo>
                    <a:pt x="34411" y="40188"/>
                    <a:pt x="29661" y="41122"/>
                    <a:pt x="25305" y="42244"/>
                  </a:cubicBezTo>
                  <a:cubicBezTo>
                    <a:pt x="19844" y="32555"/>
                    <a:pt x="18083" y="24777"/>
                    <a:pt x="21433" y="21427"/>
                  </a:cubicBezTo>
                  <a:cubicBezTo>
                    <a:pt x="24777" y="18083"/>
                    <a:pt x="32555" y="19844"/>
                    <a:pt x="42244" y="25305"/>
                  </a:cubicBezTo>
                  <a:cubicBezTo>
                    <a:pt x="41122" y="29661"/>
                    <a:pt x="40188" y="34411"/>
                    <a:pt x="39511" y="39511"/>
                  </a:cubicBezTo>
                  <a:moveTo>
                    <a:pt x="21433" y="98572"/>
                  </a:moveTo>
                  <a:cubicBezTo>
                    <a:pt x="18083" y="95222"/>
                    <a:pt x="19844" y="87444"/>
                    <a:pt x="25305" y="77755"/>
                  </a:cubicBezTo>
                  <a:cubicBezTo>
                    <a:pt x="29661" y="78877"/>
                    <a:pt x="34411" y="79811"/>
                    <a:pt x="39511" y="80488"/>
                  </a:cubicBezTo>
                  <a:cubicBezTo>
                    <a:pt x="40188" y="85588"/>
                    <a:pt x="41122" y="90338"/>
                    <a:pt x="42244" y="94694"/>
                  </a:cubicBezTo>
                  <a:cubicBezTo>
                    <a:pt x="32555" y="100155"/>
                    <a:pt x="24777" y="101916"/>
                    <a:pt x="21433" y="98572"/>
                  </a:cubicBezTo>
                  <a:moveTo>
                    <a:pt x="38905" y="75094"/>
                  </a:moveTo>
                  <a:cubicBezTo>
                    <a:pt x="35027" y="74605"/>
                    <a:pt x="31388" y="73983"/>
                    <a:pt x="28027" y="73250"/>
                  </a:cubicBezTo>
                  <a:cubicBezTo>
                    <a:pt x="29883" y="70361"/>
                    <a:pt x="32044" y="67344"/>
                    <a:pt x="34427" y="64266"/>
                  </a:cubicBezTo>
                  <a:cubicBezTo>
                    <a:pt x="35716" y="65822"/>
                    <a:pt x="37061" y="67383"/>
                    <a:pt x="38461" y="68938"/>
                  </a:cubicBezTo>
                  <a:cubicBezTo>
                    <a:pt x="38577" y="71022"/>
                    <a:pt x="38711" y="73083"/>
                    <a:pt x="38905" y="75094"/>
                  </a:cubicBezTo>
                  <a:moveTo>
                    <a:pt x="38461" y="51061"/>
                  </a:moveTo>
                  <a:cubicBezTo>
                    <a:pt x="37050" y="52627"/>
                    <a:pt x="35716" y="54200"/>
                    <a:pt x="34422" y="55772"/>
                  </a:cubicBezTo>
                  <a:cubicBezTo>
                    <a:pt x="32016" y="52672"/>
                    <a:pt x="29894" y="49655"/>
                    <a:pt x="28027" y="46750"/>
                  </a:cubicBezTo>
                  <a:cubicBezTo>
                    <a:pt x="31388" y="46016"/>
                    <a:pt x="35027" y="45394"/>
                    <a:pt x="38905" y="44911"/>
                  </a:cubicBezTo>
                  <a:cubicBezTo>
                    <a:pt x="38711" y="46916"/>
                    <a:pt x="38577" y="48977"/>
                    <a:pt x="38461" y="51061"/>
                  </a:cubicBezTo>
                  <a:moveTo>
                    <a:pt x="5455" y="60000"/>
                  </a:moveTo>
                  <a:cubicBezTo>
                    <a:pt x="5455" y="55266"/>
                    <a:pt x="12166" y="51005"/>
                    <a:pt x="22883" y="48022"/>
                  </a:cubicBezTo>
                  <a:cubicBezTo>
                    <a:pt x="25166" y="51900"/>
                    <a:pt x="27905" y="55927"/>
                    <a:pt x="31044" y="60027"/>
                  </a:cubicBezTo>
                  <a:cubicBezTo>
                    <a:pt x="27927" y="64094"/>
                    <a:pt x="25155" y="68122"/>
                    <a:pt x="22883" y="71977"/>
                  </a:cubicBezTo>
                  <a:cubicBezTo>
                    <a:pt x="12166" y="68994"/>
                    <a:pt x="5455" y="64733"/>
                    <a:pt x="5455" y="60000"/>
                  </a:cubicBezTo>
                  <a:moveTo>
                    <a:pt x="120000" y="60000"/>
                  </a:moveTo>
                  <a:cubicBezTo>
                    <a:pt x="120000" y="53466"/>
                    <a:pt x="112072" y="47616"/>
                    <a:pt x="99544" y="43627"/>
                  </a:cubicBezTo>
                  <a:cubicBezTo>
                    <a:pt x="105566" y="31944"/>
                    <a:pt x="107050" y="22194"/>
                    <a:pt x="102427" y="17572"/>
                  </a:cubicBezTo>
                  <a:cubicBezTo>
                    <a:pt x="97805" y="12955"/>
                    <a:pt x="88055" y="14433"/>
                    <a:pt x="76377" y="20455"/>
                  </a:cubicBezTo>
                  <a:cubicBezTo>
                    <a:pt x="72383" y="7927"/>
                    <a:pt x="66533" y="0"/>
                    <a:pt x="60000" y="0"/>
                  </a:cubicBezTo>
                  <a:cubicBezTo>
                    <a:pt x="53461" y="0"/>
                    <a:pt x="47616" y="7927"/>
                    <a:pt x="43622" y="20455"/>
                  </a:cubicBezTo>
                  <a:cubicBezTo>
                    <a:pt x="31944" y="14433"/>
                    <a:pt x="22194" y="12955"/>
                    <a:pt x="17572" y="17572"/>
                  </a:cubicBezTo>
                  <a:cubicBezTo>
                    <a:pt x="12950" y="22194"/>
                    <a:pt x="14433" y="31944"/>
                    <a:pt x="20455" y="43627"/>
                  </a:cubicBezTo>
                  <a:cubicBezTo>
                    <a:pt x="7922" y="47616"/>
                    <a:pt x="0" y="53466"/>
                    <a:pt x="0" y="60000"/>
                  </a:cubicBezTo>
                  <a:cubicBezTo>
                    <a:pt x="0" y="66533"/>
                    <a:pt x="7922" y="72383"/>
                    <a:pt x="20455" y="76377"/>
                  </a:cubicBezTo>
                  <a:cubicBezTo>
                    <a:pt x="14433" y="88061"/>
                    <a:pt x="12950" y="97805"/>
                    <a:pt x="17572" y="102427"/>
                  </a:cubicBezTo>
                  <a:cubicBezTo>
                    <a:pt x="22194" y="107044"/>
                    <a:pt x="31944" y="105566"/>
                    <a:pt x="43622" y="99544"/>
                  </a:cubicBezTo>
                  <a:cubicBezTo>
                    <a:pt x="47616" y="112072"/>
                    <a:pt x="53461" y="120000"/>
                    <a:pt x="60000" y="120000"/>
                  </a:cubicBezTo>
                  <a:cubicBezTo>
                    <a:pt x="66533" y="120000"/>
                    <a:pt x="72383" y="112072"/>
                    <a:pt x="76377" y="99544"/>
                  </a:cubicBezTo>
                  <a:cubicBezTo>
                    <a:pt x="88055" y="105566"/>
                    <a:pt x="97805" y="107044"/>
                    <a:pt x="102427" y="102427"/>
                  </a:cubicBezTo>
                  <a:cubicBezTo>
                    <a:pt x="107050" y="97805"/>
                    <a:pt x="105566" y="88061"/>
                    <a:pt x="99544" y="76377"/>
                  </a:cubicBezTo>
                  <a:cubicBezTo>
                    <a:pt x="112072" y="72383"/>
                    <a:pt x="120000" y="66533"/>
                    <a:pt x="120000" y="60000"/>
                  </a:cubicBezTo>
                  <a:moveTo>
                    <a:pt x="60000" y="54544"/>
                  </a:moveTo>
                  <a:cubicBezTo>
                    <a:pt x="56988" y="54544"/>
                    <a:pt x="54544" y="56988"/>
                    <a:pt x="54544" y="60000"/>
                  </a:cubicBezTo>
                  <a:cubicBezTo>
                    <a:pt x="54544" y="63011"/>
                    <a:pt x="56988" y="65455"/>
                    <a:pt x="60000" y="65455"/>
                  </a:cubicBezTo>
                  <a:cubicBezTo>
                    <a:pt x="63011" y="65455"/>
                    <a:pt x="65455" y="63011"/>
                    <a:pt x="65455" y="60000"/>
                  </a:cubicBezTo>
                  <a:cubicBezTo>
                    <a:pt x="65455" y="56988"/>
                    <a:pt x="63011" y="54544"/>
                    <a:pt x="60000" y="545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44546A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786" name="Google Shape;786;p5"/>
          <p:cNvGrpSpPr/>
          <p:nvPr/>
        </p:nvGrpSpPr>
        <p:grpSpPr>
          <a:xfrm>
            <a:off x="2873003" y="3662134"/>
            <a:ext cx="995965" cy="993236"/>
            <a:chOff x="3658378" y="4366073"/>
            <a:chExt cx="995965" cy="993236"/>
          </a:xfrm>
        </p:grpSpPr>
        <p:sp>
          <p:nvSpPr>
            <p:cNvPr id="787" name="Google Shape;787;p5"/>
            <p:cNvSpPr/>
            <p:nvPr/>
          </p:nvSpPr>
          <p:spPr>
            <a:xfrm>
              <a:off x="3658378" y="4366073"/>
              <a:ext cx="995965" cy="993236"/>
            </a:xfrm>
            <a:prstGeom prst="ellipse">
              <a:avLst/>
            </a:prstGeom>
            <a:solidFill>
              <a:srgbClr val="63738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5"/>
            <p:cNvSpPr/>
            <p:nvPr/>
          </p:nvSpPr>
          <p:spPr>
            <a:xfrm>
              <a:off x="4030553" y="4724983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544" y="16361"/>
                  </a:moveTo>
                  <a:lnTo>
                    <a:pt x="5455" y="16361"/>
                  </a:lnTo>
                  <a:lnTo>
                    <a:pt x="5455" y="10911"/>
                  </a:lnTo>
                  <a:lnTo>
                    <a:pt x="114544" y="10911"/>
                  </a:lnTo>
                  <a:cubicBezTo>
                    <a:pt x="114544" y="10911"/>
                    <a:pt x="114544" y="16361"/>
                    <a:pt x="114544" y="16361"/>
                  </a:cubicBezTo>
                  <a:close/>
                  <a:moveTo>
                    <a:pt x="109088" y="87272"/>
                  </a:moveTo>
                  <a:lnTo>
                    <a:pt x="10911" y="87272"/>
                  </a:lnTo>
                  <a:lnTo>
                    <a:pt x="10911" y="21816"/>
                  </a:lnTo>
                  <a:lnTo>
                    <a:pt x="109088" y="21816"/>
                  </a:lnTo>
                  <a:cubicBezTo>
                    <a:pt x="109088" y="21816"/>
                    <a:pt x="109088" y="87272"/>
                    <a:pt x="109088" y="87272"/>
                  </a:cubicBezTo>
                  <a:close/>
                  <a:moveTo>
                    <a:pt x="114544" y="5455"/>
                  </a:moveTo>
                  <a:lnTo>
                    <a:pt x="65455" y="5455"/>
                  </a:lnTo>
                  <a:cubicBezTo>
                    <a:pt x="65455" y="2444"/>
                    <a:pt x="63011" y="0"/>
                    <a:pt x="60000" y="0"/>
                  </a:cubicBezTo>
                  <a:cubicBezTo>
                    <a:pt x="56983" y="0"/>
                    <a:pt x="54544" y="2444"/>
                    <a:pt x="54544" y="5455"/>
                  </a:cubicBezTo>
                  <a:lnTo>
                    <a:pt x="5455" y="5455"/>
                  </a:lnTo>
                  <a:cubicBezTo>
                    <a:pt x="2438" y="5455"/>
                    <a:pt x="0" y="7900"/>
                    <a:pt x="0" y="10911"/>
                  </a:cubicBezTo>
                  <a:lnTo>
                    <a:pt x="0" y="16361"/>
                  </a:lnTo>
                  <a:cubicBezTo>
                    <a:pt x="0" y="19377"/>
                    <a:pt x="2438" y="21816"/>
                    <a:pt x="5455" y="21816"/>
                  </a:cubicBezTo>
                  <a:lnTo>
                    <a:pt x="5455" y="87272"/>
                  </a:lnTo>
                  <a:cubicBezTo>
                    <a:pt x="5455" y="90288"/>
                    <a:pt x="7894" y="92727"/>
                    <a:pt x="10911" y="92727"/>
                  </a:cubicBezTo>
                  <a:lnTo>
                    <a:pt x="57272" y="92727"/>
                  </a:lnTo>
                  <a:lnTo>
                    <a:pt x="57272" y="99777"/>
                  </a:lnTo>
                  <a:lnTo>
                    <a:pt x="41705" y="115344"/>
                  </a:lnTo>
                  <a:cubicBezTo>
                    <a:pt x="41216" y="115838"/>
                    <a:pt x="40911" y="116522"/>
                    <a:pt x="40911" y="117272"/>
                  </a:cubicBezTo>
                  <a:cubicBezTo>
                    <a:pt x="40911" y="118777"/>
                    <a:pt x="42127" y="120000"/>
                    <a:pt x="43638" y="120000"/>
                  </a:cubicBezTo>
                  <a:cubicBezTo>
                    <a:pt x="44388" y="120000"/>
                    <a:pt x="45072" y="119694"/>
                    <a:pt x="45566" y="119200"/>
                  </a:cubicBezTo>
                  <a:lnTo>
                    <a:pt x="60000" y="104766"/>
                  </a:lnTo>
                  <a:lnTo>
                    <a:pt x="74433" y="119200"/>
                  </a:lnTo>
                  <a:cubicBezTo>
                    <a:pt x="74933" y="119694"/>
                    <a:pt x="75611" y="120000"/>
                    <a:pt x="76361" y="120000"/>
                  </a:cubicBezTo>
                  <a:cubicBezTo>
                    <a:pt x="77872" y="120000"/>
                    <a:pt x="79088" y="118777"/>
                    <a:pt x="79088" y="117272"/>
                  </a:cubicBezTo>
                  <a:cubicBezTo>
                    <a:pt x="79088" y="116522"/>
                    <a:pt x="78788" y="115838"/>
                    <a:pt x="78294" y="115344"/>
                  </a:cubicBezTo>
                  <a:lnTo>
                    <a:pt x="62727" y="99777"/>
                  </a:lnTo>
                  <a:lnTo>
                    <a:pt x="62727" y="92727"/>
                  </a:lnTo>
                  <a:lnTo>
                    <a:pt x="109088" y="92727"/>
                  </a:lnTo>
                  <a:cubicBezTo>
                    <a:pt x="112100" y="92727"/>
                    <a:pt x="114544" y="90288"/>
                    <a:pt x="114544" y="87272"/>
                  </a:cubicBezTo>
                  <a:lnTo>
                    <a:pt x="114544" y="21816"/>
                  </a:lnTo>
                  <a:cubicBezTo>
                    <a:pt x="117555" y="21816"/>
                    <a:pt x="120000" y="19377"/>
                    <a:pt x="120000" y="16361"/>
                  </a:cubicBezTo>
                  <a:lnTo>
                    <a:pt x="120000" y="10911"/>
                  </a:lnTo>
                  <a:cubicBezTo>
                    <a:pt x="120000" y="7900"/>
                    <a:pt x="117555" y="5455"/>
                    <a:pt x="114544" y="5455"/>
                  </a:cubicBezTo>
                  <a:moveTo>
                    <a:pt x="90000" y="32727"/>
                  </a:moveTo>
                  <a:cubicBezTo>
                    <a:pt x="91505" y="32727"/>
                    <a:pt x="92727" y="33950"/>
                    <a:pt x="92727" y="35455"/>
                  </a:cubicBezTo>
                  <a:cubicBezTo>
                    <a:pt x="92727" y="36961"/>
                    <a:pt x="91505" y="38183"/>
                    <a:pt x="90000" y="38183"/>
                  </a:cubicBezTo>
                  <a:cubicBezTo>
                    <a:pt x="88494" y="38183"/>
                    <a:pt x="87272" y="36961"/>
                    <a:pt x="87272" y="35455"/>
                  </a:cubicBezTo>
                  <a:cubicBezTo>
                    <a:pt x="87272" y="33950"/>
                    <a:pt x="88494" y="32727"/>
                    <a:pt x="90000" y="32727"/>
                  </a:cubicBezTo>
                  <a:moveTo>
                    <a:pt x="90000" y="43638"/>
                  </a:moveTo>
                  <a:cubicBezTo>
                    <a:pt x="94516" y="43638"/>
                    <a:pt x="98183" y="39977"/>
                    <a:pt x="98183" y="35455"/>
                  </a:cubicBezTo>
                  <a:cubicBezTo>
                    <a:pt x="98183" y="30938"/>
                    <a:pt x="94516" y="27272"/>
                    <a:pt x="90000" y="27272"/>
                  </a:cubicBezTo>
                  <a:cubicBezTo>
                    <a:pt x="85483" y="27272"/>
                    <a:pt x="81816" y="30938"/>
                    <a:pt x="81816" y="35455"/>
                  </a:cubicBezTo>
                  <a:cubicBezTo>
                    <a:pt x="81816" y="39977"/>
                    <a:pt x="85483" y="43638"/>
                    <a:pt x="90000" y="43638"/>
                  </a:cubicBezTo>
                  <a:moveTo>
                    <a:pt x="46788" y="45194"/>
                  </a:moveTo>
                  <a:lnTo>
                    <a:pt x="66255" y="64655"/>
                  </a:lnTo>
                  <a:cubicBezTo>
                    <a:pt x="66750" y="65150"/>
                    <a:pt x="67433" y="65455"/>
                    <a:pt x="68183" y="65455"/>
                  </a:cubicBezTo>
                  <a:cubicBezTo>
                    <a:pt x="68933" y="65455"/>
                    <a:pt x="69616" y="65150"/>
                    <a:pt x="70111" y="64655"/>
                  </a:cubicBezTo>
                  <a:lnTo>
                    <a:pt x="78794" y="55972"/>
                  </a:lnTo>
                  <a:lnTo>
                    <a:pt x="90000" y="70911"/>
                  </a:lnTo>
                  <a:lnTo>
                    <a:pt x="29644" y="70911"/>
                  </a:lnTo>
                  <a:cubicBezTo>
                    <a:pt x="29644" y="70911"/>
                    <a:pt x="46788" y="45194"/>
                    <a:pt x="46788" y="45194"/>
                  </a:cubicBezTo>
                  <a:close/>
                  <a:moveTo>
                    <a:pt x="24544" y="76361"/>
                  </a:moveTo>
                  <a:lnTo>
                    <a:pt x="95455" y="76361"/>
                  </a:lnTo>
                  <a:cubicBezTo>
                    <a:pt x="96961" y="76361"/>
                    <a:pt x="98183" y="75144"/>
                    <a:pt x="98183" y="73638"/>
                  </a:cubicBezTo>
                  <a:cubicBezTo>
                    <a:pt x="98183" y="73022"/>
                    <a:pt x="97944" y="72483"/>
                    <a:pt x="97600" y="72027"/>
                  </a:cubicBezTo>
                  <a:lnTo>
                    <a:pt x="97638" y="72000"/>
                  </a:lnTo>
                  <a:lnTo>
                    <a:pt x="81272" y="50183"/>
                  </a:lnTo>
                  <a:lnTo>
                    <a:pt x="81233" y="50211"/>
                  </a:lnTo>
                  <a:cubicBezTo>
                    <a:pt x="80738" y="49550"/>
                    <a:pt x="79983" y="49088"/>
                    <a:pt x="79088" y="49088"/>
                  </a:cubicBezTo>
                  <a:cubicBezTo>
                    <a:pt x="78338" y="49088"/>
                    <a:pt x="77655" y="49394"/>
                    <a:pt x="77161" y="49888"/>
                  </a:cubicBezTo>
                  <a:lnTo>
                    <a:pt x="68183" y="58872"/>
                  </a:lnTo>
                  <a:lnTo>
                    <a:pt x="48294" y="38983"/>
                  </a:lnTo>
                  <a:cubicBezTo>
                    <a:pt x="47800" y="38488"/>
                    <a:pt x="47116" y="38183"/>
                    <a:pt x="46361" y="38183"/>
                  </a:cubicBezTo>
                  <a:cubicBezTo>
                    <a:pt x="45416" y="38183"/>
                    <a:pt x="44627" y="38694"/>
                    <a:pt x="44138" y="39427"/>
                  </a:cubicBezTo>
                  <a:lnTo>
                    <a:pt x="44094" y="39394"/>
                  </a:lnTo>
                  <a:lnTo>
                    <a:pt x="22277" y="72122"/>
                  </a:lnTo>
                  <a:lnTo>
                    <a:pt x="22316" y="72155"/>
                  </a:lnTo>
                  <a:cubicBezTo>
                    <a:pt x="22027" y="72588"/>
                    <a:pt x="21816" y="73077"/>
                    <a:pt x="21816" y="73638"/>
                  </a:cubicBezTo>
                  <a:cubicBezTo>
                    <a:pt x="21816" y="75144"/>
                    <a:pt x="23038" y="76361"/>
                    <a:pt x="24544" y="763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44546A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grpSp>
        <p:nvGrpSpPr>
          <p:cNvPr id="789" name="Google Shape;789;p5"/>
          <p:cNvGrpSpPr/>
          <p:nvPr/>
        </p:nvGrpSpPr>
        <p:grpSpPr>
          <a:xfrm>
            <a:off x="4393107" y="3879766"/>
            <a:ext cx="995965" cy="993236"/>
            <a:chOff x="5556451" y="3010474"/>
            <a:chExt cx="995965" cy="993236"/>
          </a:xfrm>
        </p:grpSpPr>
        <p:sp>
          <p:nvSpPr>
            <p:cNvPr id="790" name="Google Shape;790;p5"/>
            <p:cNvSpPr/>
            <p:nvPr/>
          </p:nvSpPr>
          <p:spPr>
            <a:xfrm>
              <a:off x="5556451" y="3010474"/>
              <a:ext cx="995965" cy="993236"/>
            </a:xfrm>
            <a:prstGeom prst="ellipse">
              <a:avLst/>
            </a:prstGeom>
            <a:solidFill>
              <a:srgbClr val="0E680D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"/>
            <p:cNvSpPr/>
            <p:nvPr/>
          </p:nvSpPr>
          <p:spPr>
            <a:xfrm>
              <a:off x="5922678" y="3342621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114544"/>
                  </a:moveTo>
                  <a:cubicBezTo>
                    <a:pt x="29872" y="114544"/>
                    <a:pt x="5455" y="90127"/>
                    <a:pt x="5455" y="60000"/>
                  </a:cubicBezTo>
                  <a:cubicBezTo>
                    <a:pt x="5455" y="29872"/>
                    <a:pt x="29872" y="5455"/>
                    <a:pt x="60000" y="5455"/>
                  </a:cubicBezTo>
                  <a:cubicBezTo>
                    <a:pt x="90127" y="5455"/>
                    <a:pt x="114544" y="29872"/>
                    <a:pt x="114544" y="60000"/>
                  </a:cubicBezTo>
                  <a:cubicBezTo>
                    <a:pt x="114544" y="90127"/>
                    <a:pt x="90127" y="114544"/>
                    <a:pt x="60000" y="114544"/>
                  </a:cubicBezTo>
                  <a:moveTo>
                    <a:pt x="101555" y="103216"/>
                  </a:moveTo>
                  <a:cubicBezTo>
                    <a:pt x="112905" y="92300"/>
                    <a:pt x="120000" y="76994"/>
                    <a:pt x="120000" y="60000"/>
                  </a:cubicBezTo>
                  <a:cubicBezTo>
                    <a:pt x="120000" y="26861"/>
                    <a:pt x="93133" y="0"/>
                    <a:pt x="60000" y="0"/>
                  </a:cubicBezTo>
                  <a:cubicBezTo>
                    <a:pt x="26866" y="0"/>
                    <a:pt x="0" y="26861"/>
                    <a:pt x="0" y="60000"/>
                  </a:cubicBezTo>
                  <a:cubicBezTo>
                    <a:pt x="0" y="76994"/>
                    <a:pt x="7094" y="92300"/>
                    <a:pt x="18444" y="103216"/>
                  </a:cubicBezTo>
                  <a:lnTo>
                    <a:pt x="11705" y="115344"/>
                  </a:lnTo>
                  <a:cubicBezTo>
                    <a:pt x="11216" y="115838"/>
                    <a:pt x="10911" y="116522"/>
                    <a:pt x="10911" y="117272"/>
                  </a:cubicBezTo>
                  <a:cubicBezTo>
                    <a:pt x="10911" y="118777"/>
                    <a:pt x="12133" y="120000"/>
                    <a:pt x="13638" y="120000"/>
                  </a:cubicBezTo>
                  <a:cubicBezTo>
                    <a:pt x="14388" y="120000"/>
                    <a:pt x="15072" y="119694"/>
                    <a:pt x="15566" y="119200"/>
                  </a:cubicBezTo>
                  <a:cubicBezTo>
                    <a:pt x="15877" y="118888"/>
                    <a:pt x="16077" y="118483"/>
                    <a:pt x="16205" y="118044"/>
                  </a:cubicBezTo>
                  <a:lnTo>
                    <a:pt x="22466" y="106772"/>
                  </a:lnTo>
                  <a:cubicBezTo>
                    <a:pt x="32750" y="115033"/>
                    <a:pt x="45788" y="120000"/>
                    <a:pt x="60000" y="120000"/>
                  </a:cubicBezTo>
                  <a:cubicBezTo>
                    <a:pt x="74211" y="120000"/>
                    <a:pt x="87250" y="115033"/>
                    <a:pt x="97527" y="106772"/>
                  </a:cubicBezTo>
                  <a:lnTo>
                    <a:pt x="103794" y="118044"/>
                  </a:lnTo>
                  <a:cubicBezTo>
                    <a:pt x="104127" y="119166"/>
                    <a:pt x="105127" y="120000"/>
                    <a:pt x="106361" y="120000"/>
                  </a:cubicBezTo>
                  <a:cubicBezTo>
                    <a:pt x="107866" y="120000"/>
                    <a:pt x="109088" y="118777"/>
                    <a:pt x="109088" y="117272"/>
                  </a:cubicBezTo>
                  <a:cubicBezTo>
                    <a:pt x="109088" y="116522"/>
                    <a:pt x="108783" y="115838"/>
                    <a:pt x="108294" y="115344"/>
                  </a:cubicBezTo>
                  <a:cubicBezTo>
                    <a:pt x="108294" y="115344"/>
                    <a:pt x="101555" y="103216"/>
                    <a:pt x="101555" y="103216"/>
                  </a:cubicBezTo>
                  <a:close/>
                  <a:moveTo>
                    <a:pt x="60000" y="92727"/>
                  </a:moveTo>
                  <a:cubicBezTo>
                    <a:pt x="41927" y="92727"/>
                    <a:pt x="27272" y="78072"/>
                    <a:pt x="27272" y="60000"/>
                  </a:cubicBezTo>
                  <a:cubicBezTo>
                    <a:pt x="27272" y="41927"/>
                    <a:pt x="41927" y="27272"/>
                    <a:pt x="60000" y="27272"/>
                  </a:cubicBezTo>
                  <a:cubicBezTo>
                    <a:pt x="78072" y="27272"/>
                    <a:pt x="92727" y="41927"/>
                    <a:pt x="92727" y="60000"/>
                  </a:cubicBezTo>
                  <a:cubicBezTo>
                    <a:pt x="92727" y="78072"/>
                    <a:pt x="78072" y="92727"/>
                    <a:pt x="60000" y="92727"/>
                  </a:cubicBezTo>
                  <a:moveTo>
                    <a:pt x="60000" y="21816"/>
                  </a:moveTo>
                  <a:cubicBezTo>
                    <a:pt x="38911" y="21816"/>
                    <a:pt x="21816" y="38911"/>
                    <a:pt x="21816" y="60000"/>
                  </a:cubicBezTo>
                  <a:cubicBezTo>
                    <a:pt x="21816" y="81088"/>
                    <a:pt x="38911" y="98183"/>
                    <a:pt x="60000" y="98183"/>
                  </a:cubicBezTo>
                  <a:cubicBezTo>
                    <a:pt x="81088" y="98183"/>
                    <a:pt x="98183" y="81088"/>
                    <a:pt x="98183" y="60000"/>
                  </a:cubicBezTo>
                  <a:cubicBezTo>
                    <a:pt x="98183" y="38911"/>
                    <a:pt x="81088" y="21816"/>
                    <a:pt x="60000" y="21816"/>
                  </a:cubicBezTo>
                  <a:moveTo>
                    <a:pt x="60000" y="70911"/>
                  </a:moveTo>
                  <a:cubicBezTo>
                    <a:pt x="53977" y="70911"/>
                    <a:pt x="49088" y="66022"/>
                    <a:pt x="49088" y="60000"/>
                  </a:cubicBezTo>
                  <a:cubicBezTo>
                    <a:pt x="49088" y="53977"/>
                    <a:pt x="53977" y="49088"/>
                    <a:pt x="60000" y="49088"/>
                  </a:cubicBezTo>
                  <a:cubicBezTo>
                    <a:pt x="66022" y="49088"/>
                    <a:pt x="70911" y="53977"/>
                    <a:pt x="70911" y="60000"/>
                  </a:cubicBezTo>
                  <a:cubicBezTo>
                    <a:pt x="70911" y="66022"/>
                    <a:pt x="66022" y="70911"/>
                    <a:pt x="60000" y="70911"/>
                  </a:cubicBezTo>
                  <a:moveTo>
                    <a:pt x="60000" y="43638"/>
                  </a:moveTo>
                  <a:cubicBezTo>
                    <a:pt x="50961" y="43638"/>
                    <a:pt x="43638" y="50961"/>
                    <a:pt x="43638" y="60000"/>
                  </a:cubicBezTo>
                  <a:cubicBezTo>
                    <a:pt x="43638" y="69038"/>
                    <a:pt x="50961" y="76361"/>
                    <a:pt x="60000" y="76361"/>
                  </a:cubicBezTo>
                  <a:cubicBezTo>
                    <a:pt x="69038" y="76361"/>
                    <a:pt x="76361" y="69038"/>
                    <a:pt x="76361" y="60000"/>
                  </a:cubicBezTo>
                  <a:cubicBezTo>
                    <a:pt x="76361" y="50961"/>
                    <a:pt x="69038" y="43638"/>
                    <a:pt x="60000" y="4363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44546A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792" name="Google Shape;792;p5"/>
          <p:cNvSpPr/>
          <p:nvPr/>
        </p:nvSpPr>
        <p:spPr>
          <a:xfrm>
            <a:off x="10512366" y="415675"/>
            <a:ext cx="1294064" cy="129406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8227" y="110255"/>
                </a:moveTo>
                <a:lnTo>
                  <a:pt x="52294" y="71566"/>
                </a:lnTo>
                <a:lnTo>
                  <a:pt x="109194" y="14666"/>
                </a:lnTo>
                <a:cubicBezTo>
                  <a:pt x="109194" y="14666"/>
                  <a:pt x="68227" y="110255"/>
                  <a:pt x="68227" y="110255"/>
                </a:cubicBezTo>
                <a:close/>
                <a:moveTo>
                  <a:pt x="9750" y="51777"/>
                </a:moveTo>
                <a:lnTo>
                  <a:pt x="105333" y="10805"/>
                </a:lnTo>
                <a:lnTo>
                  <a:pt x="48438" y="67705"/>
                </a:lnTo>
                <a:cubicBezTo>
                  <a:pt x="48438" y="67705"/>
                  <a:pt x="9750" y="51777"/>
                  <a:pt x="9750" y="51777"/>
                </a:cubicBezTo>
                <a:close/>
                <a:moveTo>
                  <a:pt x="120000" y="2727"/>
                </a:moveTo>
                <a:cubicBezTo>
                  <a:pt x="120000" y="1222"/>
                  <a:pt x="118777" y="0"/>
                  <a:pt x="117272" y="0"/>
                </a:cubicBezTo>
                <a:cubicBezTo>
                  <a:pt x="116855" y="0"/>
                  <a:pt x="116466" y="111"/>
                  <a:pt x="116111" y="288"/>
                </a:cubicBezTo>
                <a:lnTo>
                  <a:pt x="116100" y="266"/>
                </a:lnTo>
                <a:lnTo>
                  <a:pt x="1677" y="49305"/>
                </a:lnTo>
                <a:cubicBezTo>
                  <a:pt x="1672" y="49305"/>
                  <a:pt x="1661" y="49311"/>
                  <a:pt x="1650" y="49316"/>
                </a:cubicBezTo>
                <a:lnTo>
                  <a:pt x="1555" y="49361"/>
                </a:lnTo>
                <a:lnTo>
                  <a:pt x="1561" y="49372"/>
                </a:lnTo>
                <a:cubicBezTo>
                  <a:pt x="644" y="49816"/>
                  <a:pt x="0" y="50733"/>
                  <a:pt x="0" y="51816"/>
                </a:cubicBezTo>
                <a:cubicBezTo>
                  <a:pt x="0" y="53055"/>
                  <a:pt x="838" y="54061"/>
                  <a:pt x="1972" y="54394"/>
                </a:cubicBezTo>
                <a:lnTo>
                  <a:pt x="1961" y="54438"/>
                </a:lnTo>
                <a:lnTo>
                  <a:pt x="47011" y="72988"/>
                </a:lnTo>
                <a:lnTo>
                  <a:pt x="65561" y="118044"/>
                </a:lnTo>
                <a:lnTo>
                  <a:pt x="65605" y="118027"/>
                </a:lnTo>
                <a:cubicBezTo>
                  <a:pt x="65938" y="119161"/>
                  <a:pt x="66944" y="120000"/>
                  <a:pt x="68183" y="120000"/>
                </a:cubicBezTo>
                <a:cubicBezTo>
                  <a:pt x="69266" y="120000"/>
                  <a:pt x="70188" y="119355"/>
                  <a:pt x="70627" y="118438"/>
                </a:cubicBezTo>
                <a:lnTo>
                  <a:pt x="70644" y="118444"/>
                </a:lnTo>
                <a:lnTo>
                  <a:pt x="70683" y="118350"/>
                </a:lnTo>
                <a:cubicBezTo>
                  <a:pt x="70688" y="118338"/>
                  <a:pt x="70694" y="118333"/>
                  <a:pt x="70694" y="118322"/>
                </a:cubicBezTo>
                <a:lnTo>
                  <a:pt x="119738" y="3900"/>
                </a:lnTo>
                <a:lnTo>
                  <a:pt x="119705" y="3883"/>
                </a:lnTo>
                <a:cubicBezTo>
                  <a:pt x="119877" y="3533"/>
                  <a:pt x="120000" y="3150"/>
                  <a:pt x="120000" y="2727"/>
                </a:cubicBezTo>
                <a:moveTo>
                  <a:pt x="43638" y="90000"/>
                </a:moveTo>
                <a:cubicBezTo>
                  <a:pt x="42883" y="90000"/>
                  <a:pt x="42200" y="90305"/>
                  <a:pt x="41705" y="90800"/>
                </a:cubicBezTo>
                <a:lnTo>
                  <a:pt x="33527" y="98983"/>
                </a:lnTo>
                <a:cubicBezTo>
                  <a:pt x="33033" y="99472"/>
                  <a:pt x="32727" y="100161"/>
                  <a:pt x="32727" y="100911"/>
                </a:cubicBezTo>
                <a:cubicBezTo>
                  <a:pt x="32727" y="102416"/>
                  <a:pt x="33950" y="103638"/>
                  <a:pt x="35455" y="103638"/>
                </a:cubicBezTo>
                <a:cubicBezTo>
                  <a:pt x="36205" y="103638"/>
                  <a:pt x="36888" y="103333"/>
                  <a:pt x="37383" y="102838"/>
                </a:cubicBezTo>
                <a:lnTo>
                  <a:pt x="45566" y="94655"/>
                </a:lnTo>
                <a:cubicBezTo>
                  <a:pt x="46061" y="94166"/>
                  <a:pt x="46361" y="93483"/>
                  <a:pt x="46361" y="92727"/>
                </a:cubicBezTo>
                <a:cubicBezTo>
                  <a:pt x="46361" y="91222"/>
                  <a:pt x="45144" y="90000"/>
                  <a:pt x="43638" y="90000"/>
                </a:cubicBezTo>
                <a:moveTo>
                  <a:pt x="43638" y="79094"/>
                </a:moveTo>
                <a:cubicBezTo>
                  <a:pt x="43638" y="77588"/>
                  <a:pt x="42416" y="76361"/>
                  <a:pt x="40911" y="76361"/>
                </a:cubicBezTo>
                <a:cubicBezTo>
                  <a:pt x="40155" y="76361"/>
                  <a:pt x="39472" y="76672"/>
                  <a:pt x="38983" y="77161"/>
                </a:cubicBezTo>
                <a:lnTo>
                  <a:pt x="11705" y="104433"/>
                </a:lnTo>
                <a:cubicBezTo>
                  <a:pt x="11216" y="104933"/>
                  <a:pt x="10911" y="105616"/>
                  <a:pt x="10911" y="106361"/>
                </a:cubicBezTo>
                <a:cubicBezTo>
                  <a:pt x="10911" y="107872"/>
                  <a:pt x="12133" y="109088"/>
                  <a:pt x="13638" y="109088"/>
                </a:cubicBezTo>
                <a:cubicBezTo>
                  <a:pt x="14388" y="109088"/>
                  <a:pt x="15072" y="108788"/>
                  <a:pt x="15566" y="108294"/>
                </a:cubicBezTo>
                <a:lnTo>
                  <a:pt x="42838" y="81016"/>
                </a:lnTo>
                <a:cubicBezTo>
                  <a:pt x="43333" y="80527"/>
                  <a:pt x="43638" y="79844"/>
                  <a:pt x="43638" y="79094"/>
                </a:cubicBezTo>
                <a:moveTo>
                  <a:pt x="26472" y="81016"/>
                </a:moveTo>
                <a:lnTo>
                  <a:pt x="29200" y="78294"/>
                </a:lnTo>
                <a:cubicBezTo>
                  <a:pt x="29694" y="77800"/>
                  <a:pt x="30000" y="77116"/>
                  <a:pt x="30000" y="76361"/>
                </a:cubicBezTo>
                <a:cubicBezTo>
                  <a:pt x="30000" y="74861"/>
                  <a:pt x="28777" y="73638"/>
                  <a:pt x="27272" y="73638"/>
                </a:cubicBezTo>
                <a:cubicBezTo>
                  <a:pt x="26522" y="73638"/>
                  <a:pt x="25838" y="73944"/>
                  <a:pt x="25344" y="74433"/>
                </a:cubicBezTo>
                <a:lnTo>
                  <a:pt x="22616" y="77161"/>
                </a:lnTo>
                <a:cubicBezTo>
                  <a:pt x="22122" y="77661"/>
                  <a:pt x="21816" y="78338"/>
                  <a:pt x="21816" y="79094"/>
                </a:cubicBezTo>
                <a:cubicBezTo>
                  <a:pt x="21816" y="80594"/>
                  <a:pt x="23038" y="81816"/>
                  <a:pt x="24544" y="81816"/>
                </a:cubicBezTo>
                <a:cubicBezTo>
                  <a:pt x="25300" y="81816"/>
                  <a:pt x="25977" y="81516"/>
                  <a:pt x="26472" y="81016"/>
                </a:cubicBezTo>
              </a:path>
            </a:pathLst>
          </a:custGeom>
          <a:solidFill>
            <a:srgbClr val="1CC083"/>
          </a:solidFill>
          <a:ln>
            <a:noFill/>
          </a:ln>
        </p:spPr>
        <p:txBody>
          <a:bodyPr spcFirstLastPara="1" wrap="square" lIns="19025" tIns="19025" rIns="19025" bIns="190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793" name="Google Shape;793;p5"/>
          <p:cNvSpPr txBox="1"/>
          <p:nvPr/>
        </p:nvSpPr>
        <p:spPr>
          <a:xfrm>
            <a:off x="5831160" y="3914470"/>
            <a:ext cx="2478501" cy="6792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Monitoring</a:t>
            </a:r>
            <a:endParaRPr/>
          </a:p>
        </p:txBody>
      </p:sp>
      <p:sp>
        <p:nvSpPr>
          <p:cNvPr id="794" name="Google Shape;794;p5"/>
          <p:cNvSpPr txBox="1"/>
          <p:nvPr/>
        </p:nvSpPr>
        <p:spPr>
          <a:xfrm>
            <a:off x="5831160" y="4611039"/>
            <a:ext cx="2478501" cy="466525"/>
          </a:xfrm>
          <a:prstGeom prst="rect">
            <a:avLst/>
          </a:prstGeom>
          <a:solidFill>
            <a:srgbClr val="96E2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04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5" name="Google Shape;795;p5"/>
          <p:cNvGrpSpPr/>
          <p:nvPr/>
        </p:nvGrpSpPr>
        <p:grpSpPr>
          <a:xfrm>
            <a:off x="5955190" y="2838542"/>
            <a:ext cx="995965" cy="993236"/>
            <a:chOff x="3658378" y="4366073"/>
            <a:chExt cx="995965" cy="993236"/>
          </a:xfrm>
        </p:grpSpPr>
        <p:sp>
          <p:nvSpPr>
            <p:cNvPr id="796" name="Google Shape;796;p5"/>
            <p:cNvSpPr/>
            <p:nvPr/>
          </p:nvSpPr>
          <p:spPr>
            <a:xfrm>
              <a:off x="3658378" y="4366073"/>
              <a:ext cx="995965" cy="993236"/>
            </a:xfrm>
            <a:prstGeom prst="ellipse">
              <a:avLst/>
            </a:prstGeom>
            <a:solidFill>
              <a:srgbClr val="63738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5"/>
            <p:cNvSpPr/>
            <p:nvPr/>
          </p:nvSpPr>
          <p:spPr>
            <a:xfrm>
              <a:off x="4030553" y="4724983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544" y="16361"/>
                  </a:moveTo>
                  <a:lnTo>
                    <a:pt x="5455" y="16361"/>
                  </a:lnTo>
                  <a:lnTo>
                    <a:pt x="5455" y="10911"/>
                  </a:lnTo>
                  <a:lnTo>
                    <a:pt x="114544" y="10911"/>
                  </a:lnTo>
                  <a:cubicBezTo>
                    <a:pt x="114544" y="10911"/>
                    <a:pt x="114544" y="16361"/>
                    <a:pt x="114544" y="16361"/>
                  </a:cubicBezTo>
                  <a:close/>
                  <a:moveTo>
                    <a:pt x="109088" y="87272"/>
                  </a:moveTo>
                  <a:lnTo>
                    <a:pt x="10911" y="87272"/>
                  </a:lnTo>
                  <a:lnTo>
                    <a:pt x="10911" y="21816"/>
                  </a:lnTo>
                  <a:lnTo>
                    <a:pt x="109088" y="21816"/>
                  </a:lnTo>
                  <a:cubicBezTo>
                    <a:pt x="109088" y="21816"/>
                    <a:pt x="109088" y="87272"/>
                    <a:pt x="109088" y="87272"/>
                  </a:cubicBezTo>
                  <a:close/>
                  <a:moveTo>
                    <a:pt x="114544" y="5455"/>
                  </a:moveTo>
                  <a:lnTo>
                    <a:pt x="65455" y="5455"/>
                  </a:lnTo>
                  <a:cubicBezTo>
                    <a:pt x="65455" y="2444"/>
                    <a:pt x="63011" y="0"/>
                    <a:pt x="60000" y="0"/>
                  </a:cubicBezTo>
                  <a:cubicBezTo>
                    <a:pt x="56983" y="0"/>
                    <a:pt x="54544" y="2444"/>
                    <a:pt x="54544" y="5455"/>
                  </a:cubicBezTo>
                  <a:lnTo>
                    <a:pt x="5455" y="5455"/>
                  </a:lnTo>
                  <a:cubicBezTo>
                    <a:pt x="2438" y="5455"/>
                    <a:pt x="0" y="7900"/>
                    <a:pt x="0" y="10911"/>
                  </a:cubicBezTo>
                  <a:lnTo>
                    <a:pt x="0" y="16361"/>
                  </a:lnTo>
                  <a:cubicBezTo>
                    <a:pt x="0" y="19377"/>
                    <a:pt x="2438" y="21816"/>
                    <a:pt x="5455" y="21816"/>
                  </a:cubicBezTo>
                  <a:lnTo>
                    <a:pt x="5455" y="87272"/>
                  </a:lnTo>
                  <a:cubicBezTo>
                    <a:pt x="5455" y="90288"/>
                    <a:pt x="7894" y="92727"/>
                    <a:pt x="10911" y="92727"/>
                  </a:cubicBezTo>
                  <a:lnTo>
                    <a:pt x="57272" y="92727"/>
                  </a:lnTo>
                  <a:lnTo>
                    <a:pt x="57272" y="99777"/>
                  </a:lnTo>
                  <a:lnTo>
                    <a:pt x="41705" y="115344"/>
                  </a:lnTo>
                  <a:cubicBezTo>
                    <a:pt x="41216" y="115838"/>
                    <a:pt x="40911" y="116522"/>
                    <a:pt x="40911" y="117272"/>
                  </a:cubicBezTo>
                  <a:cubicBezTo>
                    <a:pt x="40911" y="118777"/>
                    <a:pt x="42127" y="120000"/>
                    <a:pt x="43638" y="120000"/>
                  </a:cubicBezTo>
                  <a:cubicBezTo>
                    <a:pt x="44388" y="120000"/>
                    <a:pt x="45072" y="119694"/>
                    <a:pt x="45566" y="119200"/>
                  </a:cubicBezTo>
                  <a:lnTo>
                    <a:pt x="60000" y="104766"/>
                  </a:lnTo>
                  <a:lnTo>
                    <a:pt x="74433" y="119200"/>
                  </a:lnTo>
                  <a:cubicBezTo>
                    <a:pt x="74933" y="119694"/>
                    <a:pt x="75611" y="120000"/>
                    <a:pt x="76361" y="120000"/>
                  </a:cubicBezTo>
                  <a:cubicBezTo>
                    <a:pt x="77872" y="120000"/>
                    <a:pt x="79088" y="118777"/>
                    <a:pt x="79088" y="117272"/>
                  </a:cubicBezTo>
                  <a:cubicBezTo>
                    <a:pt x="79088" y="116522"/>
                    <a:pt x="78788" y="115838"/>
                    <a:pt x="78294" y="115344"/>
                  </a:cubicBezTo>
                  <a:lnTo>
                    <a:pt x="62727" y="99777"/>
                  </a:lnTo>
                  <a:lnTo>
                    <a:pt x="62727" y="92727"/>
                  </a:lnTo>
                  <a:lnTo>
                    <a:pt x="109088" y="92727"/>
                  </a:lnTo>
                  <a:cubicBezTo>
                    <a:pt x="112100" y="92727"/>
                    <a:pt x="114544" y="90288"/>
                    <a:pt x="114544" y="87272"/>
                  </a:cubicBezTo>
                  <a:lnTo>
                    <a:pt x="114544" y="21816"/>
                  </a:lnTo>
                  <a:cubicBezTo>
                    <a:pt x="117555" y="21816"/>
                    <a:pt x="120000" y="19377"/>
                    <a:pt x="120000" y="16361"/>
                  </a:cubicBezTo>
                  <a:lnTo>
                    <a:pt x="120000" y="10911"/>
                  </a:lnTo>
                  <a:cubicBezTo>
                    <a:pt x="120000" y="7900"/>
                    <a:pt x="117555" y="5455"/>
                    <a:pt x="114544" y="5455"/>
                  </a:cubicBezTo>
                  <a:moveTo>
                    <a:pt x="90000" y="32727"/>
                  </a:moveTo>
                  <a:cubicBezTo>
                    <a:pt x="91505" y="32727"/>
                    <a:pt x="92727" y="33950"/>
                    <a:pt x="92727" y="35455"/>
                  </a:cubicBezTo>
                  <a:cubicBezTo>
                    <a:pt x="92727" y="36961"/>
                    <a:pt x="91505" y="38183"/>
                    <a:pt x="90000" y="38183"/>
                  </a:cubicBezTo>
                  <a:cubicBezTo>
                    <a:pt x="88494" y="38183"/>
                    <a:pt x="87272" y="36961"/>
                    <a:pt x="87272" y="35455"/>
                  </a:cubicBezTo>
                  <a:cubicBezTo>
                    <a:pt x="87272" y="33950"/>
                    <a:pt x="88494" y="32727"/>
                    <a:pt x="90000" y="32727"/>
                  </a:cubicBezTo>
                  <a:moveTo>
                    <a:pt x="90000" y="43638"/>
                  </a:moveTo>
                  <a:cubicBezTo>
                    <a:pt x="94516" y="43638"/>
                    <a:pt x="98183" y="39977"/>
                    <a:pt x="98183" y="35455"/>
                  </a:cubicBezTo>
                  <a:cubicBezTo>
                    <a:pt x="98183" y="30938"/>
                    <a:pt x="94516" y="27272"/>
                    <a:pt x="90000" y="27272"/>
                  </a:cubicBezTo>
                  <a:cubicBezTo>
                    <a:pt x="85483" y="27272"/>
                    <a:pt x="81816" y="30938"/>
                    <a:pt x="81816" y="35455"/>
                  </a:cubicBezTo>
                  <a:cubicBezTo>
                    <a:pt x="81816" y="39977"/>
                    <a:pt x="85483" y="43638"/>
                    <a:pt x="90000" y="43638"/>
                  </a:cubicBezTo>
                  <a:moveTo>
                    <a:pt x="46788" y="45194"/>
                  </a:moveTo>
                  <a:lnTo>
                    <a:pt x="66255" y="64655"/>
                  </a:lnTo>
                  <a:cubicBezTo>
                    <a:pt x="66750" y="65150"/>
                    <a:pt x="67433" y="65455"/>
                    <a:pt x="68183" y="65455"/>
                  </a:cubicBezTo>
                  <a:cubicBezTo>
                    <a:pt x="68933" y="65455"/>
                    <a:pt x="69616" y="65150"/>
                    <a:pt x="70111" y="64655"/>
                  </a:cubicBezTo>
                  <a:lnTo>
                    <a:pt x="78794" y="55972"/>
                  </a:lnTo>
                  <a:lnTo>
                    <a:pt x="90000" y="70911"/>
                  </a:lnTo>
                  <a:lnTo>
                    <a:pt x="29644" y="70911"/>
                  </a:lnTo>
                  <a:cubicBezTo>
                    <a:pt x="29644" y="70911"/>
                    <a:pt x="46788" y="45194"/>
                    <a:pt x="46788" y="45194"/>
                  </a:cubicBezTo>
                  <a:close/>
                  <a:moveTo>
                    <a:pt x="24544" y="76361"/>
                  </a:moveTo>
                  <a:lnTo>
                    <a:pt x="95455" y="76361"/>
                  </a:lnTo>
                  <a:cubicBezTo>
                    <a:pt x="96961" y="76361"/>
                    <a:pt x="98183" y="75144"/>
                    <a:pt x="98183" y="73638"/>
                  </a:cubicBezTo>
                  <a:cubicBezTo>
                    <a:pt x="98183" y="73022"/>
                    <a:pt x="97944" y="72483"/>
                    <a:pt x="97600" y="72027"/>
                  </a:cubicBezTo>
                  <a:lnTo>
                    <a:pt x="97638" y="72000"/>
                  </a:lnTo>
                  <a:lnTo>
                    <a:pt x="81272" y="50183"/>
                  </a:lnTo>
                  <a:lnTo>
                    <a:pt x="81233" y="50211"/>
                  </a:lnTo>
                  <a:cubicBezTo>
                    <a:pt x="80738" y="49550"/>
                    <a:pt x="79983" y="49088"/>
                    <a:pt x="79088" y="49088"/>
                  </a:cubicBezTo>
                  <a:cubicBezTo>
                    <a:pt x="78338" y="49088"/>
                    <a:pt x="77655" y="49394"/>
                    <a:pt x="77161" y="49888"/>
                  </a:cubicBezTo>
                  <a:lnTo>
                    <a:pt x="68183" y="58872"/>
                  </a:lnTo>
                  <a:lnTo>
                    <a:pt x="48294" y="38983"/>
                  </a:lnTo>
                  <a:cubicBezTo>
                    <a:pt x="47800" y="38488"/>
                    <a:pt x="47116" y="38183"/>
                    <a:pt x="46361" y="38183"/>
                  </a:cubicBezTo>
                  <a:cubicBezTo>
                    <a:pt x="45416" y="38183"/>
                    <a:pt x="44627" y="38694"/>
                    <a:pt x="44138" y="39427"/>
                  </a:cubicBezTo>
                  <a:lnTo>
                    <a:pt x="44094" y="39394"/>
                  </a:lnTo>
                  <a:lnTo>
                    <a:pt x="22277" y="72122"/>
                  </a:lnTo>
                  <a:lnTo>
                    <a:pt x="22316" y="72155"/>
                  </a:lnTo>
                  <a:cubicBezTo>
                    <a:pt x="22027" y="72588"/>
                    <a:pt x="21816" y="73077"/>
                    <a:pt x="21816" y="73638"/>
                  </a:cubicBezTo>
                  <a:cubicBezTo>
                    <a:pt x="21816" y="75144"/>
                    <a:pt x="23038" y="76361"/>
                    <a:pt x="24544" y="763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44546A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798" name="Google Shape;798;p5"/>
          <p:cNvSpPr txBox="1"/>
          <p:nvPr/>
        </p:nvSpPr>
        <p:spPr>
          <a:xfrm>
            <a:off x="6748583" y="1950572"/>
            <a:ext cx="2247780" cy="70406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Monitoring and Analysis</a:t>
            </a:r>
            <a:endParaRPr/>
          </a:p>
        </p:txBody>
      </p:sp>
      <p:sp>
        <p:nvSpPr>
          <p:cNvPr id="799" name="Google Shape;799;p5"/>
          <p:cNvSpPr txBox="1"/>
          <p:nvPr/>
        </p:nvSpPr>
        <p:spPr>
          <a:xfrm>
            <a:off x="6748583" y="1540602"/>
            <a:ext cx="2247780" cy="409970"/>
          </a:xfrm>
          <a:prstGeom prst="rect">
            <a:avLst/>
          </a:prstGeom>
          <a:solidFill>
            <a:srgbClr val="96E2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05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0" name="Google Shape;800;p5"/>
          <p:cNvGrpSpPr/>
          <p:nvPr/>
        </p:nvGrpSpPr>
        <p:grpSpPr>
          <a:xfrm>
            <a:off x="7357162" y="2712509"/>
            <a:ext cx="995965" cy="993236"/>
            <a:chOff x="696134" y="4434776"/>
            <a:chExt cx="995965" cy="993236"/>
          </a:xfrm>
        </p:grpSpPr>
        <p:sp>
          <p:nvSpPr>
            <p:cNvPr id="801" name="Google Shape;801;p5"/>
            <p:cNvSpPr/>
            <p:nvPr/>
          </p:nvSpPr>
          <p:spPr>
            <a:xfrm>
              <a:off x="696134" y="4434776"/>
              <a:ext cx="995965" cy="993236"/>
            </a:xfrm>
            <a:prstGeom prst="ellipse">
              <a:avLst/>
            </a:prstGeom>
            <a:solidFill>
              <a:srgbClr val="0E680D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"/>
            <p:cNvSpPr/>
            <p:nvPr/>
          </p:nvSpPr>
          <p:spPr>
            <a:xfrm>
              <a:off x="1001874" y="4767142"/>
              <a:ext cx="350499" cy="35574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97116" y="71977"/>
                  </a:moveTo>
                  <a:cubicBezTo>
                    <a:pt x="94833" y="68100"/>
                    <a:pt x="92088" y="64072"/>
                    <a:pt x="88950" y="59972"/>
                  </a:cubicBezTo>
                  <a:cubicBezTo>
                    <a:pt x="92072" y="55905"/>
                    <a:pt x="94844" y="51883"/>
                    <a:pt x="97116" y="48022"/>
                  </a:cubicBezTo>
                  <a:cubicBezTo>
                    <a:pt x="107833" y="51005"/>
                    <a:pt x="114544" y="55266"/>
                    <a:pt x="114544" y="60000"/>
                  </a:cubicBezTo>
                  <a:cubicBezTo>
                    <a:pt x="114544" y="64733"/>
                    <a:pt x="107833" y="68994"/>
                    <a:pt x="97116" y="71977"/>
                  </a:cubicBezTo>
                  <a:moveTo>
                    <a:pt x="98566" y="98572"/>
                  </a:moveTo>
                  <a:cubicBezTo>
                    <a:pt x="95222" y="101916"/>
                    <a:pt x="87444" y="100155"/>
                    <a:pt x="77755" y="94694"/>
                  </a:cubicBezTo>
                  <a:cubicBezTo>
                    <a:pt x="78877" y="90338"/>
                    <a:pt x="79805" y="85588"/>
                    <a:pt x="80483" y="80488"/>
                  </a:cubicBezTo>
                  <a:cubicBezTo>
                    <a:pt x="85583" y="79811"/>
                    <a:pt x="90338" y="78877"/>
                    <a:pt x="94688" y="77755"/>
                  </a:cubicBezTo>
                  <a:cubicBezTo>
                    <a:pt x="100155" y="87444"/>
                    <a:pt x="101916" y="95222"/>
                    <a:pt x="98566" y="98572"/>
                  </a:cubicBezTo>
                  <a:moveTo>
                    <a:pt x="85577" y="64227"/>
                  </a:moveTo>
                  <a:cubicBezTo>
                    <a:pt x="87983" y="67327"/>
                    <a:pt x="90105" y="70344"/>
                    <a:pt x="91966" y="73250"/>
                  </a:cubicBezTo>
                  <a:cubicBezTo>
                    <a:pt x="88611" y="73983"/>
                    <a:pt x="84972" y="74605"/>
                    <a:pt x="81094" y="75094"/>
                  </a:cubicBezTo>
                  <a:cubicBezTo>
                    <a:pt x="81283" y="73083"/>
                    <a:pt x="81416" y="71022"/>
                    <a:pt x="81538" y="68938"/>
                  </a:cubicBezTo>
                  <a:cubicBezTo>
                    <a:pt x="82944" y="67372"/>
                    <a:pt x="84277" y="65800"/>
                    <a:pt x="85577" y="64227"/>
                  </a:cubicBezTo>
                  <a:moveTo>
                    <a:pt x="85566" y="55733"/>
                  </a:moveTo>
                  <a:cubicBezTo>
                    <a:pt x="84277" y="54177"/>
                    <a:pt x="82933" y="52616"/>
                    <a:pt x="81538" y="51061"/>
                  </a:cubicBezTo>
                  <a:cubicBezTo>
                    <a:pt x="81416" y="48983"/>
                    <a:pt x="81283" y="46916"/>
                    <a:pt x="81094" y="44911"/>
                  </a:cubicBezTo>
                  <a:cubicBezTo>
                    <a:pt x="84972" y="45394"/>
                    <a:pt x="88611" y="46016"/>
                    <a:pt x="91966" y="46750"/>
                  </a:cubicBezTo>
                  <a:cubicBezTo>
                    <a:pt x="90116" y="49638"/>
                    <a:pt x="87955" y="52655"/>
                    <a:pt x="85566" y="55733"/>
                  </a:cubicBezTo>
                  <a:moveTo>
                    <a:pt x="98566" y="21427"/>
                  </a:moveTo>
                  <a:cubicBezTo>
                    <a:pt x="101916" y="24777"/>
                    <a:pt x="100155" y="32555"/>
                    <a:pt x="94688" y="42244"/>
                  </a:cubicBezTo>
                  <a:cubicBezTo>
                    <a:pt x="90338" y="41122"/>
                    <a:pt x="85583" y="40188"/>
                    <a:pt x="80483" y="39511"/>
                  </a:cubicBezTo>
                  <a:cubicBezTo>
                    <a:pt x="79805" y="34411"/>
                    <a:pt x="78877" y="29661"/>
                    <a:pt x="77755" y="25305"/>
                  </a:cubicBezTo>
                  <a:cubicBezTo>
                    <a:pt x="87444" y="19844"/>
                    <a:pt x="95222" y="18083"/>
                    <a:pt x="98566" y="21427"/>
                  </a:cubicBezTo>
                  <a:moveTo>
                    <a:pt x="76211" y="66733"/>
                  </a:moveTo>
                  <a:cubicBezTo>
                    <a:pt x="74711" y="68350"/>
                    <a:pt x="73177" y="69961"/>
                    <a:pt x="71566" y="71572"/>
                  </a:cubicBezTo>
                  <a:cubicBezTo>
                    <a:pt x="69961" y="73177"/>
                    <a:pt x="68350" y="74716"/>
                    <a:pt x="66733" y="76216"/>
                  </a:cubicBezTo>
                  <a:cubicBezTo>
                    <a:pt x="64522" y="76294"/>
                    <a:pt x="62288" y="76361"/>
                    <a:pt x="60000" y="76361"/>
                  </a:cubicBezTo>
                  <a:cubicBezTo>
                    <a:pt x="57705" y="76361"/>
                    <a:pt x="55472" y="76294"/>
                    <a:pt x="53261" y="76216"/>
                  </a:cubicBezTo>
                  <a:cubicBezTo>
                    <a:pt x="51650" y="74716"/>
                    <a:pt x="50033" y="73177"/>
                    <a:pt x="48427" y="71572"/>
                  </a:cubicBezTo>
                  <a:cubicBezTo>
                    <a:pt x="46822" y="69961"/>
                    <a:pt x="45288" y="68350"/>
                    <a:pt x="43783" y="66733"/>
                  </a:cubicBezTo>
                  <a:cubicBezTo>
                    <a:pt x="43700" y="64522"/>
                    <a:pt x="43638" y="62288"/>
                    <a:pt x="43638" y="60000"/>
                  </a:cubicBezTo>
                  <a:cubicBezTo>
                    <a:pt x="43638" y="57711"/>
                    <a:pt x="43700" y="55477"/>
                    <a:pt x="43783" y="53261"/>
                  </a:cubicBezTo>
                  <a:cubicBezTo>
                    <a:pt x="45288" y="51650"/>
                    <a:pt x="46822" y="50038"/>
                    <a:pt x="48427" y="48427"/>
                  </a:cubicBezTo>
                  <a:cubicBezTo>
                    <a:pt x="50033" y="46822"/>
                    <a:pt x="51650" y="45283"/>
                    <a:pt x="53261" y="43783"/>
                  </a:cubicBezTo>
                  <a:cubicBezTo>
                    <a:pt x="55472" y="43705"/>
                    <a:pt x="57705" y="43638"/>
                    <a:pt x="60000" y="43638"/>
                  </a:cubicBezTo>
                  <a:cubicBezTo>
                    <a:pt x="62288" y="43638"/>
                    <a:pt x="64522" y="43705"/>
                    <a:pt x="66733" y="43783"/>
                  </a:cubicBezTo>
                  <a:cubicBezTo>
                    <a:pt x="68350" y="45283"/>
                    <a:pt x="69961" y="46822"/>
                    <a:pt x="71566" y="48427"/>
                  </a:cubicBezTo>
                  <a:cubicBezTo>
                    <a:pt x="73177" y="50038"/>
                    <a:pt x="74711" y="51650"/>
                    <a:pt x="76211" y="53261"/>
                  </a:cubicBezTo>
                  <a:cubicBezTo>
                    <a:pt x="76294" y="55477"/>
                    <a:pt x="76361" y="57711"/>
                    <a:pt x="76361" y="60000"/>
                  </a:cubicBezTo>
                  <a:cubicBezTo>
                    <a:pt x="76361" y="62288"/>
                    <a:pt x="76294" y="64522"/>
                    <a:pt x="76211" y="66733"/>
                  </a:cubicBezTo>
                  <a:moveTo>
                    <a:pt x="73250" y="91972"/>
                  </a:moveTo>
                  <a:cubicBezTo>
                    <a:pt x="70344" y="90105"/>
                    <a:pt x="67333" y="87983"/>
                    <a:pt x="64227" y="85577"/>
                  </a:cubicBezTo>
                  <a:cubicBezTo>
                    <a:pt x="65800" y="84277"/>
                    <a:pt x="67372" y="82950"/>
                    <a:pt x="68938" y="81538"/>
                  </a:cubicBezTo>
                  <a:cubicBezTo>
                    <a:pt x="71016" y="81416"/>
                    <a:pt x="73083" y="81283"/>
                    <a:pt x="75094" y="81094"/>
                  </a:cubicBezTo>
                  <a:cubicBezTo>
                    <a:pt x="74605" y="84972"/>
                    <a:pt x="73977" y="88611"/>
                    <a:pt x="73250" y="91972"/>
                  </a:cubicBezTo>
                  <a:moveTo>
                    <a:pt x="60000" y="114544"/>
                  </a:moveTo>
                  <a:cubicBezTo>
                    <a:pt x="55266" y="114544"/>
                    <a:pt x="51005" y="107833"/>
                    <a:pt x="48016" y="97116"/>
                  </a:cubicBezTo>
                  <a:cubicBezTo>
                    <a:pt x="51883" y="94844"/>
                    <a:pt x="55900" y="92072"/>
                    <a:pt x="59972" y="88950"/>
                  </a:cubicBezTo>
                  <a:cubicBezTo>
                    <a:pt x="64066" y="92088"/>
                    <a:pt x="68100" y="94833"/>
                    <a:pt x="71983" y="97116"/>
                  </a:cubicBezTo>
                  <a:cubicBezTo>
                    <a:pt x="68994" y="107833"/>
                    <a:pt x="64733" y="114544"/>
                    <a:pt x="60000" y="114544"/>
                  </a:cubicBezTo>
                  <a:moveTo>
                    <a:pt x="44905" y="81094"/>
                  </a:moveTo>
                  <a:cubicBezTo>
                    <a:pt x="46916" y="81283"/>
                    <a:pt x="48977" y="81416"/>
                    <a:pt x="51055" y="81538"/>
                  </a:cubicBezTo>
                  <a:cubicBezTo>
                    <a:pt x="52616" y="82938"/>
                    <a:pt x="54172" y="84277"/>
                    <a:pt x="55733" y="85572"/>
                  </a:cubicBezTo>
                  <a:cubicBezTo>
                    <a:pt x="52655" y="87955"/>
                    <a:pt x="49638" y="90116"/>
                    <a:pt x="46750" y="91972"/>
                  </a:cubicBezTo>
                  <a:cubicBezTo>
                    <a:pt x="46016" y="88611"/>
                    <a:pt x="45394" y="84972"/>
                    <a:pt x="44905" y="81094"/>
                  </a:cubicBezTo>
                  <a:moveTo>
                    <a:pt x="46750" y="28027"/>
                  </a:moveTo>
                  <a:cubicBezTo>
                    <a:pt x="49655" y="29894"/>
                    <a:pt x="52666" y="32011"/>
                    <a:pt x="55766" y="34422"/>
                  </a:cubicBezTo>
                  <a:cubicBezTo>
                    <a:pt x="54200" y="35722"/>
                    <a:pt x="52627" y="37055"/>
                    <a:pt x="51055" y="38466"/>
                  </a:cubicBezTo>
                  <a:cubicBezTo>
                    <a:pt x="48977" y="38583"/>
                    <a:pt x="46916" y="38716"/>
                    <a:pt x="44905" y="38905"/>
                  </a:cubicBezTo>
                  <a:cubicBezTo>
                    <a:pt x="45394" y="35027"/>
                    <a:pt x="46016" y="31388"/>
                    <a:pt x="46750" y="28027"/>
                  </a:cubicBezTo>
                  <a:moveTo>
                    <a:pt x="60000" y="5455"/>
                  </a:moveTo>
                  <a:cubicBezTo>
                    <a:pt x="64733" y="5455"/>
                    <a:pt x="68994" y="12172"/>
                    <a:pt x="71983" y="22883"/>
                  </a:cubicBezTo>
                  <a:cubicBezTo>
                    <a:pt x="68116" y="25155"/>
                    <a:pt x="64094" y="27927"/>
                    <a:pt x="60022" y="31050"/>
                  </a:cubicBezTo>
                  <a:cubicBezTo>
                    <a:pt x="55927" y="27911"/>
                    <a:pt x="51894" y="25166"/>
                    <a:pt x="48016" y="22883"/>
                  </a:cubicBezTo>
                  <a:cubicBezTo>
                    <a:pt x="51005" y="12172"/>
                    <a:pt x="55266" y="5455"/>
                    <a:pt x="60000" y="5455"/>
                  </a:cubicBezTo>
                  <a:moveTo>
                    <a:pt x="75094" y="38905"/>
                  </a:moveTo>
                  <a:cubicBezTo>
                    <a:pt x="73083" y="38716"/>
                    <a:pt x="71016" y="38583"/>
                    <a:pt x="68938" y="38466"/>
                  </a:cubicBezTo>
                  <a:cubicBezTo>
                    <a:pt x="67383" y="37061"/>
                    <a:pt x="65822" y="35722"/>
                    <a:pt x="64266" y="34433"/>
                  </a:cubicBezTo>
                  <a:cubicBezTo>
                    <a:pt x="67344" y="32044"/>
                    <a:pt x="70361" y="29883"/>
                    <a:pt x="73250" y="28027"/>
                  </a:cubicBezTo>
                  <a:cubicBezTo>
                    <a:pt x="73977" y="31388"/>
                    <a:pt x="74605" y="35027"/>
                    <a:pt x="75094" y="38905"/>
                  </a:cubicBezTo>
                  <a:moveTo>
                    <a:pt x="39511" y="39511"/>
                  </a:moveTo>
                  <a:cubicBezTo>
                    <a:pt x="34411" y="40188"/>
                    <a:pt x="29661" y="41122"/>
                    <a:pt x="25305" y="42244"/>
                  </a:cubicBezTo>
                  <a:cubicBezTo>
                    <a:pt x="19844" y="32555"/>
                    <a:pt x="18083" y="24777"/>
                    <a:pt x="21433" y="21427"/>
                  </a:cubicBezTo>
                  <a:cubicBezTo>
                    <a:pt x="24777" y="18083"/>
                    <a:pt x="32555" y="19844"/>
                    <a:pt x="42244" y="25305"/>
                  </a:cubicBezTo>
                  <a:cubicBezTo>
                    <a:pt x="41122" y="29661"/>
                    <a:pt x="40188" y="34411"/>
                    <a:pt x="39511" y="39511"/>
                  </a:cubicBezTo>
                  <a:moveTo>
                    <a:pt x="21433" y="98572"/>
                  </a:moveTo>
                  <a:cubicBezTo>
                    <a:pt x="18083" y="95222"/>
                    <a:pt x="19844" y="87444"/>
                    <a:pt x="25305" y="77755"/>
                  </a:cubicBezTo>
                  <a:cubicBezTo>
                    <a:pt x="29661" y="78877"/>
                    <a:pt x="34411" y="79811"/>
                    <a:pt x="39511" y="80488"/>
                  </a:cubicBezTo>
                  <a:cubicBezTo>
                    <a:pt x="40188" y="85588"/>
                    <a:pt x="41122" y="90338"/>
                    <a:pt x="42244" y="94694"/>
                  </a:cubicBezTo>
                  <a:cubicBezTo>
                    <a:pt x="32555" y="100155"/>
                    <a:pt x="24777" y="101916"/>
                    <a:pt x="21433" y="98572"/>
                  </a:cubicBezTo>
                  <a:moveTo>
                    <a:pt x="38905" y="75094"/>
                  </a:moveTo>
                  <a:cubicBezTo>
                    <a:pt x="35027" y="74605"/>
                    <a:pt x="31388" y="73983"/>
                    <a:pt x="28027" y="73250"/>
                  </a:cubicBezTo>
                  <a:cubicBezTo>
                    <a:pt x="29883" y="70361"/>
                    <a:pt x="32044" y="67344"/>
                    <a:pt x="34427" y="64266"/>
                  </a:cubicBezTo>
                  <a:cubicBezTo>
                    <a:pt x="35716" y="65822"/>
                    <a:pt x="37061" y="67383"/>
                    <a:pt x="38461" y="68938"/>
                  </a:cubicBezTo>
                  <a:cubicBezTo>
                    <a:pt x="38577" y="71022"/>
                    <a:pt x="38711" y="73083"/>
                    <a:pt x="38905" y="75094"/>
                  </a:cubicBezTo>
                  <a:moveTo>
                    <a:pt x="38461" y="51061"/>
                  </a:moveTo>
                  <a:cubicBezTo>
                    <a:pt x="37050" y="52627"/>
                    <a:pt x="35716" y="54200"/>
                    <a:pt x="34422" y="55772"/>
                  </a:cubicBezTo>
                  <a:cubicBezTo>
                    <a:pt x="32016" y="52672"/>
                    <a:pt x="29894" y="49655"/>
                    <a:pt x="28027" y="46750"/>
                  </a:cubicBezTo>
                  <a:cubicBezTo>
                    <a:pt x="31388" y="46016"/>
                    <a:pt x="35027" y="45394"/>
                    <a:pt x="38905" y="44911"/>
                  </a:cubicBezTo>
                  <a:cubicBezTo>
                    <a:pt x="38711" y="46916"/>
                    <a:pt x="38577" y="48977"/>
                    <a:pt x="38461" y="51061"/>
                  </a:cubicBezTo>
                  <a:moveTo>
                    <a:pt x="5455" y="60000"/>
                  </a:moveTo>
                  <a:cubicBezTo>
                    <a:pt x="5455" y="55266"/>
                    <a:pt x="12166" y="51005"/>
                    <a:pt x="22883" y="48022"/>
                  </a:cubicBezTo>
                  <a:cubicBezTo>
                    <a:pt x="25166" y="51900"/>
                    <a:pt x="27905" y="55927"/>
                    <a:pt x="31044" y="60027"/>
                  </a:cubicBezTo>
                  <a:cubicBezTo>
                    <a:pt x="27927" y="64094"/>
                    <a:pt x="25155" y="68122"/>
                    <a:pt x="22883" y="71977"/>
                  </a:cubicBezTo>
                  <a:cubicBezTo>
                    <a:pt x="12166" y="68994"/>
                    <a:pt x="5455" y="64733"/>
                    <a:pt x="5455" y="60000"/>
                  </a:cubicBezTo>
                  <a:moveTo>
                    <a:pt x="120000" y="60000"/>
                  </a:moveTo>
                  <a:cubicBezTo>
                    <a:pt x="120000" y="53466"/>
                    <a:pt x="112072" y="47616"/>
                    <a:pt x="99544" y="43627"/>
                  </a:cubicBezTo>
                  <a:cubicBezTo>
                    <a:pt x="105566" y="31944"/>
                    <a:pt x="107050" y="22194"/>
                    <a:pt x="102427" y="17572"/>
                  </a:cubicBezTo>
                  <a:cubicBezTo>
                    <a:pt x="97805" y="12955"/>
                    <a:pt x="88055" y="14433"/>
                    <a:pt x="76377" y="20455"/>
                  </a:cubicBezTo>
                  <a:cubicBezTo>
                    <a:pt x="72383" y="7927"/>
                    <a:pt x="66533" y="0"/>
                    <a:pt x="60000" y="0"/>
                  </a:cubicBezTo>
                  <a:cubicBezTo>
                    <a:pt x="53461" y="0"/>
                    <a:pt x="47616" y="7927"/>
                    <a:pt x="43622" y="20455"/>
                  </a:cubicBezTo>
                  <a:cubicBezTo>
                    <a:pt x="31944" y="14433"/>
                    <a:pt x="22194" y="12955"/>
                    <a:pt x="17572" y="17572"/>
                  </a:cubicBezTo>
                  <a:cubicBezTo>
                    <a:pt x="12950" y="22194"/>
                    <a:pt x="14433" y="31944"/>
                    <a:pt x="20455" y="43627"/>
                  </a:cubicBezTo>
                  <a:cubicBezTo>
                    <a:pt x="7922" y="47616"/>
                    <a:pt x="0" y="53466"/>
                    <a:pt x="0" y="60000"/>
                  </a:cubicBezTo>
                  <a:cubicBezTo>
                    <a:pt x="0" y="66533"/>
                    <a:pt x="7922" y="72383"/>
                    <a:pt x="20455" y="76377"/>
                  </a:cubicBezTo>
                  <a:cubicBezTo>
                    <a:pt x="14433" y="88061"/>
                    <a:pt x="12950" y="97805"/>
                    <a:pt x="17572" y="102427"/>
                  </a:cubicBezTo>
                  <a:cubicBezTo>
                    <a:pt x="22194" y="107044"/>
                    <a:pt x="31944" y="105566"/>
                    <a:pt x="43622" y="99544"/>
                  </a:cubicBezTo>
                  <a:cubicBezTo>
                    <a:pt x="47616" y="112072"/>
                    <a:pt x="53461" y="120000"/>
                    <a:pt x="60000" y="120000"/>
                  </a:cubicBezTo>
                  <a:cubicBezTo>
                    <a:pt x="66533" y="120000"/>
                    <a:pt x="72383" y="112072"/>
                    <a:pt x="76377" y="99544"/>
                  </a:cubicBezTo>
                  <a:cubicBezTo>
                    <a:pt x="88055" y="105566"/>
                    <a:pt x="97805" y="107044"/>
                    <a:pt x="102427" y="102427"/>
                  </a:cubicBezTo>
                  <a:cubicBezTo>
                    <a:pt x="107050" y="97805"/>
                    <a:pt x="105566" y="88061"/>
                    <a:pt x="99544" y="76377"/>
                  </a:cubicBezTo>
                  <a:cubicBezTo>
                    <a:pt x="112072" y="72383"/>
                    <a:pt x="120000" y="66533"/>
                    <a:pt x="120000" y="60000"/>
                  </a:cubicBezTo>
                  <a:moveTo>
                    <a:pt x="60000" y="54544"/>
                  </a:moveTo>
                  <a:cubicBezTo>
                    <a:pt x="56988" y="54544"/>
                    <a:pt x="54544" y="56988"/>
                    <a:pt x="54544" y="60000"/>
                  </a:cubicBezTo>
                  <a:cubicBezTo>
                    <a:pt x="54544" y="63011"/>
                    <a:pt x="56988" y="65455"/>
                    <a:pt x="60000" y="65455"/>
                  </a:cubicBezTo>
                  <a:cubicBezTo>
                    <a:pt x="63011" y="65455"/>
                    <a:pt x="65455" y="63011"/>
                    <a:pt x="65455" y="60000"/>
                  </a:cubicBezTo>
                  <a:cubicBezTo>
                    <a:pt x="65455" y="56988"/>
                    <a:pt x="63011" y="54544"/>
                    <a:pt x="60000" y="545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44546A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  <p:sp>
        <p:nvSpPr>
          <p:cNvPr id="803" name="Google Shape;803;p5"/>
          <p:cNvSpPr txBox="1"/>
          <p:nvPr/>
        </p:nvSpPr>
        <p:spPr>
          <a:xfrm>
            <a:off x="9043733" y="3250829"/>
            <a:ext cx="2478501" cy="70783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Techniques</a:t>
            </a:r>
            <a:endParaRPr/>
          </a:p>
        </p:txBody>
      </p:sp>
      <p:sp>
        <p:nvSpPr>
          <p:cNvPr id="804" name="Google Shape;804;p5"/>
          <p:cNvSpPr txBox="1"/>
          <p:nvPr/>
        </p:nvSpPr>
        <p:spPr>
          <a:xfrm>
            <a:off x="9043733" y="3975987"/>
            <a:ext cx="2478501" cy="466525"/>
          </a:xfrm>
          <a:prstGeom prst="rect">
            <a:avLst/>
          </a:prstGeom>
          <a:solidFill>
            <a:srgbClr val="96E2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Module 06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5" name="Google Shape;805;p5"/>
          <p:cNvGrpSpPr/>
          <p:nvPr/>
        </p:nvGrpSpPr>
        <p:grpSpPr>
          <a:xfrm>
            <a:off x="9274445" y="2278757"/>
            <a:ext cx="995965" cy="993236"/>
            <a:chOff x="3658378" y="4366073"/>
            <a:chExt cx="995965" cy="993236"/>
          </a:xfrm>
        </p:grpSpPr>
        <p:sp>
          <p:nvSpPr>
            <p:cNvPr id="806" name="Google Shape;806;p5"/>
            <p:cNvSpPr/>
            <p:nvPr/>
          </p:nvSpPr>
          <p:spPr>
            <a:xfrm>
              <a:off x="3658378" y="4366073"/>
              <a:ext cx="995965" cy="993236"/>
            </a:xfrm>
            <a:prstGeom prst="ellipse">
              <a:avLst/>
            </a:prstGeom>
            <a:solidFill>
              <a:srgbClr val="637386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35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5"/>
            <p:cNvSpPr/>
            <p:nvPr/>
          </p:nvSpPr>
          <p:spPr>
            <a:xfrm>
              <a:off x="4030553" y="4724983"/>
              <a:ext cx="279327" cy="27932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4544" y="16361"/>
                  </a:moveTo>
                  <a:lnTo>
                    <a:pt x="5455" y="16361"/>
                  </a:lnTo>
                  <a:lnTo>
                    <a:pt x="5455" y="10911"/>
                  </a:lnTo>
                  <a:lnTo>
                    <a:pt x="114544" y="10911"/>
                  </a:lnTo>
                  <a:cubicBezTo>
                    <a:pt x="114544" y="10911"/>
                    <a:pt x="114544" y="16361"/>
                    <a:pt x="114544" y="16361"/>
                  </a:cubicBezTo>
                  <a:close/>
                  <a:moveTo>
                    <a:pt x="109088" y="87272"/>
                  </a:moveTo>
                  <a:lnTo>
                    <a:pt x="10911" y="87272"/>
                  </a:lnTo>
                  <a:lnTo>
                    <a:pt x="10911" y="21816"/>
                  </a:lnTo>
                  <a:lnTo>
                    <a:pt x="109088" y="21816"/>
                  </a:lnTo>
                  <a:cubicBezTo>
                    <a:pt x="109088" y="21816"/>
                    <a:pt x="109088" y="87272"/>
                    <a:pt x="109088" y="87272"/>
                  </a:cubicBezTo>
                  <a:close/>
                  <a:moveTo>
                    <a:pt x="114544" y="5455"/>
                  </a:moveTo>
                  <a:lnTo>
                    <a:pt x="65455" y="5455"/>
                  </a:lnTo>
                  <a:cubicBezTo>
                    <a:pt x="65455" y="2444"/>
                    <a:pt x="63011" y="0"/>
                    <a:pt x="60000" y="0"/>
                  </a:cubicBezTo>
                  <a:cubicBezTo>
                    <a:pt x="56983" y="0"/>
                    <a:pt x="54544" y="2444"/>
                    <a:pt x="54544" y="5455"/>
                  </a:cubicBezTo>
                  <a:lnTo>
                    <a:pt x="5455" y="5455"/>
                  </a:lnTo>
                  <a:cubicBezTo>
                    <a:pt x="2438" y="5455"/>
                    <a:pt x="0" y="7900"/>
                    <a:pt x="0" y="10911"/>
                  </a:cubicBezTo>
                  <a:lnTo>
                    <a:pt x="0" y="16361"/>
                  </a:lnTo>
                  <a:cubicBezTo>
                    <a:pt x="0" y="19377"/>
                    <a:pt x="2438" y="21816"/>
                    <a:pt x="5455" y="21816"/>
                  </a:cubicBezTo>
                  <a:lnTo>
                    <a:pt x="5455" y="87272"/>
                  </a:lnTo>
                  <a:cubicBezTo>
                    <a:pt x="5455" y="90288"/>
                    <a:pt x="7894" y="92727"/>
                    <a:pt x="10911" y="92727"/>
                  </a:cubicBezTo>
                  <a:lnTo>
                    <a:pt x="57272" y="92727"/>
                  </a:lnTo>
                  <a:lnTo>
                    <a:pt x="57272" y="99777"/>
                  </a:lnTo>
                  <a:lnTo>
                    <a:pt x="41705" y="115344"/>
                  </a:lnTo>
                  <a:cubicBezTo>
                    <a:pt x="41216" y="115838"/>
                    <a:pt x="40911" y="116522"/>
                    <a:pt x="40911" y="117272"/>
                  </a:cubicBezTo>
                  <a:cubicBezTo>
                    <a:pt x="40911" y="118777"/>
                    <a:pt x="42127" y="120000"/>
                    <a:pt x="43638" y="120000"/>
                  </a:cubicBezTo>
                  <a:cubicBezTo>
                    <a:pt x="44388" y="120000"/>
                    <a:pt x="45072" y="119694"/>
                    <a:pt x="45566" y="119200"/>
                  </a:cubicBezTo>
                  <a:lnTo>
                    <a:pt x="60000" y="104766"/>
                  </a:lnTo>
                  <a:lnTo>
                    <a:pt x="74433" y="119200"/>
                  </a:lnTo>
                  <a:cubicBezTo>
                    <a:pt x="74933" y="119694"/>
                    <a:pt x="75611" y="120000"/>
                    <a:pt x="76361" y="120000"/>
                  </a:cubicBezTo>
                  <a:cubicBezTo>
                    <a:pt x="77872" y="120000"/>
                    <a:pt x="79088" y="118777"/>
                    <a:pt x="79088" y="117272"/>
                  </a:cubicBezTo>
                  <a:cubicBezTo>
                    <a:pt x="79088" y="116522"/>
                    <a:pt x="78788" y="115838"/>
                    <a:pt x="78294" y="115344"/>
                  </a:cubicBezTo>
                  <a:lnTo>
                    <a:pt x="62727" y="99777"/>
                  </a:lnTo>
                  <a:lnTo>
                    <a:pt x="62727" y="92727"/>
                  </a:lnTo>
                  <a:lnTo>
                    <a:pt x="109088" y="92727"/>
                  </a:lnTo>
                  <a:cubicBezTo>
                    <a:pt x="112100" y="92727"/>
                    <a:pt x="114544" y="90288"/>
                    <a:pt x="114544" y="87272"/>
                  </a:cubicBezTo>
                  <a:lnTo>
                    <a:pt x="114544" y="21816"/>
                  </a:lnTo>
                  <a:cubicBezTo>
                    <a:pt x="117555" y="21816"/>
                    <a:pt x="120000" y="19377"/>
                    <a:pt x="120000" y="16361"/>
                  </a:cubicBezTo>
                  <a:lnTo>
                    <a:pt x="120000" y="10911"/>
                  </a:lnTo>
                  <a:cubicBezTo>
                    <a:pt x="120000" y="7900"/>
                    <a:pt x="117555" y="5455"/>
                    <a:pt x="114544" y="5455"/>
                  </a:cubicBezTo>
                  <a:moveTo>
                    <a:pt x="90000" y="32727"/>
                  </a:moveTo>
                  <a:cubicBezTo>
                    <a:pt x="91505" y="32727"/>
                    <a:pt x="92727" y="33950"/>
                    <a:pt x="92727" y="35455"/>
                  </a:cubicBezTo>
                  <a:cubicBezTo>
                    <a:pt x="92727" y="36961"/>
                    <a:pt x="91505" y="38183"/>
                    <a:pt x="90000" y="38183"/>
                  </a:cubicBezTo>
                  <a:cubicBezTo>
                    <a:pt x="88494" y="38183"/>
                    <a:pt x="87272" y="36961"/>
                    <a:pt x="87272" y="35455"/>
                  </a:cubicBezTo>
                  <a:cubicBezTo>
                    <a:pt x="87272" y="33950"/>
                    <a:pt x="88494" y="32727"/>
                    <a:pt x="90000" y="32727"/>
                  </a:cubicBezTo>
                  <a:moveTo>
                    <a:pt x="90000" y="43638"/>
                  </a:moveTo>
                  <a:cubicBezTo>
                    <a:pt x="94516" y="43638"/>
                    <a:pt x="98183" y="39977"/>
                    <a:pt x="98183" y="35455"/>
                  </a:cubicBezTo>
                  <a:cubicBezTo>
                    <a:pt x="98183" y="30938"/>
                    <a:pt x="94516" y="27272"/>
                    <a:pt x="90000" y="27272"/>
                  </a:cubicBezTo>
                  <a:cubicBezTo>
                    <a:pt x="85483" y="27272"/>
                    <a:pt x="81816" y="30938"/>
                    <a:pt x="81816" y="35455"/>
                  </a:cubicBezTo>
                  <a:cubicBezTo>
                    <a:pt x="81816" y="39977"/>
                    <a:pt x="85483" y="43638"/>
                    <a:pt x="90000" y="43638"/>
                  </a:cubicBezTo>
                  <a:moveTo>
                    <a:pt x="46788" y="45194"/>
                  </a:moveTo>
                  <a:lnTo>
                    <a:pt x="66255" y="64655"/>
                  </a:lnTo>
                  <a:cubicBezTo>
                    <a:pt x="66750" y="65150"/>
                    <a:pt x="67433" y="65455"/>
                    <a:pt x="68183" y="65455"/>
                  </a:cubicBezTo>
                  <a:cubicBezTo>
                    <a:pt x="68933" y="65455"/>
                    <a:pt x="69616" y="65150"/>
                    <a:pt x="70111" y="64655"/>
                  </a:cubicBezTo>
                  <a:lnTo>
                    <a:pt x="78794" y="55972"/>
                  </a:lnTo>
                  <a:lnTo>
                    <a:pt x="90000" y="70911"/>
                  </a:lnTo>
                  <a:lnTo>
                    <a:pt x="29644" y="70911"/>
                  </a:lnTo>
                  <a:cubicBezTo>
                    <a:pt x="29644" y="70911"/>
                    <a:pt x="46788" y="45194"/>
                    <a:pt x="46788" y="45194"/>
                  </a:cubicBezTo>
                  <a:close/>
                  <a:moveTo>
                    <a:pt x="24544" y="76361"/>
                  </a:moveTo>
                  <a:lnTo>
                    <a:pt x="95455" y="76361"/>
                  </a:lnTo>
                  <a:cubicBezTo>
                    <a:pt x="96961" y="76361"/>
                    <a:pt x="98183" y="75144"/>
                    <a:pt x="98183" y="73638"/>
                  </a:cubicBezTo>
                  <a:cubicBezTo>
                    <a:pt x="98183" y="73022"/>
                    <a:pt x="97944" y="72483"/>
                    <a:pt x="97600" y="72027"/>
                  </a:cubicBezTo>
                  <a:lnTo>
                    <a:pt x="97638" y="72000"/>
                  </a:lnTo>
                  <a:lnTo>
                    <a:pt x="81272" y="50183"/>
                  </a:lnTo>
                  <a:lnTo>
                    <a:pt x="81233" y="50211"/>
                  </a:lnTo>
                  <a:cubicBezTo>
                    <a:pt x="80738" y="49550"/>
                    <a:pt x="79983" y="49088"/>
                    <a:pt x="79088" y="49088"/>
                  </a:cubicBezTo>
                  <a:cubicBezTo>
                    <a:pt x="78338" y="49088"/>
                    <a:pt x="77655" y="49394"/>
                    <a:pt x="77161" y="49888"/>
                  </a:cubicBezTo>
                  <a:lnTo>
                    <a:pt x="68183" y="58872"/>
                  </a:lnTo>
                  <a:lnTo>
                    <a:pt x="48294" y="38983"/>
                  </a:lnTo>
                  <a:cubicBezTo>
                    <a:pt x="47800" y="38488"/>
                    <a:pt x="47116" y="38183"/>
                    <a:pt x="46361" y="38183"/>
                  </a:cubicBezTo>
                  <a:cubicBezTo>
                    <a:pt x="45416" y="38183"/>
                    <a:pt x="44627" y="38694"/>
                    <a:pt x="44138" y="39427"/>
                  </a:cubicBezTo>
                  <a:lnTo>
                    <a:pt x="44094" y="39394"/>
                  </a:lnTo>
                  <a:lnTo>
                    <a:pt x="22277" y="72122"/>
                  </a:lnTo>
                  <a:lnTo>
                    <a:pt x="22316" y="72155"/>
                  </a:lnTo>
                  <a:cubicBezTo>
                    <a:pt x="22027" y="72588"/>
                    <a:pt x="21816" y="73077"/>
                    <a:pt x="21816" y="73638"/>
                  </a:cubicBezTo>
                  <a:cubicBezTo>
                    <a:pt x="21816" y="75144"/>
                    <a:pt x="23038" y="76361"/>
                    <a:pt x="24544" y="7636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9025" tIns="19025" rIns="19025" bIns="190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endParaRPr sz="1500" b="0" i="0" u="none" strike="noStrike" cap="none">
                <a:solidFill>
                  <a:srgbClr val="44546A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"/>
          <p:cNvSpPr txBox="1">
            <a:spLocks noGrp="1"/>
          </p:cNvSpPr>
          <p:nvPr>
            <p:ph type="body" idx="1"/>
          </p:nvPr>
        </p:nvSpPr>
        <p:spPr>
          <a:xfrm>
            <a:off x="571925" y="2422525"/>
            <a:ext cx="11192181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b="1"/>
              <a:t>Next Module 1:</a:t>
            </a:r>
            <a:r>
              <a:rPr lang="en-US"/>
              <a:t> DevOps and Monitoring</a:t>
            </a:r>
            <a:endParaRPr/>
          </a:p>
          <a:p>
            <a: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  <a:p>
            <a: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vOps_Semester 1_Mod5-Upes-Xebia-v1.0.0">
  <a:themeElements>
    <a:clrScheme name="Digital_Mint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C083"/>
      </a:accent1>
      <a:accent2>
        <a:srgbClr val="96E2C0"/>
      </a:accent2>
      <a:accent3>
        <a:srgbClr val="56687C"/>
      </a:accent3>
      <a:accent4>
        <a:srgbClr val="44546A"/>
      </a:accent4>
      <a:accent5>
        <a:srgbClr val="1CC083"/>
      </a:accent5>
      <a:accent6>
        <a:srgbClr val="96E2C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427</Words>
  <Application>Microsoft Office PowerPoint</Application>
  <PresentationFormat>Widescreen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Source Sans Pro Light</vt:lpstr>
      <vt:lpstr>Open Sans</vt:lpstr>
      <vt:lpstr>Arial</vt:lpstr>
      <vt:lpstr>Roboto</vt:lpstr>
      <vt:lpstr>Noto Sans Symbols</vt:lpstr>
      <vt:lpstr>Calibri</vt:lpstr>
      <vt:lpstr>Source Sans Pro</vt:lpstr>
      <vt:lpstr>DevOps_Semester 1_Mod5-Upes-Xebia-v1.0.0</vt:lpstr>
      <vt:lpstr>Custom Design</vt:lpstr>
      <vt:lpstr>PowerPoint Presentation</vt:lpstr>
      <vt:lpstr>Let us Get to Know Each Other</vt:lpstr>
      <vt:lpstr>Introduction to the Course</vt:lpstr>
      <vt:lpstr>Course Learning Objectives</vt:lpstr>
      <vt:lpstr>Course Modules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Mohan.Singh</dc:creator>
  <cp:lastModifiedBy>Daisy</cp:lastModifiedBy>
  <cp:revision>1</cp:revision>
  <dcterms:modified xsi:type="dcterms:W3CDTF">2021-01-03T06:02:44Z</dcterms:modified>
</cp:coreProperties>
</file>