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9"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embeddedFontLst>
    <p:embeddedFont>
      <p:font typeface="Roboto"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
      <p:font typeface="Source Sans Pro Light" panose="020B040303040302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jjjanvT+wXpjyUoaCtjsOC9l7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100">
                <a:solidFill>
                  <a:schemeClr val="dk1"/>
                </a:solidFill>
              </a:rPr>
              <a:t>Welcome the participants and give them an overview of the module. Tell them that they will learn about the ‘Infrastructure Monitoring’ in this module.</a:t>
            </a:r>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100"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r>
              <a:rPr lang="en-US" sz="1100">
                <a:solidFill>
                  <a:schemeClr val="dk1"/>
                </a:solidFill>
              </a:rPr>
              <a:t>You will learn about the ‘Log Monitoring and Analysis’ in this module.</a:t>
            </a:r>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2" name="Google Shape;8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log monitoring vs analysis to the participants..</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sz="1200" b="1">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Log monitoring and analysis might seem similar because of the common thing involved, which is log, but they actually have different core meanings.</a:t>
            </a: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The act of collecting logs from a system or application and preserving them in a database is called </a:t>
            </a:r>
            <a:r>
              <a:rPr lang="en-US" sz="1200" b="1">
                <a:solidFill>
                  <a:schemeClr val="dk1"/>
                </a:solidFill>
              </a:rPr>
              <a:t>Log Monitoring. </a:t>
            </a:r>
            <a:r>
              <a:rPr lang="en-US" sz="1200">
                <a:solidFill>
                  <a:schemeClr val="dk1"/>
                </a:solidFill>
              </a:rPr>
              <a:t>Where as, the process of using those logs to fix issues or define business pattern is called </a:t>
            </a:r>
            <a:r>
              <a:rPr lang="en-US" sz="1200" b="1">
                <a:solidFill>
                  <a:schemeClr val="dk1"/>
                </a:solidFill>
              </a:rPr>
              <a:t>Log Analysis. </a:t>
            </a: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Components including both:</a:t>
            </a: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Log Monitoring</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Fetching logs from system/application</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Shipping logs to central database </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Providing interface for viewing logs</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Setting up and maintaining the whole system</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Log Analysis</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Finding the right logs in case issue</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Diagnosing the issue with correct observation</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Finding patterns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8" name="Google Shape;8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C.	Not rigidly separating metrics type</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4" name="Google Shape;8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log analysis techniques to the participants.</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r>
              <a:rPr lang="en-US" sz="1200">
                <a:solidFill>
                  <a:schemeClr val="dk1"/>
                </a:solidFill>
              </a:rPr>
              <a:t> </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Getting started with the log analysis is easy, but at the same time not having a proper technique will lead to beating around the bush and will lead you nowhere. So, it is better to have listed down few techniques, which might become handy.</a:t>
            </a:r>
            <a:endParaRPr/>
          </a:p>
          <a:p>
            <a:pPr marL="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Normalization</a:t>
            </a:r>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Pattern recognition</a:t>
            </a:r>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Classification and tagging</a:t>
            </a:r>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Correlation analysis</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7" name="Google Shape;8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log analysis techniques to the participants.</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a:p>
          <a:p>
            <a:pPr marL="0" lvl="0" indent="0" algn="l" rtl="0">
              <a:lnSpc>
                <a:spcPct val="115000"/>
              </a:lnSpc>
              <a:spcBef>
                <a:spcPts val="0"/>
              </a:spcBef>
              <a:spcAft>
                <a:spcPts val="0"/>
              </a:spcAft>
              <a:buSzPts val="1100"/>
              <a:buNone/>
            </a:pPr>
            <a:r>
              <a:rPr lang="en-US" sz="1300">
                <a:solidFill>
                  <a:srgbClr val="595959"/>
                </a:solidFill>
              </a:rPr>
              <a:t>The objectives of log monitoring are:</a:t>
            </a:r>
            <a:endParaRPr sz="1200" b="1">
              <a:solidFill>
                <a:schemeClr val="dk1"/>
              </a:solidFill>
            </a:endParaRPr>
          </a:p>
          <a:p>
            <a:pPr marL="457200" lvl="0" indent="-304800" algn="l" rtl="0">
              <a:lnSpc>
                <a:spcPct val="100000"/>
              </a:lnSpc>
              <a:spcBef>
                <a:spcPts val="1600"/>
              </a:spcBef>
              <a:spcAft>
                <a:spcPts val="0"/>
              </a:spcAft>
              <a:buClr>
                <a:schemeClr val="dk1"/>
              </a:buClr>
              <a:buSzPts val="1200"/>
              <a:buChar char="●"/>
            </a:pPr>
            <a:r>
              <a:rPr lang="en-US" sz="1200" b="1">
                <a:solidFill>
                  <a:schemeClr val="dk1"/>
                </a:solidFill>
              </a:rPr>
              <a:t>Normalisation</a:t>
            </a:r>
            <a:r>
              <a:rPr lang="en-US" sz="1200">
                <a:solidFill>
                  <a:schemeClr val="dk1"/>
                </a:solidFill>
              </a:rPr>
              <a:t>: In a large scale infrastructure the logs of each system should have a similar format or follow some guidelines, which makes a monitoring tool to gather logs across all system. If they are varying among system it will bring abnormality.</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Pattern recognition</a:t>
            </a:r>
            <a:r>
              <a:rPr lang="en-US" sz="1200">
                <a:solidFill>
                  <a:schemeClr val="dk1"/>
                </a:solidFill>
              </a:rPr>
              <a:t>: Every event, which happens in a system can be categorise into one, for example, CPU related metrics can be put under resource category whereas traffic related logs can be kept under network category. This segregation helps in querying the logs from a large collection of logs.</a:t>
            </a:r>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Classification and Tagging</a:t>
            </a:r>
            <a:r>
              <a:rPr lang="en-US" sz="1200">
                <a:solidFill>
                  <a:schemeClr val="dk1"/>
                </a:solidFill>
              </a:rPr>
              <a:t>: In this technique, we put a label on tag on logs, which are similar rather having a logical segregation like identifying a pattern. Ideally tagging a keyword to similar kind of application can be done to have data of both streams together. </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Correlation analysis</a:t>
            </a:r>
            <a:r>
              <a:rPr lang="en-US" sz="1200">
                <a:solidFill>
                  <a:schemeClr val="dk1"/>
                </a:solidFill>
              </a:rPr>
              <a:t>: It is an approach in which correlation is found among lots of entries. This could be the entries related to similar events, identifying correlation is an essential step to draw some purposeful outcome.</a:t>
            </a:r>
            <a:endParaRPr/>
          </a:p>
          <a:p>
            <a:pPr marL="45720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9" name="Google Shape;8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A.	Collected and processed with physical system logs</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purpose and benefits of log analysis to the participants. </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Monitoring</a:t>
            </a:r>
            <a:r>
              <a:rPr lang="en-US" sz="1200">
                <a:solidFill>
                  <a:schemeClr val="dk1"/>
                </a:solidFill>
              </a:rPr>
              <a:t>: The primary purpose of this is that it can be used to monitor the usage of a product or service, sometimes checking on security reasons. For example, In an e-commerce business, someone is trying to breach the data of users, if it is in knowledge about the source of breach then the activity can be monitored via solution.</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Auditing</a:t>
            </a:r>
            <a:r>
              <a:rPr lang="en-US" sz="1200">
                <a:solidFill>
                  <a:schemeClr val="dk1"/>
                </a:solidFill>
              </a:rPr>
              <a:t>: The centralized monitoring solution is supposed to aggregate logs over along period of time, thi usually helps in quarter and annual auditing purposes especially in the financial industry. Considering example of finance industry, suppose a customer has made some transaction via payment gateway, which somehow didn’t succeed but on the portal it shows successful, to investigate further in this matter logs can be analysed for what led to such situation.</a:t>
            </a:r>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Debugging:</a:t>
            </a:r>
            <a:r>
              <a:rPr lang="en-US" sz="1200">
                <a:solidFill>
                  <a:schemeClr val="dk1"/>
                </a:solidFill>
              </a:rPr>
              <a:t> A log monitoring analysis brings all your logs to a centralized location with visualisation, this way if any thing blows up in any of system, it will be a great convenience to have a look at the events took place in the system and make a hunch towards the issue. This convenience eventually plays a vital role in fixing production issues in a jiffy.</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Future Planning:</a:t>
            </a:r>
            <a:r>
              <a:rPr lang="en-US" sz="1200">
                <a:solidFill>
                  <a:schemeClr val="dk1"/>
                </a:solidFill>
              </a:rPr>
              <a:t> When it comes to taking decisions regarding business, we must have a look at the patter of the repercussions of past decisions, which can be visualised on a monitoring system. Logs help a lot when they are collected and preserved as a treasure, because they carry valuable information related to the business insights. Critical information can be derived and further analysed to make decisions in the right direction. A centralised monitoring provides such insights in visual manner to have a complete understanding of the past business pattern.</a:t>
            </a:r>
            <a:br>
              <a:rPr lang="en-US" sz="1200">
                <a:solidFill>
                  <a:schemeClr val="dk1"/>
                </a:solidFill>
              </a:rPr>
            </a:b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
            </a:r>
            <a:br>
              <a:rPr lang="en-US" sz="1200">
                <a:solidFill>
                  <a:schemeClr val="dk1"/>
                </a:solidFill>
              </a:rPr>
            </a:b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A.	Cloud monitoring</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9" name="Google Shape;8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best practices for log analysis. </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a:p>
          <a:p>
            <a:pPr marL="0" lvl="0" indent="0" algn="l" rtl="0">
              <a:lnSpc>
                <a:spcPct val="115000"/>
              </a:lnSpc>
              <a:spcBef>
                <a:spcPts val="0"/>
              </a:spcBef>
              <a:spcAft>
                <a:spcPts val="0"/>
              </a:spcAft>
              <a:buSzPts val="1100"/>
              <a:buNone/>
            </a:pPr>
            <a:r>
              <a:rPr lang="en-US" sz="1200">
                <a:solidFill>
                  <a:srgbClr val="595959"/>
                </a:solidFill>
              </a:rPr>
              <a:t>To get a best of a system best practice must be considered. The following are the best practices of log analysis. </a:t>
            </a:r>
            <a:endParaRPr sz="500">
              <a:solidFill>
                <a:schemeClr val="dk1"/>
              </a:solidFill>
            </a:endParaRPr>
          </a:p>
          <a:p>
            <a:pPr marL="457200" lvl="0" indent="-304800" algn="l" rtl="0">
              <a:lnSpc>
                <a:spcPct val="100000"/>
              </a:lnSpc>
              <a:spcBef>
                <a:spcPts val="1600"/>
              </a:spcBef>
              <a:spcAft>
                <a:spcPts val="0"/>
              </a:spcAft>
              <a:buClr>
                <a:schemeClr val="dk1"/>
              </a:buClr>
              <a:buSzPts val="1200"/>
              <a:buChar char="●"/>
            </a:pPr>
            <a:r>
              <a:rPr lang="en-US" sz="1200" b="1">
                <a:solidFill>
                  <a:schemeClr val="dk1"/>
                </a:solidFill>
              </a:rPr>
              <a:t>Set a strategy:</a:t>
            </a:r>
            <a:r>
              <a:rPr lang="en-US" sz="1200">
                <a:solidFill>
                  <a:schemeClr val="dk1"/>
                </a:solidFill>
              </a:rPr>
              <a:t> To have a well organised monitoring setup a strategy must be used, otherwise down the lane when data size increases and sources of data increases you might find yourself manually managing the logs, which is not a likely business. While strategizing logging one should consider their use case and what strategy suits them best.</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Structure your log data: </a:t>
            </a:r>
            <a:r>
              <a:rPr lang="en-US" sz="1200">
                <a:solidFill>
                  <a:schemeClr val="dk1"/>
                </a:solidFill>
              </a:rPr>
              <a:t>In a large scale system the sources of logs are numerous systems, to have a common shipper and aggregator which will pull and push metrics from the system should not face any variability across the systems. Otherwise, it may bring inconsistency to the monitoring solution and require customisation at sources, which is an extra effort.</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Centralizing the log data: </a:t>
            </a:r>
            <a:r>
              <a:rPr lang="en-US" sz="1200">
                <a:solidFill>
                  <a:schemeClr val="dk1"/>
                </a:solidFill>
              </a:rPr>
              <a:t>One of the greatest benefit of log monitoring is that you get to visualise all of your logs at a central location, which eventually helps teams to debug, plan and recognise pattern in a easy way. To ensure this one must have a common solution across the infrastructure which is versatile enough to read across the platform.</a:t>
            </a:r>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Practice end to end logging:</a:t>
            </a:r>
            <a:r>
              <a:rPr lang="en-US" sz="1200">
                <a:solidFill>
                  <a:schemeClr val="dk1"/>
                </a:solidFill>
              </a:rPr>
              <a:t> The benefits of log monitoring can only be leveraged when you are collecting all necessary metrics of a system, the monitoring solution won’t be fruitful if you only log application metrics or storage metrics. The ease which monitoring solution brings will be of no use if one has to log into server and check other metrics.</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Using identifiers: </a:t>
            </a:r>
            <a:r>
              <a:rPr lang="en-US" sz="1200">
                <a:solidFill>
                  <a:schemeClr val="dk1"/>
                </a:solidFill>
              </a:rPr>
              <a:t>They turn out to be really advantageous when you have to pinpoint the root cause of a problem for debugging, support and analytics. Having numerous Identifiers proves useful to track particular user sessions and identifying actions taken by individual users. Suppose If you know an identifier, then it becomes really easy to track down the log which you are looking for.</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Real time monitoring: </a:t>
            </a:r>
            <a:r>
              <a:rPr lang="en-US" sz="1200">
                <a:solidFill>
                  <a:schemeClr val="dk1"/>
                </a:solidFill>
              </a:rPr>
              <a:t>Whenever some change is brought to the system we want to know what affect it has on system, which can be monitored only by looking at logs. Real time monitoring becomes essential when a new rollout is being done or some major change has been brought to the system. </a:t>
            </a:r>
            <a:endParaRPr/>
          </a:p>
          <a:p>
            <a:pPr marL="45720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6" name="Google Shape;90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C.	Reducing alert and report data to critical events</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2" name="Google Shape;91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log monitoring tools to the participants.</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a:p>
          <a:p>
            <a:pPr marL="0" lvl="0" indent="0" algn="l" rtl="0">
              <a:lnSpc>
                <a:spcPct val="115000"/>
              </a:lnSpc>
              <a:spcBef>
                <a:spcPts val="0"/>
              </a:spcBef>
              <a:spcAft>
                <a:spcPts val="0"/>
              </a:spcAft>
              <a:buSzPts val="1100"/>
              <a:buNone/>
            </a:pPr>
            <a:r>
              <a:rPr lang="en-US" sz="1200">
                <a:solidFill>
                  <a:srgbClr val="595959"/>
                </a:solidFill>
              </a:rPr>
              <a:t>The prominent log monitoring tools available in the market are: </a:t>
            </a:r>
            <a:endParaRPr/>
          </a:p>
          <a:p>
            <a:pPr marL="457200" lvl="0" indent="-304800" algn="l" rtl="0">
              <a:lnSpc>
                <a:spcPct val="100000"/>
              </a:lnSpc>
              <a:spcBef>
                <a:spcPts val="1600"/>
              </a:spcBef>
              <a:spcAft>
                <a:spcPts val="0"/>
              </a:spcAft>
              <a:buClr>
                <a:schemeClr val="dk1"/>
              </a:buClr>
              <a:buSzPts val="1200"/>
              <a:buChar char="●"/>
            </a:pPr>
            <a:r>
              <a:rPr lang="en-US" sz="1200">
                <a:solidFill>
                  <a:schemeClr val="dk1"/>
                </a:solidFill>
              </a:rPr>
              <a:t>Graylog</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Loggly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Logstash: ELK stack</a:t>
            </a:r>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Splunk</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Fluentd</a:t>
            </a:r>
            <a:endParaRPr sz="1200">
              <a:solidFill>
                <a:schemeClr val="dk1"/>
              </a:solidFill>
            </a:endParaRPr>
          </a:p>
          <a:p>
            <a:pPr marL="0" lvl="0" indent="0" algn="l" rtl="0">
              <a:lnSpc>
                <a:spcPct val="100000"/>
              </a:lnSpc>
              <a:spcBef>
                <a:spcPts val="0"/>
              </a:spcBef>
              <a:spcAft>
                <a:spcPts val="0"/>
              </a:spcAft>
              <a:buSzPts val="1100"/>
              <a:buNone/>
            </a:pPr>
            <a:endParaRPr sz="1200" b="1">
              <a:solidFill>
                <a:schemeClr val="dk1"/>
              </a:solidFill>
            </a:endParaRPr>
          </a:p>
          <a:p>
            <a:pPr marL="45720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1" name="Google Shape;7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module objectives to the participants.</a:t>
            </a:r>
            <a:endParaRPr/>
          </a:p>
          <a:p>
            <a:pPr marL="0" lvl="0" indent="0" algn="l" rtl="0">
              <a:lnSpc>
                <a:spcPct val="115000"/>
              </a:lnSpc>
              <a:spcBef>
                <a:spcPts val="1600"/>
              </a:spcBef>
              <a:spcAft>
                <a:spcPts val="0"/>
              </a:spcAft>
              <a:buClr>
                <a:schemeClr val="dk1"/>
              </a:buClr>
              <a:buSzPts val="1100"/>
              <a:buFont typeface="Arial"/>
              <a:buNone/>
            </a:pPr>
            <a:r>
              <a:rPr lang="en-US" sz="1200" b="1">
                <a:solidFill>
                  <a:schemeClr val="dk1"/>
                </a:solidFill>
              </a:rPr>
              <a:t>Notes to the Participants:</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You will be informed about the module objectives.</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At the end of this module, you will be able to:</a:t>
            </a:r>
            <a:br>
              <a:rPr lang="en-US" sz="1200">
                <a:solidFill>
                  <a:schemeClr val="dk1"/>
                </a:solidFill>
              </a:rPr>
            </a:b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Overview of Log monitoring</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Objectives of log monitoring and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Log Monitoring vs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Techniques around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Advantages and Scope of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Best practices for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Brief overview of tools available to do Log monitoring</a:t>
            </a:r>
            <a:endParaRPr/>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3" name="Google Shape;92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E.	All of the above</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9" name="Google Shape;9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Share the module summary with the audience.</a:t>
            </a:r>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Ask the participants if they have any questions. They can ask their queries by raising their hands.</a:t>
            </a:r>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Participants:</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Now, you have reached the end of the module. In this module, you learnt:</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Overview of log monitoring</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Objectives of log monitoring and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Log monitoring vs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Techniques around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Advantages and scope of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Best practices for log analysis</a:t>
            </a:r>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Brief overview of tools available to do log monitoring</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5" name="Google Shape;9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7" name="Google Shape;7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Inform the participants about the topics that they will be learning in this module.</a:t>
            </a:r>
            <a:endParaRPr sz="1200">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US"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You will learn about the following topics in this module:</a:t>
            </a:r>
            <a:br>
              <a:rPr lang="en-US" sz="1200">
                <a:solidFill>
                  <a:schemeClr val="dk1"/>
                </a:solidFill>
              </a:rPr>
            </a:b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Overview</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Objectives of log monitoring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Log monitoring vs analysis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Log analysis techniques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Purpose and Benefits of Log Analysis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Log analysis best practices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rPr>
              <a:t>Tools overview</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Give an overview of log monitoring to the participants.</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In order to understand “Log Monitoring”, we need to first understand what are logs?</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A log is a detailed list of events that happens to your system.Here, a system can be considered as a website, errors, user events, access to your server, or system errors. You can use logs to keep track of events happening in the system.</a:t>
            </a:r>
            <a:endParaRPr/>
          </a:p>
          <a:p>
            <a:pPr marL="0" lvl="0" indent="0" algn="l" rtl="0">
              <a:lnSpc>
                <a:spcPct val="100000"/>
              </a:lnSpc>
              <a:spcBef>
                <a:spcPts val="0"/>
              </a:spcBef>
              <a:spcAft>
                <a:spcPts val="0"/>
              </a:spcAft>
              <a:buSzPts val="1100"/>
              <a:buNone/>
            </a:pPr>
            <a:r>
              <a:rPr lang="en-US" sz="1200">
                <a:solidFill>
                  <a:schemeClr val="dk1"/>
                </a:solidFill>
              </a:rPr>
              <a:t>Also, logs can help you prevent vulnerabilities, raise alerts for bottlenecks, improve services, and so on. They’re invaluable assets when it comes to tracking and preventing problems.</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Log Monitoring is the process of reviewing collected logs of a system, which are constantly shipped from a system to the monitoring database.</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2" name="Google Shape;7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to the participants why log monitoring is required.</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sz="1200">
              <a:solidFill>
                <a:schemeClr val="dk1"/>
              </a:solidFill>
            </a:endParaRPr>
          </a:p>
          <a:p>
            <a:pPr marL="0" lvl="0" indent="0" algn="l" rtl="0">
              <a:lnSpc>
                <a:spcPct val="115000"/>
              </a:lnSpc>
              <a:spcBef>
                <a:spcPts val="0"/>
              </a:spcBef>
              <a:spcAft>
                <a:spcPts val="0"/>
              </a:spcAft>
              <a:buSzPts val="1100"/>
              <a:buNone/>
            </a:pPr>
            <a:r>
              <a:rPr lang="en-US" sz="1300">
                <a:solidFill>
                  <a:schemeClr val="dk1"/>
                </a:solidFill>
              </a:rPr>
              <a:t>Log monitoring is required due to following issues:</a:t>
            </a:r>
            <a:endParaRPr sz="700">
              <a:solidFill>
                <a:schemeClr val="dk1"/>
              </a:solidFill>
            </a:endParaRPr>
          </a:p>
          <a:p>
            <a:pPr marL="457200" lvl="0" indent="-304800" algn="l" rtl="0">
              <a:lnSpc>
                <a:spcPct val="100000"/>
              </a:lnSpc>
              <a:spcBef>
                <a:spcPts val="1600"/>
              </a:spcBef>
              <a:spcAft>
                <a:spcPts val="0"/>
              </a:spcAft>
              <a:buClr>
                <a:schemeClr val="dk1"/>
              </a:buClr>
              <a:buSzPts val="1200"/>
              <a:buChar char="●"/>
            </a:pPr>
            <a:r>
              <a:rPr lang="en-US" sz="1200" b="1">
                <a:solidFill>
                  <a:schemeClr val="dk1"/>
                </a:solidFill>
              </a:rPr>
              <a:t>Troubleshooting issues</a:t>
            </a:r>
            <a:r>
              <a:rPr lang="en-US" sz="1200">
                <a:solidFill>
                  <a:schemeClr val="dk1"/>
                </a:solidFill>
              </a:rPr>
              <a:t>: A log monitoring solutions brings all your logs to a centralized location with visualisation, this way if any thing blows up in any of system, it will be a great convenience to have a look at the events took place in the system and make a hunch towards the issue. This convenience eventually plays a vital role in fixing production issues in a jiffy.</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Knowing issues early</a:t>
            </a:r>
            <a:r>
              <a:rPr lang="en-US" sz="1200">
                <a:solidFill>
                  <a:schemeClr val="dk1"/>
                </a:solidFill>
              </a:rPr>
              <a:t>: Many times a big issue is a result of the cascading effect of a smaller issue which might happen earlier maybe minutes or hours. If we know about that smaller issue and get notified by the monitoring solution, a big outage can be avoided. This kind of situation is quite frequent with application, when there is an exception in the log events which eventually leads to outage.</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Detecting suspicious activities</a:t>
            </a:r>
            <a:r>
              <a:rPr lang="en-US" sz="1200">
                <a:solidFill>
                  <a:schemeClr val="dk1"/>
                </a:solidFill>
              </a:rPr>
              <a:t>: With the increase in number of online services, people are putting out their sensitive information to the websites, which are bread crumbs for cyber attacks, such malicious activities can be detected early if someone tries to break in the system. Log monitoring helps us pre-identify such attacks and prevent them.</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Patterns: Over the period a lot of data can be collected which can be useful to track the growth points of the organisation in accordance with the decisions, this can help a company to take better decisions by learning from past decisions.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0" name="Google Shape;7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Metrics to the participants. </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In a system there are lots of events going on, monitoring all of them is not wise because it can lead to overwhelming of collection of data which has many repercussions like slow querying, cost of managing etc. We need to choose from the source what needs to be monitored and how to segregate it.</a:t>
            </a:r>
            <a:endParaRPr/>
          </a:p>
          <a:p>
            <a:pPr marL="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a:solidFill>
                  <a:schemeClr val="dk1"/>
                </a:solidFill>
              </a:rPr>
              <a:t>Understanding the metrics: To get a proper understanding of your metrics, one needs to understand the whole system. To simply this one can differentiate between metrics in to two ways.</a:t>
            </a:r>
            <a:br>
              <a:rPr lang="en-US" sz="1200">
                <a:solidFill>
                  <a:schemeClr val="dk1"/>
                </a:solidFill>
              </a:rPr>
            </a:b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Resource metrics: These are related to operational side of project, like resource utilisation, CPU, Mem, requests type, etc.</a:t>
            </a:r>
            <a:br>
              <a:rPr lang="en-US" sz="1200">
                <a:solidFill>
                  <a:schemeClr val="dk1"/>
                </a:solidFill>
              </a:rPr>
            </a:b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US" sz="1200">
                <a:solidFill>
                  <a:schemeClr val="dk1"/>
                </a:solidFill>
              </a:rPr>
              <a:t>Business metrics: These are the metrics which provides insight of the business, about the customer actions at various stages. These patterns can be vital in order to take calculated risks and decisions for the betterment of the organisations.</a:t>
            </a:r>
            <a:br>
              <a:rPr lang="en-US" sz="1200">
                <a:solidFill>
                  <a:schemeClr val="dk1"/>
                </a:solidFill>
              </a:rPr>
            </a:b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C.	Business metrics</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4" name="Google Shape;7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00000"/>
              </a:lnSpc>
              <a:spcBef>
                <a:spcPts val="0"/>
              </a:spcBef>
              <a:spcAft>
                <a:spcPts val="0"/>
              </a:spcAft>
              <a:buClr>
                <a:schemeClr val="dk1"/>
              </a:buClr>
              <a:buSzPts val="1100"/>
              <a:buFont typeface="Arial"/>
              <a:buNone/>
            </a:pPr>
            <a:r>
              <a:rPr lang="en-US" sz="1200">
                <a:solidFill>
                  <a:schemeClr val="dk1"/>
                </a:solidFill>
              </a:rPr>
              <a:t>Explain the objectives of log monitoring to the participants.</a:t>
            </a:r>
            <a:endParaRPr/>
          </a:p>
          <a:p>
            <a:pPr marL="0" lvl="0" indent="0" algn="l" rtl="0">
              <a:lnSpc>
                <a:spcPct val="100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00000"/>
              </a:lnSpc>
              <a:spcBef>
                <a:spcPts val="0"/>
              </a:spcBef>
              <a:spcAft>
                <a:spcPts val="0"/>
              </a:spcAft>
              <a:buSzPts val="1100"/>
              <a:buNone/>
            </a:pPr>
            <a:r>
              <a:rPr lang="en-US" sz="1200" b="1">
                <a:solidFill>
                  <a:schemeClr val="dk1"/>
                </a:solidFill>
              </a:rPr>
              <a:t>Notes to the Participants:</a:t>
            </a:r>
            <a:endParaRPr/>
          </a:p>
          <a:p>
            <a:pPr marL="0" lvl="0" indent="0" algn="l" rtl="0">
              <a:lnSpc>
                <a:spcPct val="100000"/>
              </a:lnSpc>
              <a:spcBef>
                <a:spcPts val="0"/>
              </a:spcBef>
              <a:spcAft>
                <a:spcPts val="0"/>
              </a:spcAft>
              <a:buSzPts val="1100"/>
              <a:buNone/>
            </a:pPr>
            <a:endParaRPr sz="1200" b="1">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There are various reasons an organisation must have a centralised monitoring solution, which can bring growth to the business.</a:t>
            </a:r>
            <a:endParaRPr/>
          </a:p>
          <a:p>
            <a:pPr marL="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Resource Management</a:t>
            </a:r>
            <a:r>
              <a:rPr lang="en-US" sz="1200">
                <a:solidFill>
                  <a:schemeClr val="dk1"/>
                </a:solidFill>
              </a:rPr>
              <a:t>: To run an IT business there are a lots of resources required in terms of hardware, mainly servers and storage device takes a toll on budget. Hence, it becomes highly important to take care of those resources. For these reasons logs become invaluable asset to to keep your IT systems healthy, up and running.</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Application troubleshooting</a:t>
            </a:r>
            <a:r>
              <a:rPr lang="en-US" sz="1200">
                <a:solidFill>
                  <a:schemeClr val="dk1"/>
                </a:solidFill>
              </a:rPr>
              <a:t>: The application logs are the first thing which are looked up in case of any issue occurs. They help us identify the root cause of the issue, which can further analyse yo improve the performance of application and systems. Many times early detection is also possible to avoid any cascading effect.</a:t>
            </a:r>
            <a:endParaRPr/>
          </a:p>
          <a:p>
            <a:pPr marL="457200" lvl="0" indent="0" algn="l" rtl="0">
              <a:lnSpc>
                <a:spcPct val="100000"/>
              </a:lnSpc>
              <a:spcBef>
                <a:spcPts val="0"/>
              </a:spcBef>
              <a:spcAft>
                <a:spcPts val="0"/>
              </a:spcAft>
              <a:buSzPts val="1100"/>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Business Insights</a:t>
            </a:r>
            <a:r>
              <a:rPr lang="en-US" sz="1200">
                <a:solidFill>
                  <a:schemeClr val="dk1"/>
                </a:solidFill>
              </a:rPr>
              <a:t>: When it comes to the business metrics, they are collected and preserved as treasure, because they carry valuable information related to the business insights. Critical information can be derived and further analysed to make decisions in the right direction. A centralised monitoring provides such insights in visual manner to have a complete understanding of the past business pattern.</a:t>
            </a:r>
            <a:br>
              <a:rPr lang="en-US" sz="1200">
                <a:solidFill>
                  <a:schemeClr val="dk1"/>
                </a:solidFill>
              </a:rPr>
            </a:b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US" sz="1200" b="1">
                <a:solidFill>
                  <a:schemeClr val="dk1"/>
                </a:solidFill>
              </a:rPr>
              <a:t>Marketing insights</a:t>
            </a:r>
            <a:r>
              <a:rPr lang="en-US" sz="1200">
                <a:solidFill>
                  <a:schemeClr val="dk1"/>
                </a:solidFill>
              </a:rPr>
              <a:t>: Analyses of logs can be used as a vital gain for digital marketers to gather understanding and analyze their campaign’s impact on visibility, traffic, conversions, and sales. Also, these marketing logs can be beneficial in revealing the new domains for SEO enhancements as they can reveal exactly how bots are crawling your website.</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00000"/>
              </a:lnSpc>
              <a:spcBef>
                <a:spcPts val="0"/>
              </a:spcBef>
              <a:spcAft>
                <a:spcPts val="0"/>
              </a:spcAft>
              <a:buSzPts val="1100"/>
              <a:buNone/>
            </a:pPr>
            <a:endParaRPr sz="1200" b="1">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6" name="Google Shape;8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US" sz="1200" b="1"/>
              <a:t>Notes to the Facilitator:</a:t>
            </a:r>
            <a:endParaRPr sz="1200" b="1"/>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en-US" sz="1200" b="1"/>
              <a:t>Answer:</a:t>
            </a:r>
            <a:endParaRPr sz="1200" b="1"/>
          </a:p>
          <a:p>
            <a:pPr marL="457200" lvl="0" indent="0" algn="l" rtl="0">
              <a:lnSpc>
                <a:spcPct val="100000"/>
              </a:lnSpc>
              <a:spcBef>
                <a:spcPts val="0"/>
              </a:spcBef>
              <a:spcAft>
                <a:spcPts val="0"/>
              </a:spcAft>
              <a:buSzPts val="1100"/>
              <a:buNone/>
            </a:pPr>
            <a:r>
              <a:rPr lang="en-US" sz="1200"/>
              <a:t>A.	Resource management</a:t>
            </a:r>
            <a:endParaRPr sz="1200"/>
          </a:p>
          <a:p>
            <a:pPr marL="0" lvl="0" indent="0" algn="l" rtl="0">
              <a:lnSpc>
                <a:spcPct val="100000"/>
              </a:lnSpc>
              <a:spcBef>
                <a:spcPts val="0"/>
              </a:spcBef>
              <a:spcAft>
                <a:spcPts val="0"/>
              </a:spcAft>
              <a:buSzPts val="1100"/>
              <a:buNone/>
            </a:pP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1"/>
        <p:cNvGrpSpPr/>
        <p:nvPr/>
      </p:nvGrpSpPr>
      <p:grpSpPr>
        <a:xfrm>
          <a:off x="0" y="0"/>
          <a:ext cx="0" cy="0"/>
          <a:chOff x="0" y="0"/>
          <a:chExt cx="0" cy="0"/>
        </a:xfrm>
      </p:grpSpPr>
      <p:grpSp>
        <p:nvGrpSpPr>
          <p:cNvPr id="12" name="Google Shape;12;p24"/>
          <p:cNvGrpSpPr/>
          <p:nvPr/>
        </p:nvGrpSpPr>
        <p:grpSpPr>
          <a:xfrm>
            <a:off x="-3134" y="5310"/>
            <a:ext cx="12185707" cy="6847385"/>
            <a:chOff x="-3134" y="5309"/>
            <a:chExt cx="12185707" cy="6847385"/>
          </a:xfrm>
        </p:grpSpPr>
        <p:pic>
          <p:nvPicPr>
            <p:cNvPr id="13" name="Google Shape;13;p24"/>
            <p:cNvPicPr preferRelativeResize="0"/>
            <p:nvPr/>
          </p:nvPicPr>
          <p:blipFill rotWithShape="1">
            <a:blip r:embed="rId2">
              <a:alphaModFix/>
            </a:blip>
            <a:srcRect/>
            <a:stretch/>
          </p:blipFill>
          <p:spPr>
            <a:xfrm>
              <a:off x="-3134" y="5309"/>
              <a:ext cx="12185707" cy="6847385"/>
            </a:xfrm>
            <a:prstGeom prst="rect">
              <a:avLst/>
            </a:prstGeom>
            <a:noFill/>
            <a:ln>
              <a:noFill/>
            </a:ln>
          </p:spPr>
        </p:pic>
        <p:pic>
          <p:nvPicPr>
            <p:cNvPr id="14" name="Google Shape;14;p24"/>
            <p:cNvPicPr preferRelativeResize="0"/>
            <p:nvPr/>
          </p:nvPicPr>
          <p:blipFill rotWithShape="1">
            <a:blip r:embed="rId2">
              <a:alphaModFix/>
            </a:blip>
            <a:srcRect l="16944" t="3807" r="69822" b="85267"/>
            <a:stretch/>
          </p:blipFill>
          <p:spPr>
            <a:xfrm>
              <a:off x="249382" y="216129"/>
              <a:ext cx="1612670" cy="748147"/>
            </a:xfrm>
            <a:prstGeom prst="rect">
              <a:avLst/>
            </a:prstGeom>
            <a:noFill/>
            <a:ln>
              <a:noFill/>
            </a:ln>
          </p:spPr>
        </p:pic>
        <p:sp>
          <p:nvSpPr>
            <p:cNvPr id="15" name="Google Shape;15;p24"/>
            <p:cNvSpPr/>
            <p:nvPr/>
          </p:nvSpPr>
          <p:spPr>
            <a:xfrm>
              <a:off x="2044931" y="266007"/>
              <a:ext cx="1878676" cy="71489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grpSp>
      <p:sp>
        <p:nvSpPr>
          <p:cNvPr id="16" name="Google Shape;16;p24"/>
          <p:cNvSpPr/>
          <p:nvPr/>
        </p:nvSpPr>
        <p:spPr>
          <a:xfrm>
            <a:off x="5835193"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2020, Xebia Group. All rights reserved..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7" name="Google Shape;17;p24"/>
          <p:cNvSpPr txBox="1">
            <a:spLocks noGrp="1"/>
          </p:cNvSpPr>
          <p:nvPr>
            <p:ph type="body" idx="1"/>
          </p:nvPr>
        </p:nvSpPr>
        <p:spPr>
          <a:xfrm>
            <a:off x="1323191" y="1042718"/>
            <a:ext cx="10039484" cy="1022751"/>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11111"/>
              </a:lnSpc>
              <a:spcBef>
                <a:spcPts val="0"/>
              </a:spcBef>
              <a:spcAft>
                <a:spcPts val="0"/>
              </a:spcAft>
              <a:buClr>
                <a:srgbClr val="000000"/>
              </a:buClr>
              <a:buSzPts val="5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4"/>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08</a:t>
            </a:r>
            <a:endParaRPr sz="1400" b="0" i="0" u="none" strike="noStrike" cap="none">
              <a:solidFill>
                <a:srgbClr val="000000"/>
              </a:solidFill>
              <a:latin typeface="Arial"/>
              <a:ea typeface="Arial"/>
              <a:cs typeface="Arial"/>
              <a:sym typeface="Arial"/>
            </a:endParaRPr>
          </a:p>
        </p:txBody>
      </p:sp>
      <p:sp>
        <p:nvSpPr>
          <p:cNvPr id="19" name="Google Shape;19;p24"/>
          <p:cNvSpPr txBox="1">
            <a:spLocks noGrp="1"/>
          </p:cNvSpPr>
          <p:nvPr>
            <p:ph type="body" idx="2"/>
          </p:nvPr>
        </p:nvSpPr>
        <p:spPr>
          <a:xfrm>
            <a:off x="2033196" y="2240443"/>
            <a:ext cx="9337643" cy="70406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24"/>
          <p:cNvSpPr/>
          <p:nvPr/>
        </p:nvSpPr>
        <p:spPr>
          <a:xfrm>
            <a:off x="11429927" y="380789"/>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1" name="Google Shape;21;p24"/>
          <p:cNvSpPr txBox="1"/>
          <p:nvPr/>
        </p:nvSpPr>
        <p:spPr>
          <a:xfrm>
            <a:off x="10116903" y="1983452"/>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05</a:t>
            </a:r>
            <a:endParaRPr sz="1600" b="1" i="0" u="none" strike="noStrike" cap="none">
              <a:solidFill>
                <a:srgbClr val="000000"/>
              </a:solidFill>
              <a:latin typeface="Arial"/>
              <a:ea typeface="Arial"/>
              <a:cs typeface="Arial"/>
              <a:sym typeface="Arial"/>
            </a:endParaRPr>
          </a:p>
        </p:txBody>
      </p:sp>
      <p:sp>
        <p:nvSpPr>
          <p:cNvPr id="22" name="Google Shape;22;p24"/>
          <p:cNvSpPr/>
          <p:nvPr/>
        </p:nvSpPr>
        <p:spPr>
          <a:xfrm>
            <a:off x="11429927" y="1648619"/>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3" name="Google Shape;23;p24"/>
          <p:cNvSpPr/>
          <p:nvPr/>
        </p:nvSpPr>
        <p:spPr>
          <a:xfrm>
            <a:off x="5372167" y="682385"/>
            <a:ext cx="5976316"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7F7F7F"/>
                </a:solidFill>
                <a:latin typeface="Arial"/>
                <a:ea typeface="Arial"/>
                <a:cs typeface="Arial"/>
                <a:sym typeface="Arial"/>
              </a:rPr>
              <a:t>B.TECH CSE with Specialization in DevOps</a:t>
            </a:r>
            <a:endParaRPr sz="2200" b="1" i="0" u="none" strike="noStrike" cap="none">
              <a:solidFill>
                <a:srgbClr val="7F7F7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5"/>
        <p:cNvGrpSpPr/>
        <p:nvPr/>
      </p:nvGrpSpPr>
      <p:grpSpPr>
        <a:xfrm>
          <a:off x="0" y="0"/>
          <a:ext cx="0" cy="0"/>
          <a:chOff x="0" y="0"/>
          <a:chExt cx="0" cy="0"/>
        </a:xfrm>
      </p:grpSpPr>
      <p:sp>
        <p:nvSpPr>
          <p:cNvPr id="286" name="Google Shape;286;p37"/>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87" name="Google Shape;287;p37"/>
          <p:cNvGrpSpPr/>
          <p:nvPr/>
        </p:nvGrpSpPr>
        <p:grpSpPr>
          <a:xfrm>
            <a:off x="2" y="5025804"/>
            <a:ext cx="12192001" cy="144981"/>
            <a:chOff x="1751419" y="4036682"/>
            <a:chExt cx="9944457" cy="58272"/>
          </a:xfrm>
        </p:grpSpPr>
        <p:sp>
          <p:nvSpPr>
            <p:cNvPr id="288" name="Google Shape;288;p37"/>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289" name="Google Shape;289;p3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290" name="Google Shape;290;p37"/>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291" name="Google Shape;291;p37"/>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292" name="Google Shape;292;p37"/>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293" name="Google Shape;293;p37"/>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grpSp>
      <p:grpSp>
        <p:nvGrpSpPr>
          <p:cNvPr id="294" name="Google Shape;294;p37"/>
          <p:cNvGrpSpPr/>
          <p:nvPr/>
        </p:nvGrpSpPr>
        <p:grpSpPr>
          <a:xfrm>
            <a:off x="1217473" y="2920936"/>
            <a:ext cx="1304471" cy="2431269"/>
            <a:chOff x="1217471" y="1893408"/>
            <a:chExt cx="1304470" cy="2431269"/>
          </a:xfrm>
        </p:grpSpPr>
        <p:grpSp>
          <p:nvGrpSpPr>
            <p:cNvPr id="295" name="Google Shape;295;p37"/>
            <p:cNvGrpSpPr/>
            <p:nvPr/>
          </p:nvGrpSpPr>
          <p:grpSpPr>
            <a:xfrm>
              <a:off x="1217471" y="2766893"/>
              <a:ext cx="1304470" cy="1557784"/>
              <a:chOff x="1217471" y="2766893"/>
              <a:chExt cx="1304470" cy="1557784"/>
            </a:xfrm>
          </p:grpSpPr>
          <p:grpSp>
            <p:nvGrpSpPr>
              <p:cNvPr id="296" name="Google Shape;296;p37"/>
              <p:cNvGrpSpPr/>
              <p:nvPr/>
            </p:nvGrpSpPr>
            <p:grpSpPr>
              <a:xfrm>
                <a:off x="1217471" y="2766893"/>
                <a:ext cx="1304470" cy="1557784"/>
                <a:chOff x="1199541" y="3267114"/>
                <a:chExt cx="1304470" cy="1557784"/>
              </a:xfrm>
            </p:grpSpPr>
            <p:sp>
              <p:nvSpPr>
                <p:cNvPr id="297" name="Google Shape;297;p37"/>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98" name="Google Shape;298;p37"/>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299" name="Google Shape;299;p37"/>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00" name="Google Shape;300;p37"/>
            <p:cNvGrpSpPr/>
            <p:nvPr/>
          </p:nvGrpSpPr>
          <p:grpSpPr>
            <a:xfrm>
              <a:off x="1289951" y="1893408"/>
              <a:ext cx="1136271" cy="1246506"/>
              <a:chOff x="627304" y="1987183"/>
              <a:chExt cx="1594615" cy="1749317"/>
            </a:xfrm>
          </p:grpSpPr>
          <p:sp>
            <p:nvSpPr>
              <p:cNvPr id="301" name="Google Shape;301;p37"/>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2" name="Google Shape;302;p37"/>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37"/>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04" name="Google Shape;304;p37"/>
          <p:cNvGrpSpPr/>
          <p:nvPr/>
        </p:nvGrpSpPr>
        <p:grpSpPr>
          <a:xfrm>
            <a:off x="3286750" y="2920936"/>
            <a:ext cx="1304471" cy="2483739"/>
            <a:chOff x="3326504" y="1893408"/>
            <a:chExt cx="1304470" cy="2483739"/>
          </a:xfrm>
        </p:grpSpPr>
        <p:grpSp>
          <p:nvGrpSpPr>
            <p:cNvPr id="305" name="Google Shape;305;p37"/>
            <p:cNvGrpSpPr/>
            <p:nvPr/>
          </p:nvGrpSpPr>
          <p:grpSpPr>
            <a:xfrm>
              <a:off x="3326504" y="2772528"/>
              <a:ext cx="1304470" cy="1604619"/>
              <a:chOff x="3326504" y="2772528"/>
              <a:chExt cx="1304470" cy="1604619"/>
            </a:xfrm>
          </p:grpSpPr>
          <p:grpSp>
            <p:nvGrpSpPr>
              <p:cNvPr id="306" name="Google Shape;306;p37"/>
              <p:cNvGrpSpPr/>
              <p:nvPr/>
            </p:nvGrpSpPr>
            <p:grpSpPr>
              <a:xfrm>
                <a:off x="3326504" y="2772528"/>
                <a:ext cx="1304470" cy="1604619"/>
                <a:chOff x="3269602" y="3277053"/>
                <a:chExt cx="1304470" cy="1593145"/>
              </a:xfrm>
            </p:grpSpPr>
            <p:sp>
              <p:nvSpPr>
                <p:cNvPr id="307" name="Google Shape;307;p37"/>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08" name="Google Shape;308;p37"/>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09" name="Google Shape;309;p37"/>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10" name="Google Shape;310;p37"/>
            <p:cNvGrpSpPr/>
            <p:nvPr/>
          </p:nvGrpSpPr>
          <p:grpSpPr>
            <a:xfrm>
              <a:off x="3410604" y="1893408"/>
              <a:ext cx="1136271" cy="1246506"/>
              <a:chOff x="627304" y="1987183"/>
              <a:chExt cx="1594615" cy="1749317"/>
            </a:xfrm>
          </p:grpSpPr>
          <p:sp>
            <p:nvSpPr>
              <p:cNvPr id="311" name="Google Shape;311;p37"/>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37"/>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37"/>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14" name="Google Shape;314;p37"/>
          <p:cNvGrpSpPr/>
          <p:nvPr/>
        </p:nvGrpSpPr>
        <p:grpSpPr>
          <a:xfrm>
            <a:off x="5362703" y="2917615"/>
            <a:ext cx="1304471" cy="2426375"/>
            <a:chOff x="5452152" y="1890087"/>
            <a:chExt cx="1304470" cy="2426375"/>
          </a:xfrm>
        </p:grpSpPr>
        <p:grpSp>
          <p:nvGrpSpPr>
            <p:cNvPr id="315" name="Google Shape;315;p37"/>
            <p:cNvGrpSpPr/>
            <p:nvPr/>
          </p:nvGrpSpPr>
          <p:grpSpPr>
            <a:xfrm>
              <a:off x="5452152" y="2763572"/>
              <a:ext cx="1304470" cy="1552890"/>
              <a:chOff x="5452152" y="2763572"/>
              <a:chExt cx="1304470" cy="1552890"/>
            </a:xfrm>
          </p:grpSpPr>
          <p:grpSp>
            <p:nvGrpSpPr>
              <p:cNvPr id="316" name="Google Shape;316;p37"/>
              <p:cNvGrpSpPr/>
              <p:nvPr/>
            </p:nvGrpSpPr>
            <p:grpSpPr>
              <a:xfrm>
                <a:off x="5452152" y="2763572"/>
                <a:ext cx="1304470" cy="1552890"/>
                <a:chOff x="5960996" y="3267114"/>
                <a:chExt cx="1304470" cy="1559509"/>
              </a:xfrm>
            </p:grpSpPr>
            <p:sp>
              <p:nvSpPr>
                <p:cNvPr id="317" name="Google Shape;317;p37"/>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8" name="Google Shape;318;p37"/>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19" name="Google Shape;319;p37"/>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20" name="Google Shape;320;p37"/>
            <p:cNvGrpSpPr/>
            <p:nvPr/>
          </p:nvGrpSpPr>
          <p:grpSpPr>
            <a:xfrm>
              <a:off x="5556109" y="1890087"/>
              <a:ext cx="1136271" cy="1246506"/>
              <a:chOff x="627304" y="1987183"/>
              <a:chExt cx="1594615" cy="1749317"/>
            </a:xfrm>
          </p:grpSpPr>
          <p:sp>
            <p:nvSpPr>
              <p:cNvPr id="321" name="Google Shape;321;p37"/>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37"/>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37"/>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24" name="Google Shape;324;p37"/>
          <p:cNvGrpSpPr/>
          <p:nvPr/>
        </p:nvGrpSpPr>
        <p:grpSpPr>
          <a:xfrm>
            <a:off x="7695803" y="2917615"/>
            <a:ext cx="1304471" cy="2434591"/>
            <a:chOff x="7521759" y="1890087"/>
            <a:chExt cx="1304470" cy="2434590"/>
          </a:xfrm>
        </p:grpSpPr>
        <p:grpSp>
          <p:nvGrpSpPr>
            <p:cNvPr id="325" name="Google Shape;325;p37"/>
            <p:cNvGrpSpPr/>
            <p:nvPr/>
          </p:nvGrpSpPr>
          <p:grpSpPr>
            <a:xfrm>
              <a:off x="7521759" y="2766893"/>
              <a:ext cx="1304470" cy="1557784"/>
              <a:chOff x="7521759" y="2766893"/>
              <a:chExt cx="1304470" cy="1557784"/>
            </a:xfrm>
          </p:grpSpPr>
          <p:grpSp>
            <p:nvGrpSpPr>
              <p:cNvPr id="326" name="Google Shape;326;p37"/>
              <p:cNvGrpSpPr/>
              <p:nvPr/>
            </p:nvGrpSpPr>
            <p:grpSpPr>
              <a:xfrm>
                <a:off x="7521759" y="2766893"/>
                <a:ext cx="1304470" cy="1557784"/>
                <a:chOff x="7980910" y="3267114"/>
                <a:chExt cx="1304470" cy="1557784"/>
              </a:xfrm>
            </p:grpSpPr>
            <p:sp>
              <p:nvSpPr>
                <p:cNvPr id="327" name="Google Shape;327;p37"/>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28" name="Google Shape;328;p37"/>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29" name="Google Shape;329;p37"/>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30" name="Google Shape;330;p37"/>
            <p:cNvGrpSpPr/>
            <p:nvPr/>
          </p:nvGrpSpPr>
          <p:grpSpPr>
            <a:xfrm>
              <a:off x="7622141" y="1890087"/>
              <a:ext cx="1136271" cy="1246506"/>
              <a:chOff x="627304" y="1987183"/>
              <a:chExt cx="1594615" cy="1749317"/>
            </a:xfrm>
          </p:grpSpPr>
          <p:sp>
            <p:nvSpPr>
              <p:cNvPr id="331" name="Google Shape;331;p37"/>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37"/>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37"/>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34" name="Google Shape;334;p37"/>
          <p:cNvGrpSpPr/>
          <p:nvPr/>
        </p:nvGrpSpPr>
        <p:grpSpPr>
          <a:xfrm>
            <a:off x="10039727" y="2881865"/>
            <a:ext cx="1304471" cy="2435707"/>
            <a:chOff x="9646841" y="1888970"/>
            <a:chExt cx="1304470" cy="2435707"/>
          </a:xfrm>
        </p:grpSpPr>
        <p:grpSp>
          <p:nvGrpSpPr>
            <p:cNvPr id="335" name="Google Shape;335;p37"/>
            <p:cNvGrpSpPr/>
            <p:nvPr/>
          </p:nvGrpSpPr>
          <p:grpSpPr>
            <a:xfrm>
              <a:off x="9646841" y="2766893"/>
              <a:ext cx="1304470" cy="1557784"/>
              <a:chOff x="9646841" y="2766893"/>
              <a:chExt cx="1304470" cy="1557784"/>
            </a:xfrm>
          </p:grpSpPr>
          <p:grpSp>
            <p:nvGrpSpPr>
              <p:cNvPr id="336" name="Google Shape;336;p37"/>
              <p:cNvGrpSpPr/>
              <p:nvPr/>
            </p:nvGrpSpPr>
            <p:grpSpPr>
              <a:xfrm>
                <a:off x="9646841" y="2766893"/>
                <a:ext cx="1304470" cy="1557784"/>
                <a:chOff x="9539460" y="3267114"/>
                <a:chExt cx="1304470" cy="1557784"/>
              </a:xfrm>
            </p:grpSpPr>
            <p:sp>
              <p:nvSpPr>
                <p:cNvPr id="337" name="Google Shape;337;p37"/>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38" name="Google Shape;338;p37"/>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39" name="Google Shape;339;p37"/>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40" name="Google Shape;340;p37"/>
            <p:cNvGrpSpPr/>
            <p:nvPr/>
          </p:nvGrpSpPr>
          <p:grpSpPr>
            <a:xfrm>
              <a:off x="9755990" y="1888970"/>
              <a:ext cx="1136271" cy="1246506"/>
              <a:chOff x="627304" y="1987183"/>
              <a:chExt cx="1594615" cy="1749317"/>
            </a:xfrm>
          </p:grpSpPr>
          <p:sp>
            <p:nvSpPr>
              <p:cNvPr id="341" name="Google Shape;341;p37"/>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2" name="Google Shape;342;p37"/>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3" name="Google Shape;343;p37"/>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344" name="Google Shape;344;p37"/>
          <p:cNvSpPr txBox="1">
            <a:spLocks noGrp="1"/>
          </p:cNvSpPr>
          <p:nvPr>
            <p:ph type="body" idx="1"/>
          </p:nvPr>
        </p:nvSpPr>
        <p:spPr>
          <a:xfrm>
            <a:off x="868845" y="5707713"/>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 name="Google Shape;345;p37"/>
          <p:cNvSpPr txBox="1">
            <a:spLocks noGrp="1"/>
          </p:cNvSpPr>
          <p:nvPr>
            <p:ph type="body" idx="2"/>
          </p:nvPr>
        </p:nvSpPr>
        <p:spPr>
          <a:xfrm>
            <a:off x="3081063" y="5721634"/>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 name="Google Shape;346;p37"/>
          <p:cNvSpPr txBox="1">
            <a:spLocks noGrp="1"/>
          </p:cNvSpPr>
          <p:nvPr>
            <p:ph type="body" idx="3"/>
          </p:nvPr>
        </p:nvSpPr>
        <p:spPr>
          <a:xfrm>
            <a:off x="5293283" y="5707713"/>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Google Shape;347;p37"/>
          <p:cNvSpPr txBox="1">
            <a:spLocks noGrp="1"/>
          </p:cNvSpPr>
          <p:nvPr>
            <p:ph type="body" idx="4"/>
          </p:nvPr>
        </p:nvSpPr>
        <p:spPr>
          <a:xfrm>
            <a:off x="7412702" y="5707713"/>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Google Shape;348;p37"/>
          <p:cNvSpPr txBox="1">
            <a:spLocks noGrp="1"/>
          </p:cNvSpPr>
          <p:nvPr>
            <p:ph type="body" idx="5"/>
          </p:nvPr>
        </p:nvSpPr>
        <p:spPr>
          <a:xfrm>
            <a:off x="9532119" y="5707713"/>
            <a:ext cx="1899629"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Google Shape;349;p37"/>
          <p:cNvSpPr txBox="1">
            <a:spLocks noGrp="1"/>
          </p:cNvSpPr>
          <p:nvPr>
            <p:ph type="body" idx="6"/>
          </p:nvPr>
        </p:nvSpPr>
        <p:spPr>
          <a:xfrm>
            <a:off x="514351" y="1304998"/>
            <a:ext cx="10273812" cy="1453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0"/>
        <p:cNvGrpSpPr/>
        <p:nvPr/>
      </p:nvGrpSpPr>
      <p:grpSpPr>
        <a:xfrm>
          <a:off x="0" y="0"/>
          <a:ext cx="0" cy="0"/>
          <a:chOff x="0" y="0"/>
          <a:chExt cx="0" cy="0"/>
        </a:xfrm>
      </p:grpSpPr>
      <p:sp>
        <p:nvSpPr>
          <p:cNvPr id="351" name="Google Shape;351;p38"/>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352" name="Google Shape;352;p38"/>
          <p:cNvGrpSpPr/>
          <p:nvPr/>
        </p:nvGrpSpPr>
        <p:grpSpPr>
          <a:xfrm>
            <a:off x="2" y="3998263"/>
            <a:ext cx="12192001" cy="126791"/>
            <a:chOff x="1751419" y="4036682"/>
            <a:chExt cx="9944457" cy="50961"/>
          </a:xfrm>
        </p:grpSpPr>
        <p:sp>
          <p:nvSpPr>
            <p:cNvPr id="353" name="Google Shape;353;p38"/>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354" name="Google Shape;354;p38"/>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355" name="Google Shape;355;p3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356" name="Google Shape;356;p3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357" name="Google Shape;357;p38"/>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358" name="Google Shape;358;p38"/>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grpSp>
      <p:grpSp>
        <p:nvGrpSpPr>
          <p:cNvPr id="359" name="Google Shape;359;p38"/>
          <p:cNvGrpSpPr/>
          <p:nvPr/>
        </p:nvGrpSpPr>
        <p:grpSpPr>
          <a:xfrm>
            <a:off x="1217473" y="1893408"/>
            <a:ext cx="1304471" cy="2431269"/>
            <a:chOff x="1217471" y="1893408"/>
            <a:chExt cx="1304470" cy="2431269"/>
          </a:xfrm>
        </p:grpSpPr>
        <p:grpSp>
          <p:nvGrpSpPr>
            <p:cNvPr id="360" name="Google Shape;360;p38"/>
            <p:cNvGrpSpPr/>
            <p:nvPr/>
          </p:nvGrpSpPr>
          <p:grpSpPr>
            <a:xfrm>
              <a:off x="1217471" y="2766893"/>
              <a:ext cx="1304470" cy="1557784"/>
              <a:chOff x="1217471" y="2766893"/>
              <a:chExt cx="1304470" cy="1557784"/>
            </a:xfrm>
          </p:grpSpPr>
          <p:grpSp>
            <p:nvGrpSpPr>
              <p:cNvPr id="361" name="Google Shape;361;p38"/>
              <p:cNvGrpSpPr/>
              <p:nvPr/>
            </p:nvGrpSpPr>
            <p:grpSpPr>
              <a:xfrm>
                <a:off x="1217471" y="2766893"/>
                <a:ext cx="1304470" cy="1557784"/>
                <a:chOff x="1199541" y="3267114"/>
                <a:chExt cx="1304470" cy="1557784"/>
              </a:xfrm>
            </p:grpSpPr>
            <p:sp>
              <p:nvSpPr>
                <p:cNvPr id="362" name="Google Shape;362;p3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63" name="Google Shape;363;p38"/>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64" name="Google Shape;364;p38"/>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65" name="Google Shape;365;p38"/>
            <p:cNvGrpSpPr/>
            <p:nvPr/>
          </p:nvGrpSpPr>
          <p:grpSpPr>
            <a:xfrm>
              <a:off x="1289951" y="1893408"/>
              <a:ext cx="1136271" cy="1246506"/>
              <a:chOff x="627304" y="1987183"/>
              <a:chExt cx="1594615" cy="1749317"/>
            </a:xfrm>
          </p:grpSpPr>
          <p:sp>
            <p:nvSpPr>
              <p:cNvPr id="366" name="Google Shape;366;p38"/>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7" name="Google Shape;367;p38"/>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8" name="Google Shape;368;p38"/>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69" name="Google Shape;369;p38"/>
          <p:cNvGrpSpPr/>
          <p:nvPr/>
        </p:nvGrpSpPr>
        <p:grpSpPr>
          <a:xfrm>
            <a:off x="3286750" y="1893409"/>
            <a:ext cx="1304471" cy="2483739"/>
            <a:chOff x="3326504" y="1893408"/>
            <a:chExt cx="1304470" cy="2483739"/>
          </a:xfrm>
        </p:grpSpPr>
        <p:grpSp>
          <p:nvGrpSpPr>
            <p:cNvPr id="370" name="Google Shape;370;p38"/>
            <p:cNvGrpSpPr/>
            <p:nvPr/>
          </p:nvGrpSpPr>
          <p:grpSpPr>
            <a:xfrm>
              <a:off x="3326504" y="2772528"/>
              <a:ext cx="1304470" cy="1604619"/>
              <a:chOff x="3326504" y="2772528"/>
              <a:chExt cx="1304470" cy="1604619"/>
            </a:xfrm>
          </p:grpSpPr>
          <p:grpSp>
            <p:nvGrpSpPr>
              <p:cNvPr id="371" name="Google Shape;371;p38"/>
              <p:cNvGrpSpPr/>
              <p:nvPr/>
            </p:nvGrpSpPr>
            <p:grpSpPr>
              <a:xfrm>
                <a:off x="3326504" y="2772528"/>
                <a:ext cx="1304470" cy="1604619"/>
                <a:chOff x="3269602" y="3277053"/>
                <a:chExt cx="1304470" cy="1593145"/>
              </a:xfrm>
            </p:grpSpPr>
            <p:sp>
              <p:nvSpPr>
                <p:cNvPr id="372" name="Google Shape;372;p3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73" name="Google Shape;373;p38"/>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74" name="Google Shape;374;p38"/>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75" name="Google Shape;375;p38"/>
            <p:cNvGrpSpPr/>
            <p:nvPr/>
          </p:nvGrpSpPr>
          <p:grpSpPr>
            <a:xfrm>
              <a:off x="3410604" y="1893408"/>
              <a:ext cx="1136271" cy="1246506"/>
              <a:chOff x="627304" y="1987183"/>
              <a:chExt cx="1594615" cy="1749317"/>
            </a:xfrm>
          </p:grpSpPr>
          <p:sp>
            <p:nvSpPr>
              <p:cNvPr id="376" name="Google Shape;376;p38"/>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7" name="Google Shape;377;p38"/>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 name="Google Shape;378;p38"/>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79" name="Google Shape;379;p38"/>
          <p:cNvGrpSpPr/>
          <p:nvPr/>
        </p:nvGrpSpPr>
        <p:grpSpPr>
          <a:xfrm>
            <a:off x="5362703" y="1890090"/>
            <a:ext cx="1304471" cy="2426375"/>
            <a:chOff x="5452152" y="1890087"/>
            <a:chExt cx="1304470" cy="2426375"/>
          </a:xfrm>
        </p:grpSpPr>
        <p:grpSp>
          <p:nvGrpSpPr>
            <p:cNvPr id="380" name="Google Shape;380;p38"/>
            <p:cNvGrpSpPr/>
            <p:nvPr/>
          </p:nvGrpSpPr>
          <p:grpSpPr>
            <a:xfrm>
              <a:off x="5452152" y="2763572"/>
              <a:ext cx="1304470" cy="1552890"/>
              <a:chOff x="5452152" y="2763572"/>
              <a:chExt cx="1304470" cy="1552890"/>
            </a:xfrm>
          </p:grpSpPr>
          <p:grpSp>
            <p:nvGrpSpPr>
              <p:cNvPr id="381" name="Google Shape;381;p38"/>
              <p:cNvGrpSpPr/>
              <p:nvPr/>
            </p:nvGrpSpPr>
            <p:grpSpPr>
              <a:xfrm>
                <a:off x="5452152" y="2763572"/>
                <a:ext cx="1304470" cy="1552890"/>
                <a:chOff x="5960996" y="3267114"/>
                <a:chExt cx="1304470" cy="1559509"/>
              </a:xfrm>
            </p:grpSpPr>
            <p:sp>
              <p:nvSpPr>
                <p:cNvPr id="382" name="Google Shape;382;p3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83" name="Google Shape;383;p38"/>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84" name="Google Shape;384;p38"/>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85" name="Google Shape;385;p38"/>
            <p:cNvGrpSpPr/>
            <p:nvPr/>
          </p:nvGrpSpPr>
          <p:grpSpPr>
            <a:xfrm>
              <a:off x="5556109" y="1890087"/>
              <a:ext cx="1136271" cy="1246506"/>
              <a:chOff x="627304" y="1987183"/>
              <a:chExt cx="1594615" cy="1749317"/>
            </a:xfrm>
          </p:grpSpPr>
          <p:sp>
            <p:nvSpPr>
              <p:cNvPr id="386" name="Google Shape;386;p38"/>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p38"/>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 name="Google Shape;388;p38"/>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89" name="Google Shape;389;p38"/>
          <p:cNvGrpSpPr/>
          <p:nvPr/>
        </p:nvGrpSpPr>
        <p:grpSpPr>
          <a:xfrm>
            <a:off x="7392554" y="1890089"/>
            <a:ext cx="1304471" cy="2434591"/>
            <a:chOff x="7521759" y="1890087"/>
            <a:chExt cx="1304470" cy="2434590"/>
          </a:xfrm>
        </p:grpSpPr>
        <p:grpSp>
          <p:nvGrpSpPr>
            <p:cNvPr id="390" name="Google Shape;390;p38"/>
            <p:cNvGrpSpPr/>
            <p:nvPr/>
          </p:nvGrpSpPr>
          <p:grpSpPr>
            <a:xfrm>
              <a:off x="7521759" y="2766893"/>
              <a:ext cx="1304470" cy="1557784"/>
              <a:chOff x="7521759" y="2766893"/>
              <a:chExt cx="1304470" cy="1557784"/>
            </a:xfrm>
          </p:grpSpPr>
          <p:grpSp>
            <p:nvGrpSpPr>
              <p:cNvPr id="391" name="Google Shape;391;p38"/>
              <p:cNvGrpSpPr/>
              <p:nvPr/>
            </p:nvGrpSpPr>
            <p:grpSpPr>
              <a:xfrm>
                <a:off x="7521759" y="2766893"/>
                <a:ext cx="1304470" cy="1557784"/>
                <a:chOff x="7980910" y="3267114"/>
                <a:chExt cx="1304470" cy="1557784"/>
              </a:xfrm>
            </p:grpSpPr>
            <p:sp>
              <p:nvSpPr>
                <p:cNvPr id="392" name="Google Shape;392;p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3" name="Google Shape;393;p38"/>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394" name="Google Shape;394;p38"/>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395" name="Google Shape;395;p38"/>
            <p:cNvGrpSpPr/>
            <p:nvPr/>
          </p:nvGrpSpPr>
          <p:grpSpPr>
            <a:xfrm>
              <a:off x="7622141" y="1890087"/>
              <a:ext cx="1136271" cy="1246506"/>
              <a:chOff x="627304" y="1987183"/>
              <a:chExt cx="1594615" cy="1749317"/>
            </a:xfrm>
          </p:grpSpPr>
          <p:sp>
            <p:nvSpPr>
              <p:cNvPr id="396" name="Google Shape;396;p38"/>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p38"/>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p38"/>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99" name="Google Shape;399;p38"/>
          <p:cNvGrpSpPr/>
          <p:nvPr/>
        </p:nvGrpSpPr>
        <p:grpSpPr>
          <a:xfrm>
            <a:off x="9507697" y="1888972"/>
            <a:ext cx="1304471" cy="2435707"/>
            <a:chOff x="9646841" y="1888970"/>
            <a:chExt cx="1304470" cy="2435707"/>
          </a:xfrm>
        </p:grpSpPr>
        <p:grpSp>
          <p:nvGrpSpPr>
            <p:cNvPr id="400" name="Google Shape;400;p38"/>
            <p:cNvGrpSpPr/>
            <p:nvPr/>
          </p:nvGrpSpPr>
          <p:grpSpPr>
            <a:xfrm>
              <a:off x="9646841" y="2766893"/>
              <a:ext cx="1304470" cy="1557784"/>
              <a:chOff x="9646841" y="2766893"/>
              <a:chExt cx="1304470" cy="1557784"/>
            </a:xfrm>
          </p:grpSpPr>
          <p:grpSp>
            <p:nvGrpSpPr>
              <p:cNvPr id="401" name="Google Shape;401;p38"/>
              <p:cNvGrpSpPr/>
              <p:nvPr/>
            </p:nvGrpSpPr>
            <p:grpSpPr>
              <a:xfrm>
                <a:off x="9646841" y="2766893"/>
                <a:ext cx="1304470" cy="1557784"/>
                <a:chOff x="9539460" y="3267114"/>
                <a:chExt cx="1304470" cy="1557784"/>
              </a:xfrm>
            </p:grpSpPr>
            <p:sp>
              <p:nvSpPr>
                <p:cNvPr id="402" name="Google Shape;402;p3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3" name="Google Shape;403;p38"/>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404" name="Google Shape;404;p38"/>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405" name="Google Shape;405;p38"/>
            <p:cNvGrpSpPr/>
            <p:nvPr/>
          </p:nvGrpSpPr>
          <p:grpSpPr>
            <a:xfrm>
              <a:off x="9755990" y="1888970"/>
              <a:ext cx="1136271" cy="1246506"/>
              <a:chOff x="627304" y="1987183"/>
              <a:chExt cx="1594615" cy="1749317"/>
            </a:xfrm>
          </p:grpSpPr>
          <p:sp>
            <p:nvSpPr>
              <p:cNvPr id="406" name="Google Shape;406;p38"/>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7" name="Google Shape;407;p38"/>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8" name="Google Shape;408;p38"/>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409" name="Google Shape;409;p38"/>
          <p:cNvSpPr txBox="1">
            <a:spLocks noGrp="1"/>
          </p:cNvSpPr>
          <p:nvPr>
            <p:ph type="body" idx="1"/>
          </p:nvPr>
        </p:nvSpPr>
        <p:spPr>
          <a:xfrm>
            <a:off x="858787"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0" name="Google Shape;410;p38"/>
          <p:cNvSpPr txBox="1">
            <a:spLocks noGrp="1"/>
          </p:cNvSpPr>
          <p:nvPr>
            <p:ph type="body" idx="2"/>
          </p:nvPr>
        </p:nvSpPr>
        <p:spPr>
          <a:xfrm>
            <a:off x="868845"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1" name="Google Shape;411;p38"/>
          <p:cNvSpPr txBox="1">
            <a:spLocks noGrp="1"/>
          </p:cNvSpPr>
          <p:nvPr>
            <p:ph type="body" idx="3"/>
          </p:nvPr>
        </p:nvSpPr>
        <p:spPr>
          <a:xfrm>
            <a:off x="3213622"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38"/>
          <p:cNvSpPr txBox="1">
            <a:spLocks noGrp="1"/>
          </p:cNvSpPr>
          <p:nvPr>
            <p:ph type="body" idx="4"/>
          </p:nvPr>
        </p:nvSpPr>
        <p:spPr>
          <a:xfrm>
            <a:off x="3223679"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Google Shape;413;p38"/>
          <p:cNvSpPr txBox="1">
            <a:spLocks noGrp="1"/>
          </p:cNvSpPr>
          <p:nvPr>
            <p:ph type="body" idx="5"/>
          </p:nvPr>
        </p:nvSpPr>
        <p:spPr>
          <a:xfrm>
            <a:off x="5283227"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38"/>
          <p:cNvSpPr txBox="1">
            <a:spLocks noGrp="1"/>
          </p:cNvSpPr>
          <p:nvPr>
            <p:ph type="body" idx="6"/>
          </p:nvPr>
        </p:nvSpPr>
        <p:spPr>
          <a:xfrm>
            <a:off x="5293283"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Google Shape;415;p38"/>
          <p:cNvSpPr txBox="1">
            <a:spLocks noGrp="1"/>
          </p:cNvSpPr>
          <p:nvPr>
            <p:ph type="body" idx="7"/>
          </p:nvPr>
        </p:nvSpPr>
        <p:spPr>
          <a:xfrm>
            <a:off x="7402645"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38"/>
          <p:cNvSpPr txBox="1">
            <a:spLocks noGrp="1"/>
          </p:cNvSpPr>
          <p:nvPr>
            <p:ph type="body" idx="8"/>
          </p:nvPr>
        </p:nvSpPr>
        <p:spPr>
          <a:xfrm>
            <a:off x="7412702"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Google Shape;417;p38"/>
          <p:cNvSpPr txBox="1">
            <a:spLocks noGrp="1"/>
          </p:cNvSpPr>
          <p:nvPr>
            <p:ph type="body" idx="9"/>
          </p:nvPr>
        </p:nvSpPr>
        <p:spPr>
          <a:xfrm>
            <a:off x="9688645"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Google Shape;418;p38"/>
          <p:cNvSpPr txBox="1">
            <a:spLocks noGrp="1"/>
          </p:cNvSpPr>
          <p:nvPr>
            <p:ph type="body" idx="13"/>
          </p:nvPr>
        </p:nvSpPr>
        <p:spPr>
          <a:xfrm>
            <a:off x="9698702"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19"/>
        <p:cNvGrpSpPr/>
        <p:nvPr/>
      </p:nvGrpSpPr>
      <p:grpSpPr>
        <a:xfrm>
          <a:off x="0" y="0"/>
          <a:ext cx="0" cy="0"/>
          <a:chOff x="0" y="0"/>
          <a:chExt cx="0" cy="0"/>
        </a:xfrm>
      </p:grpSpPr>
      <p:sp>
        <p:nvSpPr>
          <p:cNvPr id="420" name="Google Shape;420;p39"/>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1" name="Google Shape;421;p39"/>
          <p:cNvSpPr/>
          <p:nvPr/>
        </p:nvSpPr>
        <p:spPr>
          <a:xfrm>
            <a:off x="635765" y="311423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2" name="Google Shape;422;p39"/>
          <p:cNvSpPr/>
          <p:nvPr/>
        </p:nvSpPr>
        <p:spPr>
          <a:xfrm>
            <a:off x="4880761" y="311423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3" name="Google Shape;423;p39"/>
          <p:cNvSpPr/>
          <p:nvPr/>
        </p:nvSpPr>
        <p:spPr>
          <a:xfrm rot="10800000" flipH="1">
            <a:off x="2754593" y="192551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4" name="Google Shape;424;p39"/>
          <p:cNvSpPr/>
          <p:nvPr/>
        </p:nvSpPr>
        <p:spPr>
          <a:xfrm>
            <a:off x="9133089" y="311423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5" name="Google Shape;425;p39"/>
          <p:cNvSpPr/>
          <p:nvPr/>
        </p:nvSpPr>
        <p:spPr>
          <a:xfrm rot="10800000" flipH="1">
            <a:off x="7006925" y="192551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6" name="Google Shape;426;p39"/>
          <p:cNvSpPr/>
          <p:nvPr/>
        </p:nvSpPr>
        <p:spPr>
          <a:xfrm>
            <a:off x="2754593" y="311423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7" name="Google Shape;427;p39"/>
          <p:cNvSpPr/>
          <p:nvPr/>
        </p:nvSpPr>
        <p:spPr>
          <a:xfrm rot="10800000" flipH="1">
            <a:off x="628428" y="192551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p39"/>
          <p:cNvSpPr/>
          <p:nvPr/>
        </p:nvSpPr>
        <p:spPr>
          <a:xfrm>
            <a:off x="7006925" y="311423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p39"/>
          <p:cNvSpPr/>
          <p:nvPr/>
        </p:nvSpPr>
        <p:spPr>
          <a:xfrm rot="10800000" flipH="1">
            <a:off x="4880761" y="192551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0" name="Google Shape;430;p39"/>
          <p:cNvSpPr/>
          <p:nvPr/>
        </p:nvSpPr>
        <p:spPr>
          <a:xfrm rot="10800000" flipH="1">
            <a:off x="9133089" y="1925517"/>
            <a:ext cx="2437587"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1" name="Google Shape;431;p39"/>
          <p:cNvSpPr/>
          <p:nvPr/>
        </p:nvSpPr>
        <p:spPr>
          <a:xfrm>
            <a:off x="662134" y="4762331"/>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2" name="Google Shape;432;p39"/>
          <p:cNvSpPr/>
          <p:nvPr/>
        </p:nvSpPr>
        <p:spPr>
          <a:xfrm>
            <a:off x="2947443" y="4756138"/>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3" name="Google Shape;433;p39"/>
          <p:cNvSpPr/>
          <p:nvPr/>
        </p:nvSpPr>
        <p:spPr>
          <a:xfrm>
            <a:off x="7158063" y="4749375"/>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4" name="Google Shape;434;p39"/>
          <p:cNvSpPr/>
          <p:nvPr/>
        </p:nvSpPr>
        <p:spPr>
          <a:xfrm>
            <a:off x="9436045" y="4749947"/>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5" name="Google Shape;435;p39"/>
          <p:cNvSpPr/>
          <p:nvPr/>
        </p:nvSpPr>
        <p:spPr>
          <a:xfrm>
            <a:off x="5052754" y="4749947"/>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6" name="Google Shape;436;p39"/>
          <p:cNvSpPr txBox="1">
            <a:spLocks noGrp="1"/>
          </p:cNvSpPr>
          <p:nvPr>
            <p:ph type="body" idx="1"/>
          </p:nvPr>
        </p:nvSpPr>
        <p:spPr>
          <a:xfrm>
            <a:off x="858787"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7" name="Google Shape;437;p39"/>
          <p:cNvSpPr txBox="1">
            <a:spLocks noGrp="1"/>
          </p:cNvSpPr>
          <p:nvPr>
            <p:ph type="body" idx="2"/>
          </p:nvPr>
        </p:nvSpPr>
        <p:spPr>
          <a:xfrm>
            <a:off x="989703"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8" name="Google Shape;438;p39"/>
          <p:cNvSpPr txBox="1">
            <a:spLocks noGrp="1"/>
          </p:cNvSpPr>
          <p:nvPr>
            <p:ph type="body" idx="3"/>
          </p:nvPr>
        </p:nvSpPr>
        <p:spPr>
          <a:xfrm>
            <a:off x="3080695"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9" name="Google Shape;439;p39"/>
          <p:cNvSpPr txBox="1">
            <a:spLocks noGrp="1"/>
          </p:cNvSpPr>
          <p:nvPr>
            <p:ph type="body" idx="4"/>
          </p:nvPr>
        </p:nvSpPr>
        <p:spPr>
          <a:xfrm>
            <a:off x="5220011"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0" name="Google Shape;440;p39"/>
          <p:cNvSpPr txBox="1">
            <a:spLocks noGrp="1"/>
          </p:cNvSpPr>
          <p:nvPr>
            <p:ph type="body" idx="5"/>
          </p:nvPr>
        </p:nvSpPr>
        <p:spPr>
          <a:xfrm>
            <a:off x="7366815"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Google Shape;441;p39"/>
          <p:cNvSpPr txBox="1">
            <a:spLocks noGrp="1"/>
          </p:cNvSpPr>
          <p:nvPr>
            <p:ph type="body" idx="6"/>
          </p:nvPr>
        </p:nvSpPr>
        <p:spPr>
          <a:xfrm>
            <a:off x="9485362" y="2873671"/>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Google Shape;442;p39"/>
          <p:cNvSpPr txBox="1">
            <a:spLocks noGrp="1"/>
          </p:cNvSpPr>
          <p:nvPr>
            <p:ph type="body" idx="7"/>
          </p:nvPr>
        </p:nvSpPr>
        <p:spPr>
          <a:xfrm>
            <a:off x="868845"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Google Shape;443;p39"/>
          <p:cNvSpPr txBox="1">
            <a:spLocks noGrp="1"/>
          </p:cNvSpPr>
          <p:nvPr>
            <p:ph type="body" idx="8"/>
          </p:nvPr>
        </p:nvSpPr>
        <p:spPr>
          <a:xfrm>
            <a:off x="3213622"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Google Shape;444;p39"/>
          <p:cNvSpPr txBox="1">
            <a:spLocks noGrp="1"/>
          </p:cNvSpPr>
          <p:nvPr>
            <p:ph type="body" idx="9"/>
          </p:nvPr>
        </p:nvSpPr>
        <p:spPr>
          <a:xfrm>
            <a:off x="3223679"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39"/>
          <p:cNvSpPr txBox="1">
            <a:spLocks noGrp="1"/>
          </p:cNvSpPr>
          <p:nvPr>
            <p:ph type="body" idx="13"/>
          </p:nvPr>
        </p:nvSpPr>
        <p:spPr>
          <a:xfrm>
            <a:off x="5283227"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39"/>
          <p:cNvSpPr txBox="1">
            <a:spLocks noGrp="1"/>
          </p:cNvSpPr>
          <p:nvPr>
            <p:ph type="body" idx="14"/>
          </p:nvPr>
        </p:nvSpPr>
        <p:spPr>
          <a:xfrm>
            <a:off x="5293283"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39"/>
          <p:cNvSpPr txBox="1">
            <a:spLocks noGrp="1"/>
          </p:cNvSpPr>
          <p:nvPr>
            <p:ph type="body" idx="15"/>
          </p:nvPr>
        </p:nvSpPr>
        <p:spPr>
          <a:xfrm>
            <a:off x="7402645"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39"/>
          <p:cNvSpPr txBox="1">
            <a:spLocks noGrp="1"/>
          </p:cNvSpPr>
          <p:nvPr>
            <p:ph type="body" idx="16"/>
          </p:nvPr>
        </p:nvSpPr>
        <p:spPr>
          <a:xfrm>
            <a:off x="7412702"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39"/>
          <p:cNvSpPr txBox="1">
            <a:spLocks noGrp="1"/>
          </p:cNvSpPr>
          <p:nvPr>
            <p:ph type="body" idx="17"/>
          </p:nvPr>
        </p:nvSpPr>
        <p:spPr>
          <a:xfrm>
            <a:off x="9688645" y="5139521"/>
            <a:ext cx="1733047"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39"/>
          <p:cNvSpPr txBox="1">
            <a:spLocks noGrp="1"/>
          </p:cNvSpPr>
          <p:nvPr>
            <p:ph type="body" idx="18"/>
          </p:nvPr>
        </p:nvSpPr>
        <p:spPr>
          <a:xfrm>
            <a:off x="9698702" y="4680187"/>
            <a:ext cx="173304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1"/>
        <p:cNvGrpSpPr/>
        <p:nvPr/>
      </p:nvGrpSpPr>
      <p:grpSpPr>
        <a:xfrm>
          <a:off x="0" y="0"/>
          <a:ext cx="0" cy="0"/>
          <a:chOff x="0" y="0"/>
          <a:chExt cx="0" cy="0"/>
        </a:xfrm>
      </p:grpSpPr>
      <p:sp>
        <p:nvSpPr>
          <p:cNvPr id="452" name="Google Shape;452;p40"/>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53" name="Google Shape;453;p40"/>
          <p:cNvSpPr/>
          <p:nvPr/>
        </p:nvSpPr>
        <p:spPr>
          <a:xfrm>
            <a:off x="9198867" y="1193285"/>
            <a:ext cx="85724" cy="392112"/>
          </a:xfrm>
          <a:custGeom>
            <a:avLst/>
            <a:gdLst/>
            <a:ahLst/>
            <a:cxnLst/>
            <a:rect l="l" t="t" r="r" b="b"/>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4" name="Google Shape;454;p40"/>
          <p:cNvSpPr/>
          <p:nvPr/>
        </p:nvSpPr>
        <p:spPr>
          <a:xfrm>
            <a:off x="9198867" y="1193285"/>
            <a:ext cx="85724" cy="392112"/>
          </a:xfrm>
          <a:custGeom>
            <a:avLst/>
            <a:gdLst/>
            <a:ahLst/>
            <a:cxnLst/>
            <a:rect l="l" t="t" r="r" b="b"/>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5" name="Google Shape;455;p40"/>
          <p:cNvSpPr/>
          <p:nvPr/>
        </p:nvSpPr>
        <p:spPr>
          <a:xfrm>
            <a:off x="8370189" y="1123438"/>
            <a:ext cx="269875" cy="265113"/>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6" name="Google Shape;456;p40"/>
          <p:cNvSpPr/>
          <p:nvPr/>
        </p:nvSpPr>
        <p:spPr>
          <a:xfrm>
            <a:off x="8370189" y="1123438"/>
            <a:ext cx="269875" cy="265113"/>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7" name="Google Shape;457;p40"/>
          <p:cNvSpPr/>
          <p:nvPr/>
        </p:nvSpPr>
        <p:spPr>
          <a:xfrm>
            <a:off x="8640067" y="1177413"/>
            <a:ext cx="212724" cy="211137"/>
          </a:xfrm>
          <a:custGeom>
            <a:avLst/>
            <a:gdLst/>
            <a:ahLst/>
            <a:cxnLst/>
            <a:rect l="l" t="t" r="r" b="b"/>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40"/>
          <p:cNvSpPr/>
          <p:nvPr/>
        </p:nvSpPr>
        <p:spPr>
          <a:xfrm>
            <a:off x="8370189" y="1388549"/>
            <a:ext cx="269875"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40"/>
          <p:cNvSpPr/>
          <p:nvPr/>
        </p:nvSpPr>
        <p:spPr>
          <a:xfrm>
            <a:off x="8370189" y="1388549"/>
            <a:ext cx="269875"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40"/>
          <p:cNvSpPr/>
          <p:nvPr/>
        </p:nvSpPr>
        <p:spPr>
          <a:xfrm>
            <a:off x="8736904" y="1483801"/>
            <a:ext cx="280987" cy="171449"/>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1" name="Google Shape;461;p40"/>
          <p:cNvSpPr/>
          <p:nvPr/>
        </p:nvSpPr>
        <p:spPr>
          <a:xfrm>
            <a:off x="9198867" y="3193538"/>
            <a:ext cx="85724" cy="393700"/>
          </a:xfrm>
          <a:custGeom>
            <a:avLst/>
            <a:gdLst/>
            <a:ahLst/>
            <a:cxnLst/>
            <a:rect l="l" t="t" r="r" b="b"/>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2" name="Google Shape;462;p40"/>
          <p:cNvSpPr/>
          <p:nvPr/>
        </p:nvSpPr>
        <p:spPr>
          <a:xfrm>
            <a:off x="9198867" y="3193538"/>
            <a:ext cx="85724" cy="390524"/>
          </a:xfrm>
          <a:custGeom>
            <a:avLst/>
            <a:gdLst/>
            <a:ahLst/>
            <a:cxnLst/>
            <a:rect l="l" t="t" r="r" b="b"/>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3" name="Google Shape;463;p40"/>
          <p:cNvSpPr/>
          <p:nvPr/>
        </p:nvSpPr>
        <p:spPr>
          <a:xfrm>
            <a:off x="8370189" y="3122097"/>
            <a:ext cx="269875"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4" name="Google Shape;464;p40"/>
          <p:cNvSpPr/>
          <p:nvPr/>
        </p:nvSpPr>
        <p:spPr>
          <a:xfrm>
            <a:off x="8370189" y="3122097"/>
            <a:ext cx="269875"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40"/>
          <p:cNvSpPr/>
          <p:nvPr/>
        </p:nvSpPr>
        <p:spPr>
          <a:xfrm>
            <a:off x="8640067" y="3179248"/>
            <a:ext cx="212724" cy="209549"/>
          </a:xfrm>
          <a:custGeom>
            <a:avLst/>
            <a:gdLst/>
            <a:ahLst/>
            <a:cxnLst/>
            <a:rect l="l" t="t" r="r" b="b"/>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40"/>
          <p:cNvSpPr/>
          <p:nvPr/>
        </p:nvSpPr>
        <p:spPr>
          <a:xfrm>
            <a:off x="8370189" y="3388797"/>
            <a:ext cx="269875" cy="269875"/>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40"/>
          <p:cNvSpPr/>
          <p:nvPr/>
        </p:nvSpPr>
        <p:spPr>
          <a:xfrm>
            <a:off x="8370189" y="3388797"/>
            <a:ext cx="269875" cy="269875"/>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40"/>
          <p:cNvSpPr/>
          <p:nvPr/>
        </p:nvSpPr>
        <p:spPr>
          <a:xfrm>
            <a:off x="8736904" y="3488814"/>
            <a:ext cx="280987" cy="169863"/>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40"/>
          <p:cNvSpPr/>
          <p:nvPr/>
        </p:nvSpPr>
        <p:spPr>
          <a:xfrm>
            <a:off x="8979791" y="2195001"/>
            <a:ext cx="85724" cy="195263"/>
          </a:xfrm>
          <a:custGeom>
            <a:avLst/>
            <a:gdLst/>
            <a:ahLst/>
            <a:cxnLst/>
            <a:rect l="l" t="t" r="r" b="b"/>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40"/>
          <p:cNvSpPr/>
          <p:nvPr/>
        </p:nvSpPr>
        <p:spPr>
          <a:xfrm>
            <a:off x="8979791" y="2195001"/>
            <a:ext cx="85724" cy="195263"/>
          </a:xfrm>
          <a:custGeom>
            <a:avLst/>
            <a:gdLst/>
            <a:ahLst/>
            <a:cxnLst/>
            <a:rect l="l" t="t" r="r" b="b"/>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40"/>
          <p:cNvSpPr/>
          <p:nvPr/>
        </p:nvSpPr>
        <p:spPr>
          <a:xfrm>
            <a:off x="9006777" y="2507738"/>
            <a:ext cx="58739" cy="77788"/>
          </a:xfrm>
          <a:custGeom>
            <a:avLst/>
            <a:gdLst/>
            <a:ahLst/>
            <a:cxnLst/>
            <a:rect l="l" t="t" r="r" b="b"/>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2" name="Google Shape;472;p40"/>
          <p:cNvSpPr/>
          <p:nvPr/>
        </p:nvSpPr>
        <p:spPr>
          <a:xfrm>
            <a:off x="8997255" y="2485512"/>
            <a:ext cx="68263" cy="100013"/>
          </a:xfrm>
          <a:custGeom>
            <a:avLst/>
            <a:gdLst/>
            <a:ahLst/>
            <a:cxnLst/>
            <a:rect l="l" t="t" r="r" b="b"/>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3" name="Google Shape;473;p40"/>
          <p:cNvSpPr/>
          <p:nvPr/>
        </p:nvSpPr>
        <p:spPr>
          <a:xfrm>
            <a:off x="9624316" y="2120385"/>
            <a:ext cx="269875" cy="269875"/>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40"/>
          <p:cNvSpPr/>
          <p:nvPr/>
        </p:nvSpPr>
        <p:spPr>
          <a:xfrm>
            <a:off x="9624316" y="2120385"/>
            <a:ext cx="269875" cy="269875"/>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5" name="Google Shape;475;p40"/>
          <p:cNvSpPr/>
          <p:nvPr/>
        </p:nvSpPr>
        <p:spPr>
          <a:xfrm>
            <a:off x="9411591" y="2177535"/>
            <a:ext cx="212724" cy="212724"/>
          </a:xfrm>
          <a:custGeom>
            <a:avLst/>
            <a:gdLst/>
            <a:ahLst/>
            <a:cxnLst/>
            <a:rect l="l" t="t" r="r" b="b"/>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40"/>
          <p:cNvSpPr/>
          <p:nvPr/>
        </p:nvSpPr>
        <p:spPr>
          <a:xfrm>
            <a:off x="9624316" y="2390261"/>
            <a:ext cx="269875"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7" name="Google Shape;477;p40"/>
          <p:cNvSpPr/>
          <p:nvPr/>
        </p:nvSpPr>
        <p:spPr>
          <a:xfrm>
            <a:off x="9624316" y="2390261"/>
            <a:ext cx="269875"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8" name="Google Shape;478;p40"/>
          <p:cNvSpPr/>
          <p:nvPr/>
        </p:nvSpPr>
        <p:spPr>
          <a:xfrm>
            <a:off x="9246489" y="2485514"/>
            <a:ext cx="284163" cy="171449"/>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9" name="Google Shape;479;p40"/>
          <p:cNvSpPr/>
          <p:nvPr/>
        </p:nvSpPr>
        <p:spPr>
          <a:xfrm>
            <a:off x="8979791" y="4193661"/>
            <a:ext cx="85724" cy="392112"/>
          </a:xfrm>
          <a:custGeom>
            <a:avLst/>
            <a:gdLst/>
            <a:ahLst/>
            <a:cxnLst/>
            <a:rect l="l" t="t" r="r" b="b"/>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p40"/>
          <p:cNvSpPr/>
          <p:nvPr/>
        </p:nvSpPr>
        <p:spPr>
          <a:xfrm>
            <a:off x="8979791" y="4193661"/>
            <a:ext cx="85724" cy="392112"/>
          </a:xfrm>
          <a:custGeom>
            <a:avLst/>
            <a:gdLst/>
            <a:ahLst/>
            <a:cxnLst/>
            <a:rect l="l" t="t" r="r" b="b"/>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1" name="Google Shape;481;p40"/>
          <p:cNvSpPr/>
          <p:nvPr/>
        </p:nvSpPr>
        <p:spPr>
          <a:xfrm>
            <a:off x="9624316" y="4123813"/>
            <a:ext cx="269875" cy="266699"/>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2" name="Google Shape;482;p40"/>
          <p:cNvSpPr/>
          <p:nvPr/>
        </p:nvSpPr>
        <p:spPr>
          <a:xfrm>
            <a:off x="9624316" y="4123813"/>
            <a:ext cx="269875" cy="266699"/>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3" name="Google Shape;483;p40"/>
          <p:cNvSpPr/>
          <p:nvPr/>
        </p:nvSpPr>
        <p:spPr>
          <a:xfrm>
            <a:off x="9411591" y="4177787"/>
            <a:ext cx="212724" cy="212724"/>
          </a:xfrm>
          <a:custGeom>
            <a:avLst/>
            <a:gdLst/>
            <a:ahLst/>
            <a:cxnLst/>
            <a:rect l="l" t="t" r="r" b="b"/>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4" name="Google Shape;484;p40"/>
          <p:cNvSpPr/>
          <p:nvPr/>
        </p:nvSpPr>
        <p:spPr>
          <a:xfrm>
            <a:off x="9624316" y="4390511"/>
            <a:ext cx="269875" cy="268288"/>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40"/>
          <p:cNvSpPr/>
          <p:nvPr/>
        </p:nvSpPr>
        <p:spPr>
          <a:xfrm>
            <a:off x="9624316" y="4390511"/>
            <a:ext cx="269875" cy="268288"/>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40"/>
          <p:cNvSpPr/>
          <p:nvPr/>
        </p:nvSpPr>
        <p:spPr>
          <a:xfrm>
            <a:off x="9246489" y="4484174"/>
            <a:ext cx="284163" cy="174625"/>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40"/>
          <p:cNvSpPr/>
          <p:nvPr/>
        </p:nvSpPr>
        <p:spPr>
          <a:xfrm>
            <a:off x="507149" y="1306073"/>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488" name="Google Shape;488;p40"/>
          <p:cNvSpPr/>
          <p:nvPr/>
        </p:nvSpPr>
        <p:spPr>
          <a:xfrm>
            <a:off x="507149" y="2534269"/>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489" name="Google Shape;489;p40"/>
          <p:cNvSpPr/>
          <p:nvPr/>
        </p:nvSpPr>
        <p:spPr>
          <a:xfrm>
            <a:off x="506451" y="5115598"/>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490" name="Google Shape;490;p40"/>
          <p:cNvSpPr/>
          <p:nvPr/>
        </p:nvSpPr>
        <p:spPr>
          <a:xfrm>
            <a:off x="506451" y="3848180"/>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nvGrpSpPr>
          <p:cNvPr id="491" name="Google Shape;491;p40"/>
          <p:cNvGrpSpPr/>
          <p:nvPr/>
        </p:nvGrpSpPr>
        <p:grpSpPr>
          <a:xfrm>
            <a:off x="8852789" y="1619529"/>
            <a:ext cx="2105024" cy="1658939"/>
            <a:chOff x="5946775" y="4468571"/>
            <a:chExt cx="2105024" cy="1658938"/>
          </a:xfrm>
        </p:grpSpPr>
        <p:sp>
          <p:nvSpPr>
            <p:cNvPr id="492" name="Google Shape;492;p40"/>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40"/>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40"/>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40"/>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40"/>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7" name="Google Shape;497;p40"/>
          <p:cNvGrpSpPr/>
          <p:nvPr/>
        </p:nvGrpSpPr>
        <p:grpSpPr>
          <a:xfrm>
            <a:off x="7179565" y="559873"/>
            <a:ext cx="2105024" cy="1658939"/>
            <a:chOff x="4146550" y="1468196"/>
            <a:chExt cx="2105024" cy="1658938"/>
          </a:xfrm>
        </p:grpSpPr>
        <p:sp>
          <p:nvSpPr>
            <p:cNvPr id="498" name="Google Shape;498;p40"/>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9" name="Google Shape;499;p40"/>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0" name="Google Shape;500;p40"/>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40"/>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40"/>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03" name="Google Shape;503;p40"/>
          <p:cNvSpPr txBox="1">
            <a:spLocks noGrp="1"/>
          </p:cNvSpPr>
          <p:nvPr>
            <p:ph type="body" idx="1"/>
          </p:nvPr>
        </p:nvSpPr>
        <p:spPr>
          <a:xfrm>
            <a:off x="905611" y="12490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4" name="Google Shape;504;p40"/>
          <p:cNvSpPr txBox="1">
            <a:spLocks noGrp="1"/>
          </p:cNvSpPr>
          <p:nvPr>
            <p:ph type="body" idx="2"/>
          </p:nvPr>
        </p:nvSpPr>
        <p:spPr>
          <a:xfrm>
            <a:off x="905611" y="1660600"/>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5" name="Google Shape;505;p40"/>
          <p:cNvSpPr txBox="1">
            <a:spLocks noGrp="1"/>
          </p:cNvSpPr>
          <p:nvPr>
            <p:ph type="body" idx="3"/>
          </p:nvPr>
        </p:nvSpPr>
        <p:spPr>
          <a:xfrm>
            <a:off x="905611" y="25185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6" name="Google Shape;506;p40"/>
          <p:cNvSpPr txBox="1">
            <a:spLocks noGrp="1"/>
          </p:cNvSpPr>
          <p:nvPr>
            <p:ph type="body" idx="4"/>
          </p:nvPr>
        </p:nvSpPr>
        <p:spPr>
          <a:xfrm>
            <a:off x="905611" y="2930101"/>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7" name="Google Shape;507;p40"/>
          <p:cNvSpPr txBox="1">
            <a:spLocks noGrp="1"/>
          </p:cNvSpPr>
          <p:nvPr>
            <p:ph type="body" idx="5"/>
          </p:nvPr>
        </p:nvSpPr>
        <p:spPr>
          <a:xfrm>
            <a:off x="905611" y="3774421"/>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8" name="Google Shape;508;p40"/>
          <p:cNvSpPr txBox="1">
            <a:spLocks noGrp="1"/>
          </p:cNvSpPr>
          <p:nvPr>
            <p:ph type="body" idx="6"/>
          </p:nvPr>
        </p:nvSpPr>
        <p:spPr>
          <a:xfrm>
            <a:off x="905611" y="418596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Google Shape;509;p40"/>
          <p:cNvSpPr txBox="1">
            <a:spLocks noGrp="1"/>
          </p:cNvSpPr>
          <p:nvPr>
            <p:ph type="body" idx="7"/>
          </p:nvPr>
        </p:nvSpPr>
        <p:spPr>
          <a:xfrm>
            <a:off x="905611" y="5041625"/>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Google Shape;510;p40"/>
          <p:cNvSpPr txBox="1">
            <a:spLocks noGrp="1"/>
          </p:cNvSpPr>
          <p:nvPr>
            <p:ph type="body" idx="8"/>
          </p:nvPr>
        </p:nvSpPr>
        <p:spPr>
          <a:xfrm>
            <a:off x="905611" y="545316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1" name="Google Shape;511;p40"/>
          <p:cNvGrpSpPr/>
          <p:nvPr/>
        </p:nvGrpSpPr>
        <p:grpSpPr>
          <a:xfrm>
            <a:off x="7179565" y="2719085"/>
            <a:ext cx="2105024" cy="1658939"/>
            <a:chOff x="4146550" y="1468196"/>
            <a:chExt cx="2105024" cy="1658938"/>
          </a:xfrm>
        </p:grpSpPr>
        <p:sp>
          <p:nvSpPr>
            <p:cNvPr id="512" name="Google Shape;512;p40"/>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40"/>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40"/>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40"/>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6" name="Google Shape;516;p40"/>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17" name="Google Shape;517;p40"/>
          <p:cNvGrpSpPr/>
          <p:nvPr/>
        </p:nvGrpSpPr>
        <p:grpSpPr>
          <a:xfrm>
            <a:off x="8852789" y="3752912"/>
            <a:ext cx="2105024" cy="1658939"/>
            <a:chOff x="5946775" y="4468571"/>
            <a:chExt cx="2105024" cy="1658938"/>
          </a:xfrm>
        </p:grpSpPr>
        <p:sp>
          <p:nvSpPr>
            <p:cNvPr id="518" name="Google Shape;518;p40"/>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9" name="Google Shape;519;p40"/>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0" name="Google Shape;520;p40"/>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1" name="Google Shape;521;p40"/>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2" name="Google Shape;522;p40"/>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23" name="Google Shape;523;p40"/>
          <p:cNvGrpSpPr/>
          <p:nvPr/>
        </p:nvGrpSpPr>
        <p:grpSpPr>
          <a:xfrm>
            <a:off x="7179565" y="4794313"/>
            <a:ext cx="2105024" cy="1658939"/>
            <a:chOff x="4146550" y="1468196"/>
            <a:chExt cx="2105024" cy="1658938"/>
          </a:xfrm>
        </p:grpSpPr>
        <p:sp>
          <p:nvSpPr>
            <p:cNvPr id="524" name="Google Shape;524;p40"/>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5" name="Google Shape;525;p40"/>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6" name="Google Shape;526;p40"/>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7" name="Google Shape;527;p40"/>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8" name="Google Shape;528;p40"/>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29"/>
        <p:cNvGrpSpPr/>
        <p:nvPr/>
      </p:nvGrpSpPr>
      <p:grpSpPr>
        <a:xfrm>
          <a:off x="0" y="0"/>
          <a:ext cx="0" cy="0"/>
          <a:chOff x="0" y="0"/>
          <a:chExt cx="0" cy="0"/>
        </a:xfrm>
      </p:grpSpPr>
      <p:sp>
        <p:nvSpPr>
          <p:cNvPr id="530" name="Google Shape;530;p41"/>
          <p:cNvSpPr txBox="1">
            <a:spLocks noGrp="1"/>
          </p:cNvSpPr>
          <p:nvPr>
            <p:ph type="title"/>
          </p:nvPr>
        </p:nvSpPr>
        <p:spPr>
          <a:xfrm>
            <a:off x="208637" y="633247"/>
            <a:ext cx="956908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1" name="Google Shape;531;p41"/>
          <p:cNvSpPr/>
          <p:nvPr/>
        </p:nvSpPr>
        <p:spPr>
          <a:xfrm>
            <a:off x="-84569" y="2350436"/>
            <a:ext cx="9794527" cy="3583613"/>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32" name="Google Shape;532;p41"/>
          <p:cNvGrpSpPr/>
          <p:nvPr/>
        </p:nvGrpSpPr>
        <p:grpSpPr>
          <a:xfrm>
            <a:off x="1760308" y="3744766"/>
            <a:ext cx="995965" cy="993236"/>
            <a:chOff x="1760306" y="3744764"/>
            <a:chExt cx="995965" cy="993236"/>
          </a:xfrm>
        </p:grpSpPr>
        <p:sp>
          <p:nvSpPr>
            <p:cNvPr id="533" name="Google Shape;533;p41"/>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534" name="Google Shape;534;p41"/>
            <p:cNvSpPr/>
            <p:nvPr/>
          </p:nvSpPr>
          <p:spPr>
            <a:xfrm>
              <a:off x="2118625" y="410171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535" name="Google Shape;535;p41"/>
          <p:cNvGrpSpPr/>
          <p:nvPr/>
        </p:nvGrpSpPr>
        <p:grpSpPr>
          <a:xfrm>
            <a:off x="3658380" y="4366075"/>
            <a:ext cx="995965" cy="993236"/>
            <a:chOff x="3658378" y="4366073"/>
            <a:chExt cx="995965" cy="993236"/>
          </a:xfrm>
        </p:grpSpPr>
        <p:sp>
          <p:nvSpPr>
            <p:cNvPr id="536" name="Google Shape;536;p4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537" name="Google Shape;537;p41"/>
            <p:cNvSpPr/>
            <p:nvPr/>
          </p:nvSpPr>
          <p:spPr>
            <a:xfrm>
              <a:off x="4030553" y="472498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538" name="Google Shape;538;p41"/>
          <p:cNvGrpSpPr/>
          <p:nvPr/>
        </p:nvGrpSpPr>
        <p:grpSpPr>
          <a:xfrm>
            <a:off x="5556452" y="3010475"/>
            <a:ext cx="995965" cy="993236"/>
            <a:chOff x="5556451" y="3010474"/>
            <a:chExt cx="995965" cy="993236"/>
          </a:xfrm>
        </p:grpSpPr>
        <p:sp>
          <p:nvSpPr>
            <p:cNvPr id="539" name="Google Shape;539;p41"/>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540" name="Google Shape;540;p41"/>
            <p:cNvSpPr/>
            <p:nvPr/>
          </p:nvSpPr>
          <p:spPr>
            <a:xfrm>
              <a:off x="5922678" y="3342621"/>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541" name="Google Shape;541;p41"/>
          <p:cNvGrpSpPr/>
          <p:nvPr/>
        </p:nvGrpSpPr>
        <p:grpSpPr>
          <a:xfrm>
            <a:off x="7454527" y="3536691"/>
            <a:ext cx="995965" cy="993236"/>
            <a:chOff x="7454525" y="3536691"/>
            <a:chExt cx="995965" cy="993236"/>
          </a:xfrm>
        </p:grpSpPr>
        <p:sp>
          <p:nvSpPr>
            <p:cNvPr id="542" name="Google Shape;542;p41"/>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543" name="Google Shape;543;p41"/>
            <p:cNvSpPr/>
            <p:nvPr/>
          </p:nvSpPr>
          <p:spPr>
            <a:xfrm>
              <a:off x="7812842" y="389364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sp>
        <p:nvSpPr>
          <p:cNvPr id="544" name="Google Shape;544;p41"/>
          <p:cNvSpPr/>
          <p:nvPr/>
        </p:nvSpPr>
        <p:spPr>
          <a:xfrm>
            <a:off x="9656654" y="830143"/>
            <a:ext cx="1589340" cy="1589340"/>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sp>
        <p:nvSpPr>
          <p:cNvPr id="545" name="Google Shape;545;p41"/>
          <p:cNvSpPr/>
          <p:nvPr/>
        </p:nvSpPr>
        <p:spPr>
          <a:xfrm>
            <a:off x="3061375" y="392527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546" name="Google Shape;546;p41"/>
          <p:cNvSpPr/>
          <p:nvPr/>
        </p:nvSpPr>
        <p:spPr>
          <a:xfrm>
            <a:off x="2820297" y="4872159"/>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547" name="Google Shape;547;p41"/>
          <p:cNvSpPr/>
          <p:nvPr/>
        </p:nvSpPr>
        <p:spPr>
          <a:xfrm>
            <a:off x="5352766" y="4390345"/>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548" name="Google Shape;548;p41"/>
          <p:cNvSpPr/>
          <p:nvPr/>
        </p:nvSpPr>
        <p:spPr>
          <a:xfrm>
            <a:off x="7165007" y="2888867"/>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549" name="Google Shape;549;p41"/>
          <p:cNvSpPr txBox="1">
            <a:spLocks noGrp="1"/>
          </p:cNvSpPr>
          <p:nvPr>
            <p:ph type="body" idx="1"/>
          </p:nvPr>
        </p:nvSpPr>
        <p:spPr>
          <a:xfrm>
            <a:off x="1180759" y="2775428"/>
            <a:ext cx="2247780" cy="87365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41"/>
          <p:cNvSpPr txBox="1">
            <a:spLocks noGrp="1"/>
          </p:cNvSpPr>
          <p:nvPr>
            <p:ph type="body" idx="2"/>
          </p:nvPr>
        </p:nvSpPr>
        <p:spPr>
          <a:xfrm>
            <a:off x="3025297" y="5390261"/>
            <a:ext cx="2327467" cy="78964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1" name="Google Shape;551;p41"/>
          <p:cNvSpPr txBox="1">
            <a:spLocks noGrp="1"/>
          </p:cNvSpPr>
          <p:nvPr>
            <p:ph type="body" idx="3"/>
          </p:nvPr>
        </p:nvSpPr>
        <p:spPr>
          <a:xfrm>
            <a:off x="4721152" y="2149851"/>
            <a:ext cx="2327467" cy="8627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2" name="Google Shape;552;p41"/>
          <p:cNvSpPr txBox="1">
            <a:spLocks noGrp="1"/>
          </p:cNvSpPr>
          <p:nvPr>
            <p:ph type="body" idx="4"/>
          </p:nvPr>
        </p:nvSpPr>
        <p:spPr>
          <a:xfrm>
            <a:off x="6986776" y="4708151"/>
            <a:ext cx="2327467" cy="78964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3" name="Google Shape;553;p41"/>
          <p:cNvSpPr txBox="1">
            <a:spLocks noGrp="1"/>
          </p:cNvSpPr>
          <p:nvPr>
            <p:ph type="body" idx="5"/>
          </p:nvPr>
        </p:nvSpPr>
        <p:spPr>
          <a:xfrm>
            <a:off x="10694147" y="1955613"/>
            <a:ext cx="1318631" cy="186025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4" name="Google Shape;554;p41"/>
          <p:cNvSpPr txBox="1">
            <a:spLocks noGrp="1"/>
          </p:cNvSpPr>
          <p:nvPr>
            <p:ph type="body" idx="6"/>
          </p:nvPr>
        </p:nvSpPr>
        <p:spPr>
          <a:xfrm>
            <a:off x="1180759" y="2222957"/>
            <a:ext cx="2247780"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5" name="Google Shape;555;p41"/>
          <p:cNvSpPr txBox="1">
            <a:spLocks noGrp="1"/>
          </p:cNvSpPr>
          <p:nvPr>
            <p:ph type="body" idx="7"/>
          </p:nvPr>
        </p:nvSpPr>
        <p:spPr>
          <a:xfrm>
            <a:off x="4721152" y="1607631"/>
            <a:ext cx="232746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Google Shape;556;p41"/>
          <p:cNvSpPr txBox="1">
            <a:spLocks noGrp="1"/>
          </p:cNvSpPr>
          <p:nvPr>
            <p:ph type="body" idx="8"/>
          </p:nvPr>
        </p:nvSpPr>
        <p:spPr>
          <a:xfrm>
            <a:off x="3025297" y="6180790"/>
            <a:ext cx="2327467" cy="364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Google Shape;557;p41"/>
          <p:cNvSpPr txBox="1">
            <a:spLocks noGrp="1"/>
          </p:cNvSpPr>
          <p:nvPr>
            <p:ph type="body" idx="9"/>
          </p:nvPr>
        </p:nvSpPr>
        <p:spPr>
          <a:xfrm>
            <a:off x="6986776" y="5537051"/>
            <a:ext cx="232746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58"/>
        <p:cNvGrpSpPr/>
        <p:nvPr/>
      </p:nvGrpSpPr>
      <p:grpSpPr>
        <a:xfrm>
          <a:off x="0" y="0"/>
          <a:ext cx="0" cy="0"/>
          <a:chOff x="0" y="0"/>
          <a:chExt cx="0" cy="0"/>
        </a:xfrm>
      </p:grpSpPr>
      <p:sp>
        <p:nvSpPr>
          <p:cNvPr id="559" name="Google Shape;559;p42"/>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560" name="Google Shape;560;p42"/>
          <p:cNvGrpSpPr/>
          <p:nvPr/>
        </p:nvGrpSpPr>
        <p:grpSpPr>
          <a:xfrm>
            <a:off x="8705339" y="1607952"/>
            <a:ext cx="2504672" cy="2336331"/>
            <a:chOff x="8705339" y="1607951"/>
            <a:chExt cx="2504672" cy="2336330"/>
          </a:xfrm>
        </p:grpSpPr>
        <p:grpSp>
          <p:nvGrpSpPr>
            <p:cNvPr id="561" name="Google Shape;561;p42"/>
            <p:cNvGrpSpPr/>
            <p:nvPr/>
          </p:nvGrpSpPr>
          <p:grpSpPr>
            <a:xfrm>
              <a:off x="8705339" y="1607951"/>
              <a:ext cx="2358104" cy="2097263"/>
              <a:chOff x="8705339" y="1607951"/>
              <a:chExt cx="2358104" cy="2097263"/>
            </a:xfrm>
          </p:grpSpPr>
          <p:sp>
            <p:nvSpPr>
              <p:cNvPr id="562" name="Google Shape;562;p42"/>
              <p:cNvSpPr/>
              <p:nvPr/>
            </p:nvSpPr>
            <p:spPr>
              <a:xfrm rot="-5400000">
                <a:off x="8706847"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3" name="Google Shape;563;p42"/>
              <p:cNvSpPr/>
              <p:nvPr/>
            </p:nvSpPr>
            <p:spPr>
              <a:xfrm>
                <a:off x="9882742"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4" name="Google Shape;564;p42"/>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5" name="Google Shape;565;p4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566" name="Google Shape;566;p42"/>
            <p:cNvSpPr/>
            <p:nvPr/>
          </p:nvSpPr>
          <p:spPr>
            <a:xfrm rot="2700000">
              <a:off x="10575857"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67" name="Google Shape;567;p42"/>
          <p:cNvGrpSpPr/>
          <p:nvPr/>
        </p:nvGrpSpPr>
        <p:grpSpPr>
          <a:xfrm>
            <a:off x="6794672" y="3441707"/>
            <a:ext cx="2503757" cy="2336328"/>
            <a:chOff x="3371475" y="3591818"/>
            <a:chExt cx="2074748" cy="1936007"/>
          </a:xfrm>
        </p:grpSpPr>
        <p:sp>
          <p:nvSpPr>
            <p:cNvPr id="568" name="Google Shape;568;p42"/>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69" name="Google Shape;569;p42"/>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0" name="Google Shape;570;p42"/>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1" name="Google Shape;571;p42"/>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2" name="Google Shape;572;p42"/>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73" name="Google Shape;573;p42"/>
          <p:cNvGrpSpPr/>
          <p:nvPr/>
        </p:nvGrpSpPr>
        <p:grpSpPr>
          <a:xfrm>
            <a:off x="4892567" y="1607952"/>
            <a:ext cx="2504672" cy="2336331"/>
            <a:chOff x="4892567" y="1607951"/>
            <a:chExt cx="2504672" cy="2336330"/>
          </a:xfrm>
        </p:grpSpPr>
        <p:sp>
          <p:nvSpPr>
            <p:cNvPr id="574" name="Google Shape;574;p42"/>
            <p:cNvSpPr/>
            <p:nvPr/>
          </p:nvSpPr>
          <p:spPr>
            <a:xfrm rot="-5400000">
              <a:off x="4894075"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5" name="Google Shape;575;p42"/>
            <p:cNvSpPr/>
            <p:nvPr/>
          </p:nvSpPr>
          <p:spPr>
            <a:xfrm>
              <a:off x="6069971"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6" name="Google Shape;576;p4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7" name="Google Shape;577;p42"/>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78" name="Google Shape;578;p42"/>
            <p:cNvSpPr/>
            <p:nvPr/>
          </p:nvSpPr>
          <p:spPr>
            <a:xfrm rot="2700000">
              <a:off x="6763085"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79" name="Google Shape;579;p42"/>
          <p:cNvGrpSpPr/>
          <p:nvPr/>
        </p:nvGrpSpPr>
        <p:grpSpPr>
          <a:xfrm>
            <a:off x="2992896" y="3441707"/>
            <a:ext cx="2503757" cy="2336328"/>
            <a:chOff x="3371475" y="3591818"/>
            <a:chExt cx="2074748" cy="1936007"/>
          </a:xfrm>
        </p:grpSpPr>
        <p:sp>
          <p:nvSpPr>
            <p:cNvPr id="580" name="Google Shape;580;p42"/>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1" name="Google Shape;581;p42"/>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2" name="Google Shape;582;p42"/>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3" name="Google Shape;583;p42"/>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4" name="Google Shape;584;p42"/>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85" name="Google Shape;585;p42"/>
          <p:cNvGrpSpPr/>
          <p:nvPr/>
        </p:nvGrpSpPr>
        <p:grpSpPr>
          <a:xfrm>
            <a:off x="1090792" y="1607952"/>
            <a:ext cx="2504672" cy="2336331"/>
            <a:chOff x="1090792" y="1607950"/>
            <a:chExt cx="2504672" cy="2336331"/>
          </a:xfrm>
        </p:grpSpPr>
        <p:sp>
          <p:nvSpPr>
            <p:cNvPr id="586" name="Google Shape;586;p42"/>
            <p:cNvSpPr/>
            <p:nvPr/>
          </p:nvSpPr>
          <p:spPr>
            <a:xfrm rot="-5400000">
              <a:off x="1092300"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7" name="Google Shape;587;p42"/>
            <p:cNvSpPr/>
            <p:nvPr/>
          </p:nvSpPr>
          <p:spPr>
            <a:xfrm>
              <a:off x="2268196" y="1607950"/>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8" name="Google Shape;588;p42"/>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9" name="Google Shape;589;p42"/>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90" name="Google Shape;590;p42"/>
            <p:cNvSpPr/>
            <p:nvPr/>
          </p:nvSpPr>
          <p:spPr>
            <a:xfrm rot="2700000">
              <a:off x="2961311"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591" name="Google Shape;591;p42"/>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92" name="Google Shape;592;p42"/>
          <p:cNvSpPr/>
          <p:nvPr/>
        </p:nvSpPr>
        <p:spPr>
          <a:xfrm>
            <a:off x="2153235" y="2615966"/>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593" name="Google Shape;593;p42"/>
          <p:cNvSpPr/>
          <p:nvPr/>
        </p:nvSpPr>
        <p:spPr>
          <a:xfrm>
            <a:off x="3864634"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94" name="Google Shape;594;p42"/>
          <p:cNvSpPr/>
          <p:nvPr/>
        </p:nvSpPr>
        <p:spPr>
          <a:xfrm>
            <a:off x="4047095" y="451583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nvGrpSpPr>
          <p:cNvPr id="595" name="Google Shape;595;p42"/>
          <p:cNvGrpSpPr/>
          <p:nvPr/>
        </p:nvGrpSpPr>
        <p:grpSpPr>
          <a:xfrm>
            <a:off x="5759498" y="2448663"/>
            <a:ext cx="611596" cy="611596"/>
            <a:chOff x="5759496" y="2448663"/>
            <a:chExt cx="611596" cy="611596"/>
          </a:xfrm>
        </p:grpSpPr>
        <p:sp>
          <p:nvSpPr>
            <p:cNvPr id="596" name="Google Shape;596;p4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97" name="Google Shape;597;p42"/>
            <p:cNvSpPr/>
            <p:nvPr/>
          </p:nvSpPr>
          <p:spPr>
            <a:xfrm>
              <a:off x="5936021" y="2614727"/>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598" name="Google Shape;598;p42"/>
          <p:cNvGrpSpPr/>
          <p:nvPr/>
        </p:nvGrpSpPr>
        <p:grpSpPr>
          <a:xfrm>
            <a:off x="7681647" y="4349703"/>
            <a:ext cx="611596" cy="611596"/>
            <a:chOff x="7681647" y="4349703"/>
            <a:chExt cx="611596" cy="611596"/>
          </a:xfrm>
        </p:grpSpPr>
        <p:sp>
          <p:nvSpPr>
            <p:cNvPr id="599" name="Google Shape;599;p42"/>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00" name="Google Shape;600;p42"/>
            <p:cNvSpPr/>
            <p:nvPr/>
          </p:nvSpPr>
          <p:spPr>
            <a:xfrm>
              <a:off x="7846559" y="4515837"/>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601" name="Google Shape;601;p42"/>
          <p:cNvGrpSpPr/>
          <p:nvPr/>
        </p:nvGrpSpPr>
        <p:grpSpPr>
          <a:xfrm>
            <a:off x="9576939" y="2448663"/>
            <a:ext cx="611596" cy="611596"/>
            <a:chOff x="9576939" y="2448663"/>
            <a:chExt cx="611596" cy="611596"/>
          </a:xfrm>
        </p:grpSpPr>
        <p:sp>
          <p:nvSpPr>
            <p:cNvPr id="602" name="Google Shape;602;p42"/>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603" name="Google Shape;603;p42"/>
            <p:cNvSpPr/>
            <p:nvPr/>
          </p:nvSpPr>
          <p:spPr>
            <a:xfrm>
              <a:off x="9749393" y="261472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sp>
        <p:nvSpPr>
          <p:cNvPr id="604" name="Google Shape;604;p42"/>
          <p:cNvSpPr txBox="1">
            <a:spLocks noGrp="1"/>
          </p:cNvSpPr>
          <p:nvPr>
            <p:ph type="body" idx="1"/>
          </p:nvPr>
        </p:nvSpPr>
        <p:spPr>
          <a:xfrm>
            <a:off x="1584929" y="3111617"/>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42"/>
          <p:cNvSpPr txBox="1">
            <a:spLocks noGrp="1"/>
          </p:cNvSpPr>
          <p:nvPr>
            <p:ph type="body" idx="2"/>
          </p:nvPr>
        </p:nvSpPr>
        <p:spPr>
          <a:xfrm>
            <a:off x="1575449" y="3523163"/>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6" name="Google Shape;606;p42"/>
          <p:cNvSpPr txBox="1">
            <a:spLocks noGrp="1"/>
          </p:cNvSpPr>
          <p:nvPr>
            <p:ph type="body" idx="3"/>
          </p:nvPr>
        </p:nvSpPr>
        <p:spPr>
          <a:xfrm>
            <a:off x="3519529" y="3908413"/>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7" name="Google Shape;607;p42"/>
          <p:cNvSpPr txBox="1">
            <a:spLocks noGrp="1"/>
          </p:cNvSpPr>
          <p:nvPr>
            <p:ph type="body" idx="4"/>
          </p:nvPr>
        </p:nvSpPr>
        <p:spPr>
          <a:xfrm>
            <a:off x="3518381" y="2588975"/>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8" name="Google Shape;608;p42"/>
          <p:cNvSpPr txBox="1">
            <a:spLocks noGrp="1"/>
          </p:cNvSpPr>
          <p:nvPr>
            <p:ph type="body" idx="5"/>
          </p:nvPr>
        </p:nvSpPr>
        <p:spPr>
          <a:xfrm>
            <a:off x="5400164" y="3111617"/>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9" name="Google Shape;609;p42"/>
          <p:cNvSpPr txBox="1">
            <a:spLocks noGrp="1"/>
          </p:cNvSpPr>
          <p:nvPr>
            <p:ph type="body" idx="6"/>
          </p:nvPr>
        </p:nvSpPr>
        <p:spPr>
          <a:xfrm>
            <a:off x="5390684" y="3523163"/>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0" name="Google Shape;610;p42"/>
          <p:cNvSpPr txBox="1">
            <a:spLocks noGrp="1"/>
          </p:cNvSpPr>
          <p:nvPr>
            <p:ph type="body" idx="7"/>
          </p:nvPr>
        </p:nvSpPr>
        <p:spPr>
          <a:xfrm>
            <a:off x="7308392" y="3908413"/>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1" name="Google Shape;611;p42"/>
          <p:cNvSpPr txBox="1">
            <a:spLocks noGrp="1"/>
          </p:cNvSpPr>
          <p:nvPr>
            <p:ph type="body" idx="8"/>
          </p:nvPr>
        </p:nvSpPr>
        <p:spPr>
          <a:xfrm>
            <a:off x="7307245" y="2588975"/>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Google Shape;612;p42"/>
          <p:cNvSpPr txBox="1">
            <a:spLocks noGrp="1"/>
          </p:cNvSpPr>
          <p:nvPr>
            <p:ph type="body" idx="9"/>
          </p:nvPr>
        </p:nvSpPr>
        <p:spPr>
          <a:xfrm>
            <a:off x="9250777" y="3111617"/>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Google Shape;613;p42"/>
          <p:cNvSpPr txBox="1">
            <a:spLocks noGrp="1"/>
          </p:cNvSpPr>
          <p:nvPr>
            <p:ph type="body" idx="13"/>
          </p:nvPr>
        </p:nvSpPr>
        <p:spPr>
          <a:xfrm>
            <a:off x="9241297" y="3523163"/>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14"/>
        <p:cNvGrpSpPr/>
        <p:nvPr/>
      </p:nvGrpSpPr>
      <p:grpSpPr>
        <a:xfrm>
          <a:off x="0" y="0"/>
          <a:ext cx="0" cy="0"/>
          <a:chOff x="0" y="0"/>
          <a:chExt cx="0" cy="0"/>
        </a:xfrm>
      </p:grpSpPr>
      <p:sp>
        <p:nvSpPr>
          <p:cNvPr id="615" name="Google Shape;615;p43"/>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616" name="Google Shape;616;p43"/>
          <p:cNvGrpSpPr/>
          <p:nvPr/>
        </p:nvGrpSpPr>
        <p:grpSpPr>
          <a:xfrm>
            <a:off x="6992718" y="1169667"/>
            <a:ext cx="4573641" cy="5344829"/>
            <a:chOff x="2813" y="961"/>
            <a:chExt cx="2052" cy="2397"/>
          </a:xfrm>
        </p:grpSpPr>
        <p:sp>
          <p:nvSpPr>
            <p:cNvPr id="617" name="Google Shape;617;p43"/>
            <p:cNvSpPr/>
            <p:nvPr/>
          </p:nvSpPr>
          <p:spPr>
            <a:xfrm>
              <a:off x="4415" y="1626"/>
              <a:ext cx="127" cy="168"/>
            </a:xfrm>
            <a:custGeom>
              <a:avLst/>
              <a:gdLst/>
              <a:ahLst/>
              <a:cxnLst/>
              <a:rect l="l" t="t" r="r" b="b"/>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8" name="Google Shape;618;p43"/>
            <p:cNvSpPr/>
            <p:nvPr/>
          </p:nvSpPr>
          <p:spPr>
            <a:xfrm>
              <a:off x="4261" y="1218"/>
              <a:ext cx="130" cy="166"/>
            </a:xfrm>
            <a:custGeom>
              <a:avLst/>
              <a:gdLst/>
              <a:ahLst/>
              <a:cxnLst/>
              <a:rect l="l" t="t" r="r" b="b"/>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9" name="Google Shape;619;p43"/>
            <p:cNvSpPr/>
            <p:nvPr/>
          </p:nvSpPr>
          <p:spPr>
            <a:xfrm>
              <a:off x="3452" y="1219"/>
              <a:ext cx="120" cy="177"/>
            </a:xfrm>
            <a:custGeom>
              <a:avLst/>
              <a:gdLst/>
              <a:ahLst/>
              <a:cxnLst/>
              <a:rect l="l" t="t" r="r" b="b"/>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0" name="Google Shape;620;p43"/>
            <p:cNvSpPr/>
            <p:nvPr/>
          </p:nvSpPr>
          <p:spPr>
            <a:xfrm>
              <a:off x="2912" y="1464"/>
              <a:ext cx="186" cy="112"/>
            </a:xfrm>
            <a:custGeom>
              <a:avLst/>
              <a:gdLst/>
              <a:ahLst/>
              <a:cxnLst/>
              <a:rect l="l" t="t" r="r" b="b"/>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1" name="Google Shape;621;p43"/>
            <p:cNvSpPr/>
            <p:nvPr/>
          </p:nvSpPr>
          <p:spPr>
            <a:xfrm>
              <a:off x="3659" y="1071"/>
              <a:ext cx="173" cy="122"/>
            </a:xfrm>
            <a:custGeom>
              <a:avLst/>
              <a:gdLst/>
              <a:ahLst/>
              <a:cxnLst/>
              <a:rect l="l" t="t" r="r" b="b"/>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2" name="Google Shape;622;p43"/>
            <p:cNvSpPr/>
            <p:nvPr/>
          </p:nvSpPr>
          <p:spPr>
            <a:xfrm>
              <a:off x="4702" y="1626"/>
              <a:ext cx="130" cy="168"/>
            </a:xfrm>
            <a:custGeom>
              <a:avLst/>
              <a:gdLst/>
              <a:ahLst/>
              <a:cxnLst/>
              <a:rect l="l" t="t" r="r" b="b"/>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3" name="Google Shape;623;p43"/>
            <p:cNvSpPr/>
            <p:nvPr/>
          </p:nvSpPr>
          <p:spPr>
            <a:xfrm>
              <a:off x="3194" y="1907"/>
              <a:ext cx="153" cy="150"/>
            </a:xfrm>
            <a:custGeom>
              <a:avLst/>
              <a:gdLst/>
              <a:ahLst/>
              <a:cxnLst/>
              <a:rect l="l" t="t" r="r" b="b"/>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4" name="Google Shape;624;p43"/>
            <p:cNvSpPr/>
            <p:nvPr/>
          </p:nvSpPr>
          <p:spPr>
            <a:xfrm>
              <a:off x="2886" y="2504"/>
              <a:ext cx="1837" cy="854"/>
            </a:xfrm>
            <a:custGeom>
              <a:avLst/>
              <a:gdLst/>
              <a:ahLst/>
              <a:cxnLst/>
              <a:rect l="l" t="t" r="r" b="b"/>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5" name="Google Shape;625;p43"/>
            <p:cNvSpPr/>
            <p:nvPr/>
          </p:nvSpPr>
          <p:spPr>
            <a:xfrm>
              <a:off x="3081" y="2504"/>
              <a:ext cx="1446" cy="674"/>
            </a:xfrm>
            <a:custGeom>
              <a:avLst/>
              <a:gdLst/>
              <a:ahLst/>
              <a:cxnLst/>
              <a:rect l="l" t="t" r="r" b="b"/>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43"/>
            <p:cNvSpPr/>
            <p:nvPr/>
          </p:nvSpPr>
          <p:spPr>
            <a:xfrm>
              <a:off x="3266" y="2504"/>
              <a:ext cx="1076" cy="501"/>
            </a:xfrm>
            <a:custGeom>
              <a:avLst/>
              <a:gdLst/>
              <a:ahLst/>
              <a:cxnLst/>
              <a:rect l="l" t="t" r="r" b="b"/>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7" name="Google Shape;627;p43"/>
            <p:cNvSpPr/>
            <p:nvPr/>
          </p:nvSpPr>
          <p:spPr>
            <a:xfrm>
              <a:off x="2813" y="961"/>
              <a:ext cx="2052" cy="1860"/>
            </a:xfrm>
            <a:custGeom>
              <a:avLst/>
              <a:gdLst/>
              <a:ahLst/>
              <a:cxnLst/>
              <a:rect l="l" t="t" r="r" b="b"/>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28" name="Google Shape;628;p43"/>
          <p:cNvGrpSpPr/>
          <p:nvPr/>
        </p:nvGrpSpPr>
        <p:grpSpPr>
          <a:xfrm>
            <a:off x="1044401" y="1419553"/>
            <a:ext cx="699075" cy="699075"/>
            <a:chOff x="1044399" y="1577809"/>
            <a:chExt cx="699075" cy="699074"/>
          </a:xfrm>
        </p:grpSpPr>
        <p:sp>
          <p:nvSpPr>
            <p:cNvPr id="629" name="Google Shape;629;p43"/>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30" name="Google Shape;630;p43"/>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631" name="Google Shape;631;p43"/>
          <p:cNvSpPr txBox="1">
            <a:spLocks noGrp="1"/>
          </p:cNvSpPr>
          <p:nvPr>
            <p:ph type="body" idx="1"/>
          </p:nvPr>
        </p:nvSpPr>
        <p:spPr>
          <a:xfrm>
            <a:off x="1890221" y="1569375"/>
            <a:ext cx="4030291" cy="3645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32" name="Google Shape;632;p43"/>
          <p:cNvCxnSpPr/>
          <p:nvPr/>
        </p:nvCxnSpPr>
        <p:spPr>
          <a:xfrm>
            <a:off x="1186963" y="2464027"/>
            <a:ext cx="4909039" cy="0"/>
          </a:xfrm>
          <a:prstGeom prst="straightConnector1">
            <a:avLst/>
          </a:prstGeom>
          <a:noFill/>
          <a:ln w="9525" cap="flat" cmpd="sng">
            <a:solidFill>
              <a:srgbClr val="16BF7F"/>
            </a:solidFill>
            <a:prstDash val="solid"/>
            <a:round/>
            <a:headEnd type="none" w="sm" len="sm"/>
            <a:tailEnd type="none" w="sm" len="sm"/>
          </a:ln>
        </p:spPr>
      </p:cxnSp>
      <p:grpSp>
        <p:nvGrpSpPr>
          <p:cNvPr id="633" name="Google Shape;633;p43"/>
          <p:cNvGrpSpPr/>
          <p:nvPr/>
        </p:nvGrpSpPr>
        <p:grpSpPr>
          <a:xfrm>
            <a:off x="1044401" y="2791669"/>
            <a:ext cx="699075" cy="699075"/>
            <a:chOff x="1044399" y="1577809"/>
            <a:chExt cx="699075" cy="699074"/>
          </a:xfrm>
        </p:grpSpPr>
        <p:sp>
          <p:nvSpPr>
            <p:cNvPr id="634" name="Google Shape;634;p43"/>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35" name="Google Shape;635;p43"/>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636" name="Google Shape;636;p43"/>
          <p:cNvSpPr txBox="1">
            <a:spLocks noGrp="1"/>
          </p:cNvSpPr>
          <p:nvPr>
            <p:ph type="body" idx="2"/>
          </p:nvPr>
        </p:nvSpPr>
        <p:spPr>
          <a:xfrm>
            <a:off x="1890222" y="2929173"/>
            <a:ext cx="4045444" cy="33523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37" name="Google Shape;637;p43"/>
          <p:cNvCxnSpPr/>
          <p:nvPr/>
        </p:nvCxnSpPr>
        <p:spPr>
          <a:xfrm>
            <a:off x="1186963" y="3836143"/>
            <a:ext cx="4909039" cy="0"/>
          </a:xfrm>
          <a:prstGeom prst="straightConnector1">
            <a:avLst/>
          </a:prstGeom>
          <a:noFill/>
          <a:ln w="9525" cap="flat" cmpd="sng">
            <a:solidFill>
              <a:srgbClr val="16BF7F"/>
            </a:solidFill>
            <a:prstDash val="solid"/>
            <a:round/>
            <a:headEnd type="none" w="sm" len="sm"/>
            <a:tailEnd type="none" w="sm" len="sm"/>
          </a:ln>
        </p:spPr>
      </p:cxnSp>
      <p:grpSp>
        <p:nvGrpSpPr>
          <p:cNvPr id="638" name="Google Shape;638;p43"/>
          <p:cNvGrpSpPr/>
          <p:nvPr/>
        </p:nvGrpSpPr>
        <p:grpSpPr>
          <a:xfrm>
            <a:off x="1044401" y="4089832"/>
            <a:ext cx="699075" cy="699075"/>
            <a:chOff x="1044399" y="1577809"/>
            <a:chExt cx="699075" cy="699074"/>
          </a:xfrm>
        </p:grpSpPr>
        <p:sp>
          <p:nvSpPr>
            <p:cNvPr id="639" name="Google Shape;639;p43"/>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40" name="Google Shape;640;p43"/>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641" name="Google Shape;641;p43"/>
          <p:cNvSpPr txBox="1">
            <a:spLocks noGrp="1"/>
          </p:cNvSpPr>
          <p:nvPr>
            <p:ph type="body" idx="3"/>
          </p:nvPr>
        </p:nvSpPr>
        <p:spPr>
          <a:xfrm>
            <a:off x="1906184" y="4366292"/>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2" name="Google Shape;642;p43"/>
          <p:cNvCxnSpPr/>
          <p:nvPr/>
        </p:nvCxnSpPr>
        <p:spPr>
          <a:xfrm>
            <a:off x="1186963" y="5134304"/>
            <a:ext cx="4909039" cy="0"/>
          </a:xfrm>
          <a:prstGeom prst="straightConnector1">
            <a:avLst/>
          </a:prstGeom>
          <a:noFill/>
          <a:ln w="9525" cap="flat" cmpd="sng">
            <a:solidFill>
              <a:srgbClr val="16BF7F"/>
            </a:solidFill>
            <a:prstDash val="solid"/>
            <a:round/>
            <a:headEnd type="none" w="sm" len="sm"/>
            <a:tailEnd type="none" w="sm" len="sm"/>
          </a:ln>
        </p:spPr>
      </p:cxnSp>
      <p:grpSp>
        <p:nvGrpSpPr>
          <p:cNvPr id="643" name="Google Shape;643;p43"/>
          <p:cNvGrpSpPr/>
          <p:nvPr/>
        </p:nvGrpSpPr>
        <p:grpSpPr>
          <a:xfrm>
            <a:off x="1044401" y="5328617"/>
            <a:ext cx="699075" cy="699075"/>
            <a:chOff x="1044399" y="1577809"/>
            <a:chExt cx="699075" cy="699074"/>
          </a:xfrm>
        </p:grpSpPr>
        <p:sp>
          <p:nvSpPr>
            <p:cNvPr id="644" name="Google Shape;644;p43"/>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645" name="Google Shape;645;p43"/>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646" name="Google Shape;646;p43"/>
          <p:cNvSpPr txBox="1">
            <a:spLocks noGrp="1"/>
          </p:cNvSpPr>
          <p:nvPr>
            <p:ph type="body" idx="4"/>
          </p:nvPr>
        </p:nvSpPr>
        <p:spPr>
          <a:xfrm>
            <a:off x="1906184" y="5522109"/>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47"/>
        <p:cNvGrpSpPr/>
        <p:nvPr/>
      </p:nvGrpSpPr>
      <p:grpSpPr>
        <a:xfrm>
          <a:off x="0" y="0"/>
          <a:ext cx="0" cy="0"/>
          <a:chOff x="0" y="0"/>
          <a:chExt cx="0" cy="0"/>
        </a:xfrm>
      </p:grpSpPr>
      <p:sp>
        <p:nvSpPr>
          <p:cNvPr id="648" name="Google Shape;648;p44"/>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49" name="Google Shape;649;p44"/>
          <p:cNvSpPr/>
          <p:nvPr/>
        </p:nvSpPr>
        <p:spPr>
          <a:xfrm>
            <a:off x="610295"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50" name="Google Shape;650;p44"/>
          <p:cNvSpPr/>
          <p:nvPr/>
        </p:nvSpPr>
        <p:spPr>
          <a:xfrm>
            <a:off x="2087817" y="3266611"/>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51" name="Google Shape;651;p44"/>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Open Sans"/>
              <a:ea typeface="Open Sans"/>
              <a:cs typeface="Open Sans"/>
              <a:sym typeface="Open Sans"/>
            </a:endParaRPr>
          </a:p>
        </p:txBody>
      </p:sp>
      <p:sp>
        <p:nvSpPr>
          <p:cNvPr id="652" name="Google Shape;652;p44"/>
          <p:cNvSpPr/>
          <p:nvPr/>
        </p:nvSpPr>
        <p:spPr>
          <a:xfrm rot="10800000" flipH="1">
            <a:off x="4620558" y="4054131"/>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Open Sans"/>
              <a:ea typeface="Open Sans"/>
              <a:cs typeface="Open Sans"/>
              <a:sym typeface="Open Sans"/>
            </a:endParaRPr>
          </a:p>
        </p:txBody>
      </p:sp>
      <p:sp>
        <p:nvSpPr>
          <p:cNvPr id="653" name="Google Shape;653;p44"/>
          <p:cNvSpPr txBox="1"/>
          <p:nvPr/>
        </p:nvSpPr>
        <p:spPr>
          <a:xfrm>
            <a:off x="1359531" y="4186520"/>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96E2C0"/>
              </a:buClr>
              <a:buSzPts val="1800"/>
              <a:buFont typeface="Source Sans Pro"/>
              <a:buNone/>
            </a:pPr>
            <a:r>
              <a:rPr lang="en-US" sz="7200" b="1" i="0" u="none" strike="noStrike" cap="none">
                <a:solidFill>
                  <a:srgbClr val="96E2C0"/>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
        <p:nvSpPr>
          <p:cNvPr id="654" name="Google Shape;654;p44"/>
          <p:cNvSpPr txBox="1"/>
          <p:nvPr/>
        </p:nvSpPr>
        <p:spPr>
          <a:xfrm>
            <a:off x="6445474" y="4186520"/>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44546A"/>
              </a:buClr>
              <a:buSzPts val="1800"/>
              <a:buFont typeface="Source Sans Pro"/>
              <a:buNone/>
            </a:pPr>
            <a:r>
              <a:rPr lang="en-US" sz="7200" b="1" i="0" u="none" strike="noStrike" cap="none">
                <a:solidFill>
                  <a:srgbClr val="44546A"/>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sp>
        <p:nvSpPr>
          <p:cNvPr id="655" name="Google Shape;655;p44"/>
          <p:cNvSpPr txBox="1"/>
          <p:nvPr/>
        </p:nvSpPr>
        <p:spPr>
          <a:xfrm>
            <a:off x="3857019" y="1962293"/>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56687C"/>
              </a:buClr>
              <a:buSzPts val="1800"/>
              <a:buFont typeface="Source Sans Pro"/>
              <a:buNone/>
            </a:pPr>
            <a:r>
              <a:rPr lang="en-US" sz="7200" b="1" i="0" u="none" strike="noStrike" cap="none">
                <a:solidFill>
                  <a:srgbClr val="56687C"/>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sp>
        <p:nvSpPr>
          <p:cNvPr id="656" name="Google Shape;656;p44"/>
          <p:cNvSpPr txBox="1"/>
          <p:nvPr/>
        </p:nvSpPr>
        <p:spPr>
          <a:xfrm>
            <a:off x="9140957" y="1947917"/>
            <a:ext cx="1693639" cy="1231107"/>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rgbClr val="1CC083"/>
              </a:buClr>
              <a:buSzPts val="1800"/>
              <a:buFont typeface="Source Sans Pro"/>
              <a:buNone/>
            </a:pPr>
            <a:r>
              <a:rPr lang="en-US" sz="7200" b="1" i="0" u="none" strike="noStrike" cap="none">
                <a:solidFill>
                  <a:srgbClr val="1CC083"/>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sp>
        <p:nvSpPr>
          <p:cNvPr id="657" name="Google Shape;657;p44"/>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58" name="Google Shape;658;p44"/>
          <p:cNvSpPr/>
          <p:nvPr/>
        </p:nvSpPr>
        <p:spPr>
          <a:xfrm>
            <a:off x="7166550" y="3266611"/>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59" name="Google Shape;659;p44"/>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60" name="Google Shape;660;p44"/>
          <p:cNvSpPr/>
          <p:nvPr/>
        </p:nvSpPr>
        <p:spPr>
          <a:xfrm rot="10800000" flipH="1">
            <a:off x="9869246" y="4054131"/>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Source Sans Pro"/>
              <a:ea typeface="Source Sans Pro"/>
              <a:cs typeface="Source Sans Pro"/>
              <a:sym typeface="Source Sans Pro"/>
            </a:endParaRPr>
          </a:p>
        </p:txBody>
      </p:sp>
      <p:sp>
        <p:nvSpPr>
          <p:cNvPr id="661" name="Google Shape;661;p44"/>
          <p:cNvSpPr txBox="1">
            <a:spLocks noGrp="1"/>
          </p:cNvSpPr>
          <p:nvPr>
            <p:ph type="body" idx="1"/>
          </p:nvPr>
        </p:nvSpPr>
        <p:spPr>
          <a:xfrm>
            <a:off x="861883" y="3551960"/>
            <a:ext cx="2269863" cy="396875"/>
          </a:xfrm>
          <a:prstGeom prst="rect">
            <a:avLst/>
          </a:prstGeom>
          <a:solidFill>
            <a:schemeClr val="accent2"/>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2" name="Google Shape;662;p44"/>
          <p:cNvSpPr txBox="1">
            <a:spLocks noGrp="1"/>
          </p:cNvSpPr>
          <p:nvPr>
            <p:ph type="body" idx="2"/>
          </p:nvPr>
        </p:nvSpPr>
        <p:spPr>
          <a:xfrm>
            <a:off x="3434371" y="3551960"/>
            <a:ext cx="2269863"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44"/>
          <p:cNvSpPr txBox="1">
            <a:spLocks noGrp="1"/>
          </p:cNvSpPr>
          <p:nvPr>
            <p:ph type="body" idx="3"/>
          </p:nvPr>
        </p:nvSpPr>
        <p:spPr>
          <a:xfrm>
            <a:off x="5932986" y="3551960"/>
            <a:ext cx="2384252"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4" name="Google Shape;664;p44"/>
          <p:cNvSpPr txBox="1">
            <a:spLocks noGrp="1"/>
          </p:cNvSpPr>
          <p:nvPr>
            <p:ph type="body" idx="4"/>
          </p:nvPr>
        </p:nvSpPr>
        <p:spPr>
          <a:xfrm>
            <a:off x="8789087" y="3551960"/>
            <a:ext cx="2384252" cy="396875"/>
          </a:xfrm>
          <a:prstGeom prst="rect">
            <a:avLst/>
          </a:prstGeom>
          <a:solidFill>
            <a:schemeClr val="accent5"/>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5" name="Google Shape;665;p44"/>
          <p:cNvSpPr txBox="1">
            <a:spLocks noGrp="1"/>
          </p:cNvSpPr>
          <p:nvPr>
            <p:ph type="body" idx="5"/>
          </p:nvPr>
        </p:nvSpPr>
        <p:spPr>
          <a:xfrm>
            <a:off x="861881" y="2095807"/>
            <a:ext cx="2282224"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6" name="Google Shape;666;p44"/>
          <p:cNvSpPr txBox="1">
            <a:spLocks noGrp="1"/>
          </p:cNvSpPr>
          <p:nvPr>
            <p:ph type="body" idx="6"/>
          </p:nvPr>
        </p:nvSpPr>
        <p:spPr>
          <a:xfrm>
            <a:off x="5932986" y="2095807"/>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Google Shape;667;p44"/>
          <p:cNvSpPr txBox="1">
            <a:spLocks noGrp="1"/>
          </p:cNvSpPr>
          <p:nvPr>
            <p:ph type="body" idx="7"/>
          </p:nvPr>
        </p:nvSpPr>
        <p:spPr>
          <a:xfrm>
            <a:off x="3428431"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8" name="Google Shape;668;p44"/>
          <p:cNvSpPr txBox="1">
            <a:spLocks noGrp="1"/>
          </p:cNvSpPr>
          <p:nvPr>
            <p:ph type="body" idx="8"/>
          </p:nvPr>
        </p:nvSpPr>
        <p:spPr>
          <a:xfrm>
            <a:off x="8789087"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9"/>
        <p:cNvGrpSpPr/>
        <p:nvPr/>
      </p:nvGrpSpPr>
      <p:grpSpPr>
        <a:xfrm>
          <a:off x="0" y="0"/>
          <a:ext cx="0" cy="0"/>
          <a:chOff x="0" y="0"/>
          <a:chExt cx="0" cy="0"/>
        </a:xfrm>
      </p:grpSpPr>
      <p:sp>
        <p:nvSpPr>
          <p:cNvPr id="670" name="Google Shape;670;p45"/>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6933" b="0" i="0" u="none" strike="noStrike" cap="none">
                <a:solidFill>
                  <a:srgbClr val="000000"/>
                </a:solidFill>
                <a:latin typeface="Arial"/>
                <a:ea typeface="Arial"/>
                <a:cs typeface="Arial"/>
                <a:sym typeface="Arial"/>
              </a:defRPr>
            </a:lvl9pPr>
          </a:lstStyle>
          <a:p>
            <a:endParaRPr/>
          </a:p>
        </p:txBody>
      </p:sp>
      <p:sp>
        <p:nvSpPr>
          <p:cNvPr id="671" name="Google Shape;671;p45"/>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3733" b="0" i="0" u="none" strike="noStrike" cap="none">
                <a:solidFill>
                  <a:srgbClr val="000000"/>
                </a:solidFill>
                <a:latin typeface="Arial"/>
                <a:ea typeface="Arial"/>
                <a:cs typeface="Arial"/>
                <a:sym typeface="Arial"/>
              </a:defRPr>
            </a:lvl9pPr>
          </a:lstStyle>
          <a:p>
            <a:endParaRPr/>
          </a:p>
        </p:txBody>
      </p:sp>
      <p:sp>
        <p:nvSpPr>
          <p:cNvPr id="672" name="Google Shape;672;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3"/>
        <p:cNvGrpSpPr/>
        <p:nvPr/>
      </p:nvGrpSpPr>
      <p:grpSpPr>
        <a:xfrm>
          <a:off x="0" y="0"/>
          <a:ext cx="0" cy="0"/>
          <a:chOff x="0" y="0"/>
          <a:chExt cx="0" cy="0"/>
        </a:xfrm>
      </p:grpSpPr>
      <p:sp>
        <p:nvSpPr>
          <p:cNvPr id="674" name="Google Shape;674;p4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Google Shape;675;p4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2133"/>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2133"/>
              </a:spcBef>
              <a:spcAft>
                <a:spcPts val="2133"/>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6" name="Google Shape;67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Google Shape;25;p29"/>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6" name="Google Shape;26;p29"/>
          <p:cNvGrpSpPr/>
          <p:nvPr/>
        </p:nvGrpSpPr>
        <p:grpSpPr>
          <a:xfrm flipH="1">
            <a:off x="-1" y="1967241"/>
            <a:ext cx="6132405" cy="3823635"/>
            <a:chOff x="6625864" y="1832110"/>
            <a:chExt cx="6820169" cy="4367731"/>
          </a:xfrm>
        </p:grpSpPr>
        <p:sp>
          <p:nvSpPr>
            <p:cNvPr id="27" name="Google Shape;27;p29"/>
            <p:cNvSpPr/>
            <p:nvPr/>
          </p:nvSpPr>
          <p:spPr>
            <a:xfrm>
              <a:off x="8676704" y="2559253"/>
              <a:ext cx="4769328" cy="727141"/>
            </a:xfrm>
            <a:custGeom>
              <a:avLst/>
              <a:gdLst/>
              <a:ahLst/>
              <a:cxnLst/>
              <a:rect l="l" t="t" r="r" b="b"/>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9"/>
            <p:cNvSpPr/>
            <p:nvPr/>
          </p:nvSpPr>
          <p:spPr>
            <a:xfrm>
              <a:off x="7565934" y="1832111"/>
              <a:ext cx="5880099" cy="727143"/>
            </a:xfrm>
            <a:custGeom>
              <a:avLst/>
              <a:gdLst/>
              <a:ahLst/>
              <a:cxnLst/>
              <a:rect l="l" t="t" r="r" b="b"/>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29"/>
            <p:cNvSpPr/>
            <p:nvPr/>
          </p:nvSpPr>
          <p:spPr>
            <a:xfrm>
              <a:off x="9898038" y="2559253"/>
              <a:ext cx="542487" cy="337204"/>
            </a:xfrm>
            <a:custGeom>
              <a:avLst/>
              <a:gdLst/>
              <a:ahLst/>
              <a:cxnLst/>
              <a:rect l="l" t="t" r="r" b="b"/>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29"/>
            <p:cNvSpPr/>
            <p:nvPr/>
          </p:nvSpPr>
          <p:spPr>
            <a:xfrm>
              <a:off x="9308468" y="4013537"/>
              <a:ext cx="4137563" cy="727141"/>
            </a:xfrm>
            <a:custGeom>
              <a:avLst/>
              <a:gdLst/>
              <a:ahLst/>
              <a:cxnLst/>
              <a:rect l="l" t="t" r="r" b="b"/>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9"/>
            <p:cNvSpPr/>
            <p:nvPr/>
          </p:nvSpPr>
          <p:spPr>
            <a:xfrm>
              <a:off x="8983260" y="3286396"/>
              <a:ext cx="4462773" cy="727141"/>
            </a:xfrm>
            <a:custGeom>
              <a:avLst/>
              <a:gdLst/>
              <a:ahLst/>
              <a:cxnLst/>
              <a:rect l="l" t="t" r="r" b="b"/>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9"/>
            <p:cNvSpPr/>
            <p:nvPr/>
          </p:nvSpPr>
          <p:spPr>
            <a:xfrm>
              <a:off x="10167877" y="5467819"/>
              <a:ext cx="3278156" cy="727141"/>
            </a:xfrm>
            <a:custGeom>
              <a:avLst/>
              <a:gdLst/>
              <a:ahLst/>
              <a:cxnLst/>
              <a:rect l="l" t="t" r="r" b="b"/>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29"/>
            <p:cNvSpPr/>
            <p:nvPr/>
          </p:nvSpPr>
          <p:spPr>
            <a:xfrm>
              <a:off x="9593681" y="4740680"/>
              <a:ext cx="3852352" cy="727138"/>
            </a:xfrm>
            <a:custGeom>
              <a:avLst/>
              <a:gdLst/>
              <a:ahLst/>
              <a:cxnLst/>
              <a:rect l="l" t="t" r="r" b="b"/>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29"/>
            <p:cNvSpPr/>
            <p:nvPr/>
          </p:nvSpPr>
          <p:spPr>
            <a:xfrm>
              <a:off x="10167877" y="6194962"/>
              <a:ext cx="3278156" cy="4879"/>
            </a:xfrm>
            <a:custGeom>
              <a:avLst/>
              <a:gdLst/>
              <a:ahLst/>
              <a:cxnLst/>
              <a:rect l="l" t="t" r="r" b="b"/>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9"/>
            <p:cNvSpPr/>
            <p:nvPr/>
          </p:nvSpPr>
          <p:spPr>
            <a:xfrm>
              <a:off x="8125821" y="5963555"/>
              <a:ext cx="524061" cy="176511"/>
            </a:xfrm>
            <a:custGeom>
              <a:avLst/>
              <a:gdLst/>
              <a:ahLst/>
              <a:cxnLst/>
              <a:rect l="l" t="t" r="r" b="b"/>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9"/>
            <p:cNvSpPr/>
            <p:nvPr/>
          </p:nvSpPr>
          <p:spPr>
            <a:xfrm>
              <a:off x="10076514" y="5963553"/>
              <a:ext cx="197611" cy="231412"/>
            </a:xfrm>
            <a:custGeom>
              <a:avLst/>
              <a:gdLst/>
              <a:ahLst/>
              <a:cxnLst/>
              <a:rect l="l" t="t" r="r" b="b"/>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29"/>
            <p:cNvSpPr/>
            <p:nvPr/>
          </p:nvSpPr>
          <p:spPr>
            <a:xfrm>
              <a:off x="6625864" y="2559252"/>
              <a:ext cx="3814660" cy="727143"/>
            </a:xfrm>
            <a:custGeom>
              <a:avLst/>
              <a:gdLst/>
              <a:ahLst/>
              <a:cxnLst/>
              <a:rect l="l" t="t" r="r" b="b"/>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29"/>
            <p:cNvSpPr/>
            <p:nvPr/>
          </p:nvSpPr>
          <p:spPr>
            <a:xfrm>
              <a:off x="7297396" y="1832110"/>
              <a:ext cx="3109750" cy="727141"/>
            </a:xfrm>
            <a:custGeom>
              <a:avLst/>
              <a:gdLst/>
              <a:ahLst/>
              <a:cxnLst/>
              <a:rect l="l" t="t" r="r" b="b"/>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29"/>
            <p:cNvSpPr/>
            <p:nvPr/>
          </p:nvSpPr>
          <p:spPr>
            <a:xfrm>
              <a:off x="7777039" y="4013537"/>
              <a:ext cx="1816641" cy="727141"/>
            </a:xfrm>
            <a:custGeom>
              <a:avLst/>
              <a:gdLst/>
              <a:ahLst/>
              <a:cxnLst/>
              <a:rect l="l" t="t" r="r" b="b"/>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29"/>
            <p:cNvSpPr/>
            <p:nvPr/>
          </p:nvSpPr>
          <p:spPr>
            <a:xfrm>
              <a:off x="6896878" y="3286394"/>
              <a:ext cx="2513113" cy="727144"/>
            </a:xfrm>
            <a:custGeom>
              <a:avLst/>
              <a:gdLst/>
              <a:ahLst/>
              <a:cxnLst/>
              <a:rect l="l" t="t" r="r" b="b"/>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29"/>
            <p:cNvSpPr/>
            <p:nvPr/>
          </p:nvSpPr>
          <p:spPr>
            <a:xfrm>
              <a:off x="8125822" y="5467823"/>
              <a:ext cx="2385160" cy="727143"/>
            </a:xfrm>
            <a:custGeom>
              <a:avLst/>
              <a:gdLst/>
              <a:ahLst/>
              <a:cxnLst/>
              <a:rect l="l" t="t" r="r" b="b"/>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9"/>
            <p:cNvSpPr/>
            <p:nvPr/>
          </p:nvSpPr>
          <p:spPr>
            <a:xfrm>
              <a:off x="7885553" y="4740680"/>
              <a:ext cx="2331607" cy="727143"/>
            </a:xfrm>
            <a:custGeom>
              <a:avLst/>
              <a:gdLst/>
              <a:ahLst/>
              <a:cxnLst/>
              <a:rect l="l" t="t" r="r" b="b"/>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3" name="Google Shape;43;p29"/>
          <p:cNvSpPr txBox="1">
            <a:spLocks noGrp="1"/>
          </p:cNvSpPr>
          <p:nvPr>
            <p:ph type="body" idx="1"/>
          </p:nvPr>
        </p:nvSpPr>
        <p:spPr>
          <a:xfrm>
            <a:off x="6213747" y="1967242"/>
            <a:ext cx="5285919" cy="3749409"/>
          </a:xfrm>
          <a:prstGeom prst="rect">
            <a:avLst/>
          </a:prstGeom>
          <a:noFill/>
          <a:ln>
            <a:noFill/>
          </a:ln>
        </p:spPr>
        <p:txBody>
          <a:bodyPr spcFirstLastPara="1" wrap="square" lIns="0"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Arial"/>
              <a:buAutoNum type="arabicPeriod"/>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29"/>
          <p:cNvSpPr txBox="1">
            <a:spLocks noGrp="1"/>
          </p:cNvSpPr>
          <p:nvPr>
            <p:ph type="sldNum" idx="12"/>
          </p:nvPr>
        </p:nvSpPr>
        <p:spPr>
          <a:xfrm>
            <a:off x="11561884" y="6356351"/>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29"/>
          <p:cNvPicPr preferRelativeResize="0"/>
          <p:nvPr/>
        </p:nvPicPr>
        <p:blipFill rotWithShape="1">
          <a:blip r:embed="rId2">
            <a:alphaModFix/>
          </a:blip>
          <a:srcRect/>
          <a:stretch/>
        </p:blipFill>
        <p:spPr>
          <a:xfrm>
            <a:off x="383985" y="2388342"/>
            <a:ext cx="2408643" cy="2493524"/>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8_Title+Content">
  <p:cSld name="8_Title+Content">
    <p:spTree>
      <p:nvGrpSpPr>
        <p:cNvPr id="1" name="Shape 677"/>
        <p:cNvGrpSpPr/>
        <p:nvPr/>
      </p:nvGrpSpPr>
      <p:grpSpPr>
        <a:xfrm>
          <a:off x="0" y="0"/>
          <a:ext cx="0" cy="0"/>
          <a:chOff x="0" y="0"/>
          <a:chExt cx="0" cy="0"/>
        </a:xfrm>
      </p:grpSpPr>
      <p:sp>
        <p:nvSpPr>
          <p:cNvPr id="678" name="Google Shape;678;p47"/>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79" name="Google Shape;679;p47"/>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0" name="Google Shape;680;p47"/>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800"/>
              <a:buNone/>
              <a:defRPr/>
            </a:lvl1pPr>
            <a:lvl2pPr marL="0" lvl="1" indent="0" algn="r">
              <a:lnSpc>
                <a:spcPct val="100000"/>
              </a:lnSpc>
              <a:spcBef>
                <a:spcPts val="0"/>
              </a:spcBef>
              <a:spcAft>
                <a:spcPts val="0"/>
              </a:spcAft>
              <a:buSzPts val="800"/>
              <a:buNone/>
              <a:defRPr/>
            </a:lvl2pPr>
            <a:lvl3pPr marL="0" lvl="2" indent="0" algn="r">
              <a:lnSpc>
                <a:spcPct val="100000"/>
              </a:lnSpc>
              <a:spcBef>
                <a:spcPts val="0"/>
              </a:spcBef>
              <a:spcAft>
                <a:spcPts val="0"/>
              </a:spcAft>
              <a:buSzPts val="800"/>
              <a:buNone/>
              <a:defRPr/>
            </a:lvl3pPr>
            <a:lvl4pPr marL="0" lvl="3" indent="0" algn="r">
              <a:lnSpc>
                <a:spcPct val="100000"/>
              </a:lnSpc>
              <a:spcBef>
                <a:spcPts val="0"/>
              </a:spcBef>
              <a:spcAft>
                <a:spcPts val="0"/>
              </a:spcAft>
              <a:buSzPts val="800"/>
              <a:buNone/>
              <a:defRPr/>
            </a:lvl4pPr>
            <a:lvl5pPr marL="0" lvl="4" indent="0" algn="r">
              <a:lnSpc>
                <a:spcPct val="100000"/>
              </a:lnSpc>
              <a:spcBef>
                <a:spcPts val="0"/>
              </a:spcBef>
              <a:spcAft>
                <a:spcPts val="0"/>
              </a:spcAft>
              <a:buSzPts val="800"/>
              <a:buNone/>
              <a:defRPr/>
            </a:lvl5pPr>
            <a:lvl6pPr marL="0" lvl="5" indent="0" algn="r">
              <a:lnSpc>
                <a:spcPct val="100000"/>
              </a:lnSpc>
              <a:spcBef>
                <a:spcPts val="0"/>
              </a:spcBef>
              <a:spcAft>
                <a:spcPts val="0"/>
              </a:spcAft>
              <a:buSzPts val="800"/>
              <a:buNone/>
              <a:defRPr/>
            </a:lvl6pPr>
            <a:lvl7pPr marL="0" lvl="6" indent="0" algn="r">
              <a:lnSpc>
                <a:spcPct val="100000"/>
              </a:lnSpc>
              <a:spcBef>
                <a:spcPts val="0"/>
              </a:spcBef>
              <a:spcAft>
                <a:spcPts val="0"/>
              </a:spcAft>
              <a:buSzPts val="800"/>
              <a:buNone/>
              <a:defRPr/>
            </a:lvl7pPr>
            <a:lvl8pPr marL="0" lvl="7" indent="0" algn="r">
              <a:lnSpc>
                <a:spcPct val="100000"/>
              </a:lnSpc>
              <a:spcBef>
                <a:spcPts val="0"/>
              </a:spcBef>
              <a:spcAft>
                <a:spcPts val="0"/>
              </a:spcAft>
              <a:buSzPts val="800"/>
              <a:buNone/>
              <a:defRPr/>
            </a:lvl8pPr>
            <a:lvl9pPr marL="0" lvl="8" indent="0" algn="r">
              <a:lnSpc>
                <a:spcPct val="100000"/>
              </a:lnSpc>
              <a:spcBef>
                <a:spcPts val="0"/>
              </a:spcBef>
              <a:spcAft>
                <a:spcPts val="0"/>
              </a:spcAft>
              <a:buSzPts val="8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
  <p:cSld name="1_Title+Content">
    <p:spTree>
      <p:nvGrpSpPr>
        <p:cNvPr id="1" name="Shape 687"/>
        <p:cNvGrpSpPr/>
        <p:nvPr/>
      </p:nvGrpSpPr>
      <p:grpSpPr>
        <a:xfrm>
          <a:off x="0" y="0"/>
          <a:ext cx="0" cy="0"/>
          <a:chOff x="0" y="0"/>
          <a:chExt cx="0" cy="0"/>
        </a:xfrm>
      </p:grpSpPr>
      <p:sp>
        <p:nvSpPr>
          <p:cNvPr id="688" name="Google Shape;688;p26"/>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9" name="Google Shape;689;p26"/>
          <p:cNvSpPr txBox="1">
            <a:spLocks noGrp="1"/>
          </p:cNvSpPr>
          <p:nvPr>
            <p:ph type="body" idx="1"/>
          </p:nvPr>
        </p:nvSpPr>
        <p:spPr>
          <a:xfrm>
            <a:off x="514353" y="1304995"/>
            <a:ext cx="7334249" cy="4840828"/>
          </a:xfrm>
          <a:prstGeom prst="rect">
            <a:avLst/>
          </a:prstGeom>
          <a:noFill/>
          <a:ln>
            <a:noFill/>
          </a:ln>
        </p:spPr>
        <p:txBody>
          <a:bodyPr spcFirstLastPara="1" wrap="square" lIns="0" tIns="0" rIns="91425" bIns="45700" anchor="t" anchorCtr="0">
            <a:noAutofit/>
          </a:bodyPr>
          <a:lstStyle>
            <a:lvl1pPr marL="457200" marR="0" lvl="0" indent="-228600" algn="l" rtl="0">
              <a:lnSpc>
                <a:spcPct val="10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0" name="Google Shape;690;p26"/>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91" name="Google Shape;691;p26"/>
          <p:cNvPicPr preferRelativeResize="0"/>
          <p:nvPr/>
        </p:nvPicPr>
        <p:blipFill rotWithShape="1">
          <a:blip r:embed="rId2">
            <a:alphaModFix/>
          </a:blip>
          <a:srcRect/>
          <a:stretch/>
        </p:blipFill>
        <p:spPr>
          <a:xfrm>
            <a:off x="7647751" y="2653750"/>
            <a:ext cx="3712675" cy="357100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Google Shape;693;p27"/>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4" name="Google Shape;694;p2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lvl1pPr marL="457200" marR="0" lvl="0" indent="-228600" algn="l" rtl="0">
              <a:lnSpc>
                <a:spcPct val="100000"/>
              </a:lnSpc>
              <a:spcBef>
                <a:spcPts val="6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6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100000"/>
              </a:lnSpc>
              <a:spcBef>
                <a:spcPts val="839"/>
              </a:spcBef>
              <a:spcAft>
                <a:spcPts val="0"/>
              </a:spcAft>
              <a:buClr>
                <a:schemeClr val="dk1"/>
              </a:buClr>
              <a:buSzPts val="1500"/>
              <a:buFont typeface="Noto Sans Symbols"/>
              <a:buChar char="→"/>
              <a:defRPr sz="16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Google Shape;695;p27"/>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6"/>
        <p:cNvGrpSpPr/>
        <p:nvPr/>
      </p:nvGrpSpPr>
      <p:grpSpPr>
        <a:xfrm>
          <a:off x="0" y="0"/>
          <a:ext cx="0" cy="0"/>
          <a:chOff x="0" y="0"/>
          <a:chExt cx="0" cy="0"/>
        </a:xfrm>
      </p:grpSpPr>
      <p:sp>
        <p:nvSpPr>
          <p:cNvPr id="697" name="Google Shape;697;p28"/>
          <p:cNvSpPr/>
          <p:nvPr/>
        </p:nvSpPr>
        <p:spPr>
          <a:xfrm>
            <a:off x="2" y="1684290"/>
            <a:ext cx="12191999" cy="4085572"/>
          </a:xfrm>
          <a:prstGeom prst="rect">
            <a:avLst/>
          </a:prstGeom>
          <a:solidFill>
            <a:srgbClr val="1CC083">
              <a:alpha val="3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98" name="Google Shape;698;p28"/>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9" name="Google Shape;699;p28"/>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00" name="Google Shape;700;p28"/>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1" name="Google Shape;701;p28"/>
          <p:cNvSpPr/>
          <p:nvPr/>
        </p:nvSpPr>
        <p:spPr>
          <a:xfrm>
            <a:off x="-18853" y="5769859"/>
            <a:ext cx="12210853" cy="218688"/>
          </a:xfrm>
          <a:prstGeom prst="rect">
            <a:avLst/>
          </a:prstGeom>
          <a:solidFill>
            <a:srgbClr val="647486">
              <a:alpha val="6352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702" name="Google Shape;702;p28"/>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703" name="Google Shape;703;p28"/>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6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20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4"/>
        <p:cNvGrpSpPr/>
        <p:nvPr/>
      </p:nvGrpSpPr>
      <p:grpSpPr>
        <a:xfrm>
          <a:off x="0" y="0"/>
          <a:ext cx="0" cy="0"/>
          <a:chOff x="0" y="0"/>
          <a:chExt cx="0" cy="0"/>
        </a:xfrm>
      </p:grpSpPr>
      <p:sp>
        <p:nvSpPr>
          <p:cNvPr id="705" name="Google Shape;705;p48"/>
          <p:cNvSpPr>
            <a:spLocks noGrp="1"/>
          </p:cNvSpPr>
          <p:nvPr>
            <p:ph type="pic" idx="2"/>
          </p:nvPr>
        </p:nvSpPr>
        <p:spPr>
          <a:xfrm>
            <a:off x="5652253" y="1975486"/>
            <a:ext cx="1790587"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Google Shape;706;p48"/>
          <p:cNvSpPr>
            <a:spLocks noGrp="1"/>
          </p:cNvSpPr>
          <p:nvPr>
            <p:ph type="pic" idx="3"/>
          </p:nvPr>
        </p:nvSpPr>
        <p:spPr>
          <a:xfrm>
            <a:off x="4468897" y="2177863"/>
            <a:ext cx="1790587"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7" name="Google Shape;707;p48"/>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8"/>
        <p:cNvGrpSpPr/>
        <p:nvPr/>
      </p:nvGrpSpPr>
      <p:grpSpPr>
        <a:xfrm>
          <a:off x="0" y="0"/>
          <a:ext cx="0" cy="0"/>
          <a:chOff x="0" y="0"/>
          <a:chExt cx="0" cy="0"/>
        </a:xfrm>
      </p:grpSpPr>
      <p:sp>
        <p:nvSpPr>
          <p:cNvPr id="709" name="Google Shape;709;p49"/>
          <p:cNvSpPr txBox="1">
            <a:spLocks noGrp="1"/>
          </p:cNvSpPr>
          <p:nvPr>
            <p:ph type="title"/>
          </p:nvPr>
        </p:nvSpPr>
        <p:spPr>
          <a:xfrm>
            <a:off x="208636" y="633247"/>
            <a:ext cx="10984645"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0" name="Google Shape;710;p49"/>
          <p:cNvSpPr txBox="1">
            <a:spLocks noGrp="1"/>
          </p:cNvSpPr>
          <p:nvPr>
            <p:ph type="body" idx="1"/>
          </p:nvPr>
        </p:nvSpPr>
        <p:spPr>
          <a:xfrm>
            <a:off x="514351" y="1304995"/>
            <a:ext cx="5323743"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1" name="Google Shape;711;p49"/>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2" name="Google Shape;712;p49"/>
          <p:cNvSpPr>
            <a:spLocks noGrp="1"/>
          </p:cNvSpPr>
          <p:nvPr>
            <p:ph type="pic" idx="2"/>
          </p:nvPr>
        </p:nvSpPr>
        <p:spPr>
          <a:xfrm>
            <a:off x="6096000" y="1292225"/>
            <a:ext cx="5096608" cy="48355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713"/>
        <p:cNvGrpSpPr/>
        <p:nvPr/>
      </p:nvGrpSpPr>
      <p:grpSpPr>
        <a:xfrm>
          <a:off x="0" y="0"/>
          <a:ext cx="0" cy="0"/>
          <a:chOff x="0" y="0"/>
          <a:chExt cx="0" cy="0"/>
        </a:xfrm>
      </p:grpSpPr>
      <p:sp>
        <p:nvSpPr>
          <p:cNvPr id="714" name="Google Shape;714;p50"/>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5" name="Google Shape;715;p50"/>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9"/>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9"/>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9"/>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9"/>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9"/>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6" name="Google Shape;716;p50"/>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7" name="Google Shape;717;p50"/>
          <p:cNvSpPr>
            <a:spLocks noGrp="1"/>
          </p:cNvSpPr>
          <p:nvPr>
            <p:ph type="pic" idx="2"/>
          </p:nvPr>
        </p:nvSpPr>
        <p:spPr>
          <a:xfrm>
            <a:off x="8354663" y="3279532"/>
            <a:ext cx="3322988" cy="286568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560327" y="246384"/>
            <a:ext cx="10515600" cy="55020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0" name="Google Shape;720;p51"/>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1"/>
        <p:cNvGrpSpPr/>
        <p:nvPr/>
      </p:nvGrpSpPr>
      <p:grpSpPr>
        <a:xfrm>
          <a:off x="0" y="0"/>
          <a:ext cx="0" cy="0"/>
          <a:chOff x="0" y="0"/>
          <a:chExt cx="0" cy="0"/>
        </a:xfrm>
      </p:grpSpPr>
      <p:sp>
        <p:nvSpPr>
          <p:cNvPr id="722" name="Google Shape;722;p52"/>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54_Title+Content">
  <p:cSld name="54_Title+Content">
    <p:spTree>
      <p:nvGrpSpPr>
        <p:cNvPr id="1" name="Shape 723"/>
        <p:cNvGrpSpPr/>
        <p:nvPr/>
      </p:nvGrpSpPr>
      <p:grpSpPr>
        <a:xfrm>
          <a:off x="0" y="0"/>
          <a:ext cx="0" cy="0"/>
          <a:chOff x="0" y="0"/>
          <a:chExt cx="0" cy="0"/>
        </a:xfrm>
      </p:grpSpPr>
      <p:sp>
        <p:nvSpPr>
          <p:cNvPr id="724" name="Google Shape;724;p53"/>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25" name="Google Shape;725;p53"/>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26" name="Google Shape;726;p53"/>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800"/>
              <a:buNone/>
              <a:defRPr/>
            </a:lvl1pPr>
            <a:lvl2pPr marL="0" lvl="1" indent="0" algn="r">
              <a:lnSpc>
                <a:spcPct val="100000"/>
              </a:lnSpc>
              <a:spcBef>
                <a:spcPts val="0"/>
              </a:spcBef>
              <a:spcAft>
                <a:spcPts val="0"/>
              </a:spcAft>
              <a:buSzPts val="800"/>
              <a:buNone/>
              <a:defRPr/>
            </a:lvl2pPr>
            <a:lvl3pPr marL="0" lvl="2" indent="0" algn="r">
              <a:lnSpc>
                <a:spcPct val="100000"/>
              </a:lnSpc>
              <a:spcBef>
                <a:spcPts val="0"/>
              </a:spcBef>
              <a:spcAft>
                <a:spcPts val="0"/>
              </a:spcAft>
              <a:buSzPts val="800"/>
              <a:buNone/>
              <a:defRPr/>
            </a:lvl3pPr>
            <a:lvl4pPr marL="0" lvl="3" indent="0" algn="r">
              <a:lnSpc>
                <a:spcPct val="100000"/>
              </a:lnSpc>
              <a:spcBef>
                <a:spcPts val="0"/>
              </a:spcBef>
              <a:spcAft>
                <a:spcPts val="0"/>
              </a:spcAft>
              <a:buSzPts val="800"/>
              <a:buNone/>
              <a:defRPr/>
            </a:lvl4pPr>
            <a:lvl5pPr marL="0" lvl="4" indent="0" algn="r">
              <a:lnSpc>
                <a:spcPct val="100000"/>
              </a:lnSpc>
              <a:spcBef>
                <a:spcPts val="0"/>
              </a:spcBef>
              <a:spcAft>
                <a:spcPts val="0"/>
              </a:spcAft>
              <a:buSzPts val="800"/>
              <a:buNone/>
              <a:defRPr/>
            </a:lvl5pPr>
            <a:lvl6pPr marL="0" lvl="5" indent="0" algn="r">
              <a:lnSpc>
                <a:spcPct val="100000"/>
              </a:lnSpc>
              <a:spcBef>
                <a:spcPts val="0"/>
              </a:spcBef>
              <a:spcAft>
                <a:spcPts val="0"/>
              </a:spcAft>
              <a:buSzPts val="800"/>
              <a:buNone/>
              <a:defRPr/>
            </a:lvl6pPr>
            <a:lvl7pPr marL="0" lvl="6" indent="0" algn="r">
              <a:lnSpc>
                <a:spcPct val="100000"/>
              </a:lnSpc>
              <a:spcBef>
                <a:spcPts val="0"/>
              </a:spcBef>
              <a:spcAft>
                <a:spcPts val="0"/>
              </a:spcAft>
              <a:buSzPts val="800"/>
              <a:buNone/>
              <a:defRPr/>
            </a:lvl7pPr>
            <a:lvl8pPr marL="0" lvl="7" indent="0" algn="r">
              <a:lnSpc>
                <a:spcPct val="100000"/>
              </a:lnSpc>
              <a:spcBef>
                <a:spcPts val="0"/>
              </a:spcBef>
              <a:spcAft>
                <a:spcPts val="0"/>
              </a:spcAft>
              <a:buSzPts val="800"/>
              <a:buNone/>
              <a:defRPr/>
            </a:lvl8pPr>
            <a:lvl9pPr marL="0" lvl="8" indent="0" algn="r">
              <a:lnSpc>
                <a:spcPct val="100000"/>
              </a:lnSpc>
              <a:spcBef>
                <a:spcPts val="0"/>
              </a:spcBef>
              <a:spcAft>
                <a:spcPts val="0"/>
              </a:spcAft>
              <a:buSzPts val="8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grpSp>
        <p:nvGrpSpPr>
          <p:cNvPr id="47" name="Google Shape;47;p30"/>
          <p:cNvGrpSpPr/>
          <p:nvPr/>
        </p:nvGrpSpPr>
        <p:grpSpPr>
          <a:xfrm>
            <a:off x="0" y="10615"/>
            <a:ext cx="12065854" cy="6847385"/>
            <a:chOff x="-3134" y="5309"/>
            <a:chExt cx="12185707" cy="6847385"/>
          </a:xfrm>
        </p:grpSpPr>
        <p:pic>
          <p:nvPicPr>
            <p:cNvPr id="48" name="Google Shape;48;p30"/>
            <p:cNvPicPr preferRelativeResize="0"/>
            <p:nvPr/>
          </p:nvPicPr>
          <p:blipFill rotWithShape="1">
            <a:blip r:embed="rId2">
              <a:alphaModFix/>
            </a:blip>
            <a:srcRect/>
            <a:stretch/>
          </p:blipFill>
          <p:spPr>
            <a:xfrm>
              <a:off x="-3134" y="5309"/>
              <a:ext cx="12185707" cy="6847385"/>
            </a:xfrm>
            <a:prstGeom prst="rect">
              <a:avLst/>
            </a:prstGeom>
            <a:noFill/>
            <a:ln>
              <a:noFill/>
            </a:ln>
          </p:spPr>
        </p:pic>
        <p:pic>
          <p:nvPicPr>
            <p:cNvPr id="49" name="Google Shape;49;p30"/>
            <p:cNvPicPr preferRelativeResize="0"/>
            <p:nvPr/>
          </p:nvPicPr>
          <p:blipFill rotWithShape="1">
            <a:blip r:embed="rId2">
              <a:alphaModFix/>
            </a:blip>
            <a:srcRect l="16944" t="3807" r="69822" b="85267"/>
            <a:stretch/>
          </p:blipFill>
          <p:spPr>
            <a:xfrm>
              <a:off x="249382" y="216129"/>
              <a:ext cx="1612670" cy="748147"/>
            </a:xfrm>
            <a:prstGeom prst="rect">
              <a:avLst/>
            </a:prstGeom>
            <a:noFill/>
            <a:ln>
              <a:noFill/>
            </a:ln>
          </p:spPr>
        </p:pic>
        <p:sp>
          <p:nvSpPr>
            <p:cNvPr id="50" name="Google Shape;50;p30"/>
            <p:cNvSpPr/>
            <p:nvPr/>
          </p:nvSpPr>
          <p:spPr>
            <a:xfrm>
              <a:off x="2044931" y="266007"/>
              <a:ext cx="1878676" cy="71489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grpSp>
      <p:pic>
        <p:nvPicPr>
          <p:cNvPr id="51" name="Google Shape;51;p30"/>
          <p:cNvPicPr preferRelativeResize="0"/>
          <p:nvPr/>
        </p:nvPicPr>
        <p:blipFill rotWithShape="1">
          <a:blip r:embed="rId2">
            <a:alphaModFix/>
          </a:blip>
          <a:srcRect t="16942"/>
          <a:stretch/>
        </p:blipFill>
        <p:spPr>
          <a:xfrm>
            <a:off x="-3134" y="1165412"/>
            <a:ext cx="12185707" cy="5687283"/>
          </a:xfrm>
          <a:prstGeom prst="rect">
            <a:avLst/>
          </a:prstGeom>
          <a:noFill/>
          <a:ln>
            <a:noFill/>
          </a:ln>
        </p:spPr>
      </p:pic>
      <p:sp>
        <p:nvSpPr>
          <p:cNvPr id="52" name="Google Shape;52;p30"/>
          <p:cNvSpPr/>
          <p:nvPr/>
        </p:nvSpPr>
        <p:spPr>
          <a:xfrm>
            <a:off x="0" y="1447590"/>
            <a:ext cx="12192000" cy="1491049"/>
          </a:xfrm>
          <a:prstGeom prst="rect">
            <a:avLst/>
          </a:prstGeom>
          <a:solidFill>
            <a:srgbClr val="F2F2F2">
              <a:alpha val="43921"/>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3" name="Google Shape;53;p30"/>
          <p:cNvSpPr/>
          <p:nvPr/>
        </p:nvSpPr>
        <p:spPr>
          <a:xfrm>
            <a:off x="12075285" y="1449585"/>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4" name="Google Shape;54;p30"/>
          <p:cNvSpPr txBox="1"/>
          <p:nvPr/>
        </p:nvSpPr>
        <p:spPr>
          <a:xfrm>
            <a:off x="571927"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End of Module</a:t>
            </a:r>
            <a:endParaRPr sz="1400" b="0" i="0" u="none" strike="noStrike" cap="none">
              <a:solidFill>
                <a:srgbClr val="000000"/>
              </a:solidFill>
              <a:latin typeface="Arial"/>
              <a:ea typeface="Arial"/>
              <a:cs typeface="Arial"/>
              <a:sym typeface="Arial"/>
            </a:endParaRPr>
          </a:p>
        </p:txBody>
      </p:sp>
      <p:sp>
        <p:nvSpPr>
          <p:cNvPr id="55" name="Google Shape;55;p30"/>
          <p:cNvSpPr txBox="1">
            <a:spLocks noGrp="1"/>
          </p:cNvSpPr>
          <p:nvPr>
            <p:ph type="body" idx="1"/>
          </p:nvPr>
        </p:nvSpPr>
        <p:spPr>
          <a:xfrm>
            <a:off x="571927" y="2422525"/>
            <a:ext cx="11192181" cy="40005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30"/>
          <p:cNvSpPr/>
          <p:nvPr/>
        </p:nvSpPr>
        <p:spPr>
          <a:xfrm>
            <a:off x="2044931" y="266008"/>
            <a:ext cx="1878676" cy="71489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9_Title+Content">
  <p:cSld name="79_Title+Content">
    <p:spTree>
      <p:nvGrpSpPr>
        <p:cNvPr id="1" name="Shape 727"/>
        <p:cNvGrpSpPr/>
        <p:nvPr/>
      </p:nvGrpSpPr>
      <p:grpSpPr>
        <a:xfrm>
          <a:off x="0" y="0"/>
          <a:ext cx="0" cy="0"/>
          <a:chOff x="0" y="0"/>
          <a:chExt cx="0" cy="0"/>
        </a:xfrm>
      </p:grpSpPr>
      <p:sp>
        <p:nvSpPr>
          <p:cNvPr id="728" name="Google Shape;728;p54"/>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29" name="Google Shape;729;p54"/>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0" name="Google Shape;730;p54"/>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800"/>
              <a:buNone/>
              <a:defRPr/>
            </a:lvl1pPr>
            <a:lvl2pPr marL="0" lvl="1" indent="0" algn="r">
              <a:lnSpc>
                <a:spcPct val="100000"/>
              </a:lnSpc>
              <a:spcBef>
                <a:spcPts val="0"/>
              </a:spcBef>
              <a:spcAft>
                <a:spcPts val="0"/>
              </a:spcAft>
              <a:buSzPts val="800"/>
              <a:buNone/>
              <a:defRPr/>
            </a:lvl2pPr>
            <a:lvl3pPr marL="0" lvl="2" indent="0" algn="r">
              <a:lnSpc>
                <a:spcPct val="100000"/>
              </a:lnSpc>
              <a:spcBef>
                <a:spcPts val="0"/>
              </a:spcBef>
              <a:spcAft>
                <a:spcPts val="0"/>
              </a:spcAft>
              <a:buSzPts val="800"/>
              <a:buNone/>
              <a:defRPr/>
            </a:lvl3pPr>
            <a:lvl4pPr marL="0" lvl="3" indent="0" algn="r">
              <a:lnSpc>
                <a:spcPct val="100000"/>
              </a:lnSpc>
              <a:spcBef>
                <a:spcPts val="0"/>
              </a:spcBef>
              <a:spcAft>
                <a:spcPts val="0"/>
              </a:spcAft>
              <a:buSzPts val="800"/>
              <a:buNone/>
              <a:defRPr/>
            </a:lvl4pPr>
            <a:lvl5pPr marL="0" lvl="4" indent="0" algn="r">
              <a:lnSpc>
                <a:spcPct val="100000"/>
              </a:lnSpc>
              <a:spcBef>
                <a:spcPts val="0"/>
              </a:spcBef>
              <a:spcAft>
                <a:spcPts val="0"/>
              </a:spcAft>
              <a:buSzPts val="800"/>
              <a:buNone/>
              <a:defRPr/>
            </a:lvl5pPr>
            <a:lvl6pPr marL="0" lvl="5" indent="0" algn="r">
              <a:lnSpc>
                <a:spcPct val="100000"/>
              </a:lnSpc>
              <a:spcBef>
                <a:spcPts val="0"/>
              </a:spcBef>
              <a:spcAft>
                <a:spcPts val="0"/>
              </a:spcAft>
              <a:buSzPts val="800"/>
              <a:buNone/>
              <a:defRPr/>
            </a:lvl6pPr>
            <a:lvl7pPr marL="0" lvl="6" indent="0" algn="r">
              <a:lnSpc>
                <a:spcPct val="100000"/>
              </a:lnSpc>
              <a:spcBef>
                <a:spcPts val="0"/>
              </a:spcBef>
              <a:spcAft>
                <a:spcPts val="0"/>
              </a:spcAft>
              <a:buSzPts val="800"/>
              <a:buNone/>
              <a:defRPr/>
            </a:lvl7pPr>
            <a:lvl8pPr marL="0" lvl="7" indent="0" algn="r">
              <a:lnSpc>
                <a:spcPct val="100000"/>
              </a:lnSpc>
              <a:spcBef>
                <a:spcPts val="0"/>
              </a:spcBef>
              <a:spcAft>
                <a:spcPts val="0"/>
              </a:spcAft>
              <a:buSzPts val="800"/>
              <a:buNone/>
              <a:defRPr/>
            </a:lvl8pPr>
            <a:lvl9pPr marL="0" lvl="8" indent="0" algn="r">
              <a:lnSpc>
                <a:spcPct val="100000"/>
              </a:lnSpc>
              <a:spcBef>
                <a:spcPts val="0"/>
              </a:spcBef>
              <a:spcAft>
                <a:spcPts val="0"/>
              </a:spcAft>
              <a:buSzPts val="8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0_Title+Content">
  <p:cSld name="80_Title+Content">
    <p:spTree>
      <p:nvGrpSpPr>
        <p:cNvPr id="1" name="Shape 731"/>
        <p:cNvGrpSpPr/>
        <p:nvPr/>
      </p:nvGrpSpPr>
      <p:grpSpPr>
        <a:xfrm>
          <a:off x="0" y="0"/>
          <a:ext cx="0" cy="0"/>
          <a:chOff x="0" y="0"/>
          <a:chExt cx="0" cy="0"/>
        </a:xfrm>
      </p:grpSpPr>
      <p:sp>
        <p:nvSpPr>
          <p:cNvPr id="732" name="Google Shape;732;p55"/>
          <p:cNvSpPr txBox="1">
            <a:spLocks noGrp="1"/>
          </p:cNvSpPr>
          <p:nvPr>
            <p:ph type="title"/>
          </p:nvPr>
        </p:nvSpPr>
        <p:spPr>
          <a:xfrm>
            <a:off x="208635" y="633246"/>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3" name="Google Shape;733;p55"/>
          <p:cNvSpPr txBox="1">
            <a:spLocks noGrp="1"/>
          </p:cNvSpPr>
          <p:nvPr>
            <p:ph type="body" idx="1"/>
          </p:nvPr>
        </p:nvSpPr>
        <p:spPr>
          <a:xfrm>
            <a:off x="514351"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9"/>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9"/>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9"/>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9"/>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9"/>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4" name="Google Shape;734;p55"/>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800"/>
              <a:buNone/>
              <a:defRPr/>
            </a:lvl1pPr>
            <a:lvl2pPr marL="0" lvl="1" indent="0" algn="r">
              <a:lnSpc>
                <a:spcPct val="100000"/>
              </a:lnSpc>
              <a:spcBef>
                <a:spcPts val="0"/>
              </a:spcBef>
              <a:spcAft>
                <a:spcPts val="0"/>
              </a:spcAft>
              <a:buSzPts val="800"/>
              <a:buNone/>
              <a:defRPr/>
            </a:lvl2pPr>
            <a:lvl3pPr marL="0" lvl="2" indent="0" algn="r">
              <a:lnSpc>
                <a:spcPct val="100000"/>
              </a:lnSpc>
              <a:spcBef>
                <a:spcPts val="0"/>
              </a:spcBef>
              <a:spcAft>
                <a:spcPts val="0"/>
              </a:spcAft>
              <a:buSzPts val="800"/>
              <a:buNone/>
              <a:defRPr/>
            </a:lvl3pPr>
            <a:lvl4pPr marL="0" lvl="3" indent="0" algn="r">
              <a:lnSpc>
                <a:spcPct val="100000"/>
              </a:lnSpc>
              <a:spcBef>
                <a:spcPts val="0"/>
              </a:spcBef>
              <a:spcAft>
                <a:spcPts val="0"/>
              </a:spcAft>
              <a:buSzPts val="800"/>
              <a:buNone/>
              <a:defRPr/>
            </a:lvl4pPr>
            <a:lvl5pPr marL="0" lvl="4" indent="0" algn="r">
              <a:lnSpc>
                <a:spcPct val="100000"/>
              </a:lnSpc>
              <a:spcBef>
                <a:spcPts val="0"/>
              </a:spcBef>
              <a:spcAft>
                <a:spcPts val="0"/>
              </a:spcAft>
              <a:buSzPts val="800"/>
              <a:buNone/>
              <a:defRPr/>
            </a:lvl5pPr>
            <a:lvl6pPr marL="0" lvl="5" indent="0" algn="r">
              <a:lnSpc>
                <a:spcPct val="100000"/>
              </a:lnSpc>
              <a:spcBef>
                <a:spcPts val="0"/>
              </a:spcBef>
              <a:spcAft>
                <a:spcPts val="0"/>
              </a:spcAft>
              <a:buSzPts val="800"/>
              <a:buNone/>
              <a:defRPr/>
            </a:lvl6pPr>
            <a:lvl7pPr marL="0" lvl="6" indent="0" algn="r">
              <a:lnSpc>
                <a:spcPct val="100000"/>
              </a:lnSpc>
              <a:spcBef>
                <a:spcPts val="0"/>
              </a:spcBef>
              <a:spcAft>
                <a:spcPts val="0"/>
              </a:spcAft>
              <a:buSzPts val="800"/>
              <a:buNone/>
              <a:defRPr/>
            </a:lvl7pPr>
            <a:lvl8pPr marL="0" lvl="7" indent="0" algn="r">
              <a:lnSpc>
                <a:spcPct val="100000"/>
              </a:lnSpc>
              <a:spcBef>
                <a:spcPts val="0"/>
              </a:spcBef>
              <a:spcAft>
                <a:spcPts val="0"/>
              </a:spcAft>
              <a:buSzPts val="800"/>
              <a:buNone/>
              <a:defRPr/>
            </a:lvl8pPr>
            <a:lvl9pPr marL="0" lvl="8" indent="0" algn="r">
              <a:lnSpc>
                <a:spcPct val="100000"/>
              </a:lnSpc>
              <a:spcBef>
                <a:spcPts val="0"/>
              </a:spcBef>
              <a:spcAft>
                <a:spcPts val="0"/>
              </a:spcAft>
              <a:buSzPts val="8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0_RunningMan-Infographic">
  <p:cSld name="20_RunningMan-Infographic">
    <p:spTree>
      <p:nvGrpSpPr>
        <p:cNvPr id="1" name="Shape 735"/>
        <p:cNvGrpSpPr/>
        <p:nvPr/>
      </p:nvGrpSpPr>
      <p:grpSpPr>
        <a:xfrm>
          <a:off x="0" y="0"/>
          <a:ext cx="0" cy="0"/>
          <a:chOff x="0" y="0"/>
          <a:chExt cx="0" cy="0"/>
        </a:xfrm>
      </p:grpSpPr>
      <p:sp>
        <p:nvSpPr>
          <p:cNvPr id="736" name="Google Shape;736;p56"/>
          <p:cNvSpPr/>
          <p:nvPr/>
        </p:nvSpPr>
        <p:spPr>
          <a:xfrm>
            <a:off x="1" y="1684289"/>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737" name="Google Shape;737;p56"/>
          <p:cNvSpPr txBox="1">
            <a:spLocks noGrp="1"/>
          </p:cNvSpPr>
          <p:nvPr>
            <p:ph type="title"/>
          </p:nvPr>
        </p:nvSpPr>
        <p:spPr>
          <a:xfrm>
            <a:off x="208635" y="633246"/>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38" name="Google Shape;738;p56"/>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800"/>
              <a:buNone/>
              <a:defRPr/>
            </a:lvl1pPr>
            <a:lvl2pPr marL="0" lvl="1" indent="0" algn="r">
              <a:lnSpc>
                <a:spcPct val="100000"/>
              </a:lnSpc>
              <a:spcBef>
                <a:spcPts val="0"/>
              </a:spcBef>
              <a:spcAft>
                <a:spcPts val="0"/>
              </a:spcAft>
              <a:buSzPts val="800"/>
              <a:buNone/>
              <a:defRPr/>
            </a:lvl2pPr>
            <a:lvl3pPr marL="0" lvl="2" indent="0" algn="r">
              <a:lnSpc>
                <a:spcPct val="100000"/>
              </a:lnSpc>
              <a:spcBef>
                <a:spcPts val="0"/>
              </a:spcBef>
              <a:spcAft>
                <a:spcPts val="0"/>
              </a:spcAft>
              <a:buSzPts val="800"/>
              <a:buNone/>
              <a:defRPr/>
            </a:lvl3pPr>
            <a:lvl4pPr marL="0" lvl="3" indent="0" algn="r">
              <a:lnSpc>
                <a:spcPct val="100000"/>
              </a:lnSpc>
              <a:spcBef>
                <a:spcPts val="0"/>
              </a:spcBef>
              <a:spcAft>
                <a:spcPts val="0"/>
              </a:spcAft>
              <a:buSzPts val="800"/>
              <a:buNone/>
              <a:defRPr/>
            </a:lvl4pPr>
            <a:lvl5pPr marL="0" lvl="4" indent="0" algn="r">
              <a:lnSpc>
                <a:spcPct val="100000"/>
              </a:lnSpc>
              <a:spcBef>
                <a:spcPts val="0"/>
              </a:spcBef>
              <a:spcAft>
                <a:spcPts val="0"/>
              </a:spcAft>
              <a:buSzPts val="800"/>
              <a:buNone/>
              <a:defRPr/>
            </a:lvl5pPr>
            <a:lvl6pPr marL="0" lvl="5" indent="0" algn="r">
              <a:lnSpc>
                <a:spcPct val="100000"/>
              </a:lnSpc>
              <a:spcBef>
                <a:spcPts val="0"/>
              </a:spcBef>
              <a:spcAft>
                <a:spcPts val="0"/>
              </a:spcAft>
              <a:buSzPts val="800"/>
              <a:buNone/>
              <a:defRPr/>
            </a:lvl6pPr>
            <a:lvl7pPr marL="0" lvl="6" indent="0" algn="r">
              <a:lnSpc>
                <a:spcPct val="100000"/>
              </a:lnSpc>
              <a:spcBef>
                <a:spcPts val="0"/>
              </a:spcBef>
              <a:spcAft>
                <a:spcPts val="0"/>
              </a:spcAft>
              <a:buSzPts val="800"/>
              <a:buNone/>
              <a:defRPr/>
            </a:lvl7pPr>
            <a:lvl8pPr marL="0" lvl="7" indent="0" algn="r">
              <a:lnSpc>
                <a:spcPct val="100000"/>
              </a:lnSpc>
              <a:spcBef>
                <a:spcPts val="0"/>
              </a:spcBef>
              <a:spcAft>
                <a:spcPts val="0"/>
              </a:spcAft>
              <a:buSzPts val="800"/>
              <a:buNone/>
              <a:defRPr/>
            </a:lvl8pPr>
            <a:lvl9pPr marL="0" lvl="8" indent="0" algn="r">
              <a:lnSpc>
                <a:spcPct val="100000"/>
              </a:lnSpc>
              <a:spcBef>
                <a:spcPts val="0"/>
              </a:spcBef>
              <a:spcAft>
                <a:spcPts val="0"/>
              </a:spcAft>
              <a:buSzPts val="800"/>
              <a:buNone/>
              <a:defRPr/>
            </a:lvl9pPr>
          </a:lstStyle>
          <a:p>
            <a:pPr marL="0" lvl="0" indent="0" algn="r" rtl="0">
              <a:spcBef>
                <a:spcPts val="0"/>
              </a:spcBef>
              <a:spcAft>
                <a:spcPts val="0"/>
              </a:spcAft>
              <a:buNone/>
            </a:pPr>
            <a:fld id="{00000000-1234-1234-1234-123412341234}" type="slidenum">
              <a:rPr lang="en-US"/>
              <a:t>‹#›</a:t>
            </a:fld>
            <a:endParaRPr/>
          </a:p>
        </p:txBody>
      </p:sp>
      <p:pic>
        <p:nvPicPr>
          <p:cNvPr id="739" name="Google Shape;739;p56"/>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40" name="Google Shape;740;p56"/>
          <p:cNvSpPr/>
          <p:nvPr/>
        </p:nvSpPr>
        <p:spPr>
          <a:xfrm>
            <a:off x="-18853"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pic>
        <p:nvPicPr>
          <p:cNvPr id="741" name="Google Shape;741;p56"/>
          <p:cNvPicPr preferRelativeResize="0"/>
          <p:nvPr/>
        </p:nvPicPr>
        <p:blipFill rotWithShape="1">
          <a:blip r:embed="rId3">
            <a:alphaModFix/>
          </a:blip>
          <a:srcRect/>
          <a:stretch/>
        </p:blipFill>
        <p:spPr>
          <a:xfrm>
            <a:off x="770592" y="1921828"/>
            <a:ext cx="771525" cy="1457325"/>
          </a:xfrm>
          <a:prstGeom prst="rect">
            <a:avLst/>
          </a:prstGeom>
          <a:noFill/>
          <a:ln>
            <a:noFill/>
          </a:ln>
        </p:spPr>
      </p:pic>
      <p:sp>
        <p:nvSpPr>
          <p:cNvPr id="742" name="Google Shape;742;p56"/>
          <p:cNvSpPr txBox="1">
            <a:spLocks noGrp="1"/>
          </p:cNvSpPr>
          <p:nvPr>
            <p:ph type="body" idx="1"/>
          </p:nvPr>
        </p:nvSpPr>
        <p:spPr>
          <a:xfrm>
            <a:off x="4809151" y="1852368"/>
            <a:ext cx="6690515" cy="3749411"/>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7"/>
        <p:cNvGrpSpPr/>
        <p:nvPr/>
      </p:nvGrpSpPr>
      <p:grpSpPr>
        <a:xfrm>
          <a:off x="0" y="0"/>
          <a:ext cx="0" cy="0"/>
          <a:chOff x="0" y="0"/>
          <a:chExt cx="0" cy="0"/>
        </a:xfrm>
      </p:grpSpPr>
      <p:sp>
        <p:nvSpPr>
          <p:cNvPr id="58" name="Google Shape;58;p31"/>
          <p:cNvSpPr>
            <a:spLocks noGrp="1"/>
          </p:cNvSpPr>
          <p:nvPr>
            <p:ph type="pic" idx="2"/>
          </p:nvPr>
        </p:nvSpPr>
        <p:spPr>
          <a:xfrm>
            <a:off x="0" y="1450978"/>
            <a:ext cx="12192000" cy="2822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31"/>
          <p:cNvSpPr txBox="1">
            <a:spLocks noGrp="1"/>
          </p:cNvSpPr>
          <p:nvPr>
            <p:ph type="body" idx="1"/>
          </p:nvPr>
        </p:nvSpPr>
        <p:spPr>
          <a:xfrm>
            <a:off x="2207741" y="4565685"/>
            <a:ext cx="7375007" cy="8749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31"/>
          <p:cNvSpPr txBox="1">
            <a:spLocks noGrp="1"/>
          </p:cNvSpPr>
          <p:nvPr>
            <p:ph type="body" idx="3"/>
          </p:nvPr>
        </p:nvSpPr>
        <p:spPr>
          <a:xfrm>
            <a:off x="207966" y="6206599"/>
            <a:ext cx="11622793"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31"/>
          <p:cNvSpPr txBox="1">
            <a:spLocks noGrp="1"/>
          </p:cNvSpPr>
          <p:nvPr>
            <p:ph type="body" idx="4"/>
          </p:nvPr>
        </p:nvSpPr>
        <p:spPr>
          <a:xfrm>
            <a:off x="8522431" y="3132903"/>
            <a:ext cx="3308327" cy="457200"/>
          </a:xfrm>
          <a:prstGeom prst="rect">
            <a:avLst/>
          </a:prstGeom>
          <a:solidFill>
            <a:srgbClr val="7F7F7F">
              <a:alpha val="57254"/>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31"/>
          <p:cNvSpPr txBox="1">
            <a:spLocks noGrp="1"/>
          </p:cNvSpPr>
          <p:nvPr>
            <p:ph type="body" idx="5"/>
          </p:nvPr>
        </p:nvSpPr>
        <p:spPr>
          <a:xfrm>
            <a:off x="8522431" y="3590104"/>
            <a:ext cx="3308327" cy="544575"/>
          </a:xfrm>
          <a:prstGeom prst="rect">
            <a:avLst/>
          </a:prstGeom>
          <a:solidFill>
            <a:srgbClr val="7F7F7F">
              <a:alpha val="57254"/>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31"/>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31"/>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7" name="Google Shape;67;p32"/>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grpSp>
        <p:nvGrpSpPr>
          <p:cNvPr id="68" name="Google Shape;68;p32"/>
          <p:cNvGrpSpPr/>
          <p:nvPr/>
        </p:nvGrpSpPr>
        <p:grpSpPr>
          <a:xfrm>
            <a:off x="638049" y="4989638"/>
            <a:ext cx="4348480" cy="128151"/>
            <a:chOff x="4800600" y="3954464"/>
            <a:chExt cx="3261360" cy="96113"/>
          </a:xfrm>
        </p:grpSpPr>
        <p:cxnSp>
          <p:nvCxnSpPr>
            <p:cNvPr id="69" name="Google Shape;69;p32"/>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0" name="Google Shape;70;p32"/>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Google Shape;71;p32"/>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Google Shape;72;p32"/>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3" name="Google Shape;73;p32"/>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4" name="Google Shape;74;p32"/>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5" name="Google Shape;75;p3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6" name="Google Shape;76;p32"/>
          <p:cNvSpPr/>
          <p:nvPr/>
        </p:nvSpPr>
        <p:spPr>
          <a:xfrm>
            <a:off x="638051" y="3685579"/>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77" name="Google Shape;77;p32"/>
          <p:cNvSpPr/>
          <p:nvPr/>
        </p:nvSpPr>
        <p:spPr>
          <a:xfrm>
            <a:off x="1406149" y="2824267"/>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78" name="Google Shape;78;p32"/>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79" name="Google Shape;79;p32"/>
          <p:cNvSpPr/>
          <p:nvPr/>
        </p:nvSpPr>
        <p:spPr>
          <a:xfrm>
            <a:off x="3710437" y="3266702"/>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80" name="Google Shape;80;p32"/>
          <p:cNvSpPr/>
          <p:nvPr/>
        </p:nvSpPr>
        <p:spPr>
          <a:xfrm>
            <a:off x="4478532" y="2824267"/>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grpSp>
        <p:nvGrpSpPr>
          <p:cNvPr id="81" name="Google Shape;81;p32"/>
          <p:cNvGrpSpPr/>
          <p:nvPr/>
        </p:nvGrpSpPr>
        <p:grpSpPr>
          <a:xfrm>
            <a:off x="8797949" y="3162820"/>
            <a:ext cx="616688" cy="616688"/>
            <a:chOff x="8998834" y="3241078"/>
            <a:chExt cx="616688" cy="616688"/>
          </a:xfrm>
        </p:grpSpPr>
        <p:sp>
          <p:nvSpPr>
            <p:cNvPr id="82" name="Google Shape;82;p32"/>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3" name="Google Shape;83;p32"/>
            <p:cNvSpPr/>
            <p:nvPr/>
          </p:nvSpPr>
          <p:spPr>
            <a:xfrm>
              <a:off x="9167514" y="3404228"/>
              <a:ext cx="279327" cy="279327"/>
            </a:xfrm>
            <a:custGeom>
              <a:avLst/>
              <a:gdLst/>
              <a:ahLst/>
              <a:cxnLst/>
              <a:rect l="l" t="t" r="r" b="b"/>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84" name="Google Shape;84;p32"/>
          <p:cNvGrpSpPr/>
          <p:nvPr/>
        </p:nvGrpSpPr>
        <p:grpSpPr>
          <a:xfrm>
            <a:off x="8754275" y="1601639"/>
            <a:ext cx="616688" cy="616688"/>
            <a:chOff x="8998834" y="2145924"/>
            <a:chExt cx="616688" cy="616688"/>
          </a:xfrm>
        </p:grpSpPr>
        <p:sp>
          <p:nvSpPr>
            <p:cNvPr id="85" name="Google Shape;85;p3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6" name="Google Shape;86;p32"/>
            <p:cNvSpPr/>
            <p:nvPr/>
          </p:nvSpPr>
          <p:spPr>
            <a:xfrm>
              <a:off x="9167514" y="2308301"/>
              <a:ext cx="279327" cy="272980"/>
            </a:xfrm>
            <a:custGeom>
              <a:avLst/>
              <a:gdLst/>
              <a:ahLst/>
              <a:cxnLst/>
              <a:rect l="l" t="t" r="r" b="b"/>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87" name="Google Shape;87;p32"/>
          <p:cNvGrpSpPr/>
          <p:nvPr/>
        </p:nvGrpSpPr>
        <p:grpSpPr>
          <a:xfrm>
            <a:off x="5852665" y="3159323"/>
            <a:ext cx="616688" cy="616688"/>
            <a:chOff x="5866603" y="3248975"/>
            <a:chExt cx="616688" cy="616688"/>
          </a:xfrm>
        </p:grpSpPr>
        <p:sp>
          <p:nvSpPr>
            <p:cNvPr id="88" name="Google Shape;88;p32"/>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 name="Google Shape;89;p32"/>
            <p:cNvSpPr/>
            <p:nvPr/>
          </p:nvSpPr>
          <p:spPr>
            <a:xfrm>
              <a:off x="6035283" y="3417655"/>
              <a:ext cx="279327" cy="279327"/>
            </a:xfrm>
            <a:custGeom>
              <a:avLst/>
              <a:gdLst/>
              <a:ahLst/>
              <a:cxnLst/>
              <a:rect l="l" t="t" r="r" b="b"/>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90" name="Google Shape;90;p32"/>
          <p:cNvGrpSpPr/>
          <p:nvPr/>
        </p:nvGrpSpPr>
        <p:grpSpPr>
          <a:xfrm>
            <a:off x="8806369" y="4754663"/>
            <a:ext cx="616688" cy="616688"/>
            <a:chOff x="8998834" y="4446928"/>
            <a:chExt cx="616688" cy="616688"/>
          </a:xfrm>
        </p:grpSpPr>
        <p:sp>
          <p:nvSpPr>
            <p:cNvPr id="91" name="Google Shape;91;p32"/>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2" name="Google Shape;92;p32"/>
            <p:cNvSpPr/>
            <p:nvPr/>
          </p:nvSpPr>
          <p:spPr>
            <a:xfrm>
              <a:off x="9167514" y="4640392"/>
              <a:ext cx="279327" cy="253935"/>
            </a:xfrm>
            <a:custGeom>
              <a:avLst/>
              <a:gdLst/>
              <a:ahLst/>
              <a:cxnLst/>
              <a:rect l="l" t="t" r="r" b="b"/>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93" name="Google Shape;93;p32"/>
          <p:cNvGrpSpPr/>
          <p:nvPr/>
        </p:nvGrpSpPr>
        <p:grpSpPr>
          <a:xfrm>
            <a:off x="5866603" y="1538356"/>
            <a:ext cx="616688" cy="616688"/>
            <a:chOff x="5866603" y="2153819"/>
            <a:chExt cx="616688" cy="616688"/>
          </a:xfrm>
        </p:grpSpPr>
        <p:sp>
          <p:nvSpPr>
            <p:cNvPr id="94" name="Google Shape;94;p32"/>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5" name="Google Shape;95;p32"/>
            <p:cNvSpPr/>
            <p:nvPr/>
          </p:nvSpPr>
          <p:spPr>
            <a:xfrm>
              <a:off x="6035283" y="2327251"/>
              <a:ext cx="279327" cy="254031"/>
            </a:xfrm>
            <a:custGeom>
              <a:avLst/>
              <a:gdLst/>
              <a:ahLst/>
              <a:cxnLst/>
              <a:rect l="l" t="t" r="r" b="b"/>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grpSp>
        <p:nvGrpSpPr>
          <p:cNvPr id="96" name="Google Shape;96;p32"/>
          <p:cNvGrpSpPr/>
          <p:nvPr/>
        </p:nvGrpSpPr>
        <p:grpSpPr>
          <a:xfrm>
            <a:off x="5884007" y="4735487"/>
            <a:ext cx="616688" cy="616688"/>
            <a:chOff x="5866603" y="4454825"/>
            <a:chExt cx="616688" cy="616688"/>
          </a:xfrm>
        </p:grpSpPr>
        <p:sp>
          <p:nvSpPr>
            <p:cNvPr id="97" name="Google Shape;97;p32"/>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8" name="Google Shape;98;p32"/>
            <p:cNvSpPr/>
            <p:nvPr/>
          </p:nvSpPr>
          <p:spPr>
            <a:xfrm>
              <a:off x="6035283" y="4615000"/>
              <a:ext cx="279327" cy="279327"/>
            </a:xfrm>
            <a:custGeom>
              <a:avLst/>
              <a:gdLst/>
              <a:ahLst/>
              <a:cxnLst/>
              <a:rect l="l" t="t" r="r" b="b"/>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grpSp>
      <p:sp>
        <p:nvSpPr>
          <p:cNvPr id="99" name="Google Shape;99;p32"/>
          <p:cNvSpPr txBox="1">
            <a:spLocks noGrp="1"/>
          </p:cNvSpPr>
          <p:nvPr>
            <p:ph type="body" idx="1"/>
          </p:nvPr>
        </p:nvSpPr>
        <p:spPr>
          <a:xfrm>
            <a:off x="329371"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32"/>
          <p:cNvSpPr txBox="1">
            <a:spLocks noGrp="1"/>
          </p:cNvSpPr>
          <p:nvPr>
            <p:ph type="body" idx="2"/>
          </p:nvPr>
        </p:nvSpPr>
        <p:spPr>
          <a:xfrm>
            <a:off x="1164931"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Google Shape;101;p32"/>
          <p:cNvSpPr txBox="1">
            <a:spLocks noGrp="1"/>
          </p:cNvSpPr>
          <p:nvPr>
            <p:ph type="body" idx="3"/>
          </p:nvPr>
        </p:nvSpPr>
        <p:spPr>
          <a:xfrm>
            <a:off x="2004883"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32"/>
          <p:cNvSpPr txBox="1">
            <a:spLocks noGrp="1"/>
          </p:cNvSpPr>
          <p:nvPr>
            <p:ph type="body" idx="4"/>
          </p:nvPr>
        </p:nvSpPr>
        <p:spPr>
          <a:xfrm>
            <a:off x="2840958"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32"/>
          <p:cNvSpPr txBox="1">
            <a:spLocks noGrp="1"/>
          </p:cNvSpPr>
          <p:nvPr>
            <p:ph type="body" idx="5"/>
          </p:nvPr>
        </p:nvSpPr>
        <p:spPr>
          <a:xfrm>
            <a:off x="3673130"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32"/>
          <p:cNvSpPr txBox="1">
            <a:spLocks noGrp="1"/>
          </p:cNvSpPr>
          <p:nvPr>
            <p:ph type="body" idx="6"/>
          </p:nvPr>
        </p:nvSpPr>
        <p:spPr>
          <a:xfrm>
            <a:off x="4505302" y="5238567"/>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32"/>
          <p:cNvSpPr txBox="1">
            <a:spLocks noGrp="1"/>
          </p:cNvSpPr>
          <p:nvPr>
            <p:ph type="body" idx="7"/>
          </p:nvPr>
        </p:nvSpPr>
        <p:spPr>
          <a:xfrm>
            <a:off x="6585036" y="2080355"/>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32"/>
          <p:cNvSpPr txBox="1">
            <a:spLocks noGrp="1"/>
          </p:cNvSpPr>
          <p:nvPr>
            <p:ph type="body" idx="8"/>
          </p:nvPr>
        </p:nvSpPr>
        <p:spPr>
          <a:xfrm>
            <a:off x="6595092" y="1621019"/>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Google Shape;107;p32"/>
          <p:cNvSpPr txBox="1">
            <a:spLocks noGrp="1"/>
          </p:cNvSpPr>
          <p:nvPr>
            <p:ph type="body" idx="9"/>
          </p:nvPr>
        </p:nvSpPr>
        <p:spPr>
          <a:xfrm>
            <a:off x="6585036" y="3661587"/>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32"/>
          <p:cNvSpPr txBox="1">
            <a:spLocks noGrp="1"/>
          </p:cNvSpPr>
          <p:nvPr>
            <p:ph type="body" idx="13"/>
          </p:nvPr>
        </p:nvSpPr>
        <p:spPr>
          <a:xfrm>
            <a:off x="6595092" y="3202253"/>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32"/>
          <p:cNvSpPr txBox="1">
            <a:spLocks noGrp="1"/>
          </p:cNvSpPr>
          <p:nvPr>
            <p:ph type="body" idx="14"/>
          </p:nvPr>
        </p:nvSpPr>
        <p:spPr>
          <a:xfrm>
            <a:off x="6585036" y="5214356"/>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32"/>
          <p:cNvSpPr txBox="1">
            <a:spLocks noGrp="1"/>
          </p:cNvSpPr>
          <p:nvPr>
            <p:ph type="body" idx="15"/>
          </p:nvPr>
        </p:nvSpPr>
        <p:spPr>
          <a:xfrm>
            <a:off x="6595092" y="4755022"/>
            <a:ext cx="200378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32"/>
          <p:cNvSpPr txBox="1">
            <a:spLocks noGrp="1"/>
          </p:cNvSpPr>
          <p:nvPr>
            <p:ph type="body" idx="16"/>
          </p:nvPr>
        </p:nvSpPr>
        <p:spPr>
          <a:xfrm>
            <a:off x="9506249" y="2080355"/>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32"/>
          <p:cNvSpPr txBox="1">
            <a:spLocks noGrp="1"/>
          </p:cNvSpPr>
          <p:nvPr>
            <p:ph type="body" idx="17"/>
          </p:nvPr>
        </p:nvSpPr>
        <p:spPr>
          <a:xfrm>
            <a:off x="9516305" y="1621019"/>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Google Shape;113;p32"/>
          <p:cNvSpPr txBox="1">
            <a:spLocks noGrp="1"/>
          </p:cNvSpPr>
          <p:nvPr>
            <p:ph type="body" idx="18"/>
          </p:nvPr>
        </p:nvSpPr>
        <p:spPr>
          <a:xfrm>
            <a:off x="9506249" y="3661587"/>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Google Shape;114;p32"/>
          <p:cNvSpPr txBox="1">
            <a:spLocks noGrp="1"/>
          </p:cNvSpPr>
          <p:nvPr>
            <p:ph type="body" idx="19"/>
          </p:nvPr>
        </p:nvSpPr>
        <p:spPr>
          <a:xfrm>
            <a:off x="9516305" y="3202253"/>
            <a:ext cx="201384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32"/>
          <p:cNvSpPr txBox="1">
            <a:spLocks noGrp="1"/>
          </p:cNvSpPr>
          <p:nvPr>
            <p:ph type="body" idx="20"/>
          </p:nvPr>
        </p:nvSpPr>
        <p:spPr>
          <a:xfrm>
            <a:off x="9506249" y="5214356"/>
            <a:ext cx="2013843"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Google Shape;116;p32"/>
          <p:cNvSpPr txBox="1">
            <a:spLocks noGrp="1"/>
          </p:cNvSpPr>
          <p:nvPr>
            <p:ph type="body" idx="21"/>
          </p:nvPr>
        </p:nvSpPr>
        <p:spPr>
          <a:xfrm>
            <a:off x="9516305" y="4755022"/>
            <a:ext cx="2003787"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7"/>
        <p:cNvGrpSpPr/>
        <p:nvPr/>
      </p:nvGrpSpPr>
      <p:grpSpPr>
        <a:xfrm>
          <a:off x="0" y="0"/>
          <a:ext cx="0" cy="0"/>
          <a:chOff x="0" y="0"/>
          <a:chExt cx="0" cy="0"/>
        </a:xfrm>
      </p:grpSpPr>
      <p:sp>
        <p:nvSpPr>
          <p:cNvPr id="118" name="Google Shape;118;p33"/>
          <p:cNvSpPr txBox="1">
            <a:spLocks noGrp="1"/>
          </p:cNvSpPr>
          <p:nvPr>
            <p:ph type="title"/>
          </p:nvPr>
        </p:nvSpPr>
        <p:spPr>
          <a:xfrm>
            <a:off x="208637" y="633247"/>
            <a:ext cx="9753747"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 name="Google Shape;119;p33"/>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0" name="Google Shape;120;p33"/>
          <p:cNvSpPr/>
          <p:nvPr/>
        </p:nvSpPr>
        <p:spPr>
          <a:xfrm>
            <a:off x="1230925" y="4198847"/>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1" name="Google Shape;121;p33"/>
          <p:cNvSpPr/>
          <p:nvPr/>
        </p:nvSpPr>
        <p:spPr>
          <a:xfrm>
            <a:off x="1509465" y="4105581"/>
            <a:ext cx="764423" cy="9327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33"/>
          <p:cNvSpPr/>
          <p:nvPr/>
        </p:nvSpPr>
        <p:spPr>
          <a:xfrm>
            <a:off x="2273887" y="3969059"/>
            <a:ext cx="764423" cy="22979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33"/>
          <p:cNvSpPr/>
          <p:nvPr/>
        </p:nvSpPr>
        <p:spPr>
          <a:xfrm>
            <a:off x="3038311" y="3872691"/>
            <a:ext cx="764423" cy="326156"/>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 name="Google Shape;124;p33"/>
          <p:cNvSpPr/>
          <p:nvPr/>
        </p:nvSpPr>
        <p:spPr>
          <a:xfrm>
            <a:off x="3802733" y="3704051"/>
            <a:ext cx="764423" cy="494799"/>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5" name="Google Shape;125;p33"/>
          <p:cNvSpPr/>
          <p:nvPr/>
        </p:nvSpPr>
        <p:spPr>
          <a:xfrm>
            <a:off x="4567155" y="3559499"/>
            <a:ext cx="764423" cy="63934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33"/>
          <p:cNvSpPr/>
          <p:nvPr/>
        </p:nvSpPr>
        <p:spPr>
          <a:xfrm>
            <a:off x="5331579" y="3398887"/>
            <a:ext cx="764423" cy="799960"/>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 name="Google Shape;127;p33"/>
          <p:cNvSpPr/>
          <p:nvPr/>
        </p:nvSpPr>
        <p:spPr>
          <a:xfrm>
            <a:off x="6096003" y="3286461"/>
            <a:ext cx="764423" cy="912387"/>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33"/>
          <p:cNvSpPr/>
          <p:nvPr/>
        </p:nvSpPr>
        <p:spPr>
          <a:xfrm>
            <a:off x="6860424" y="3029483"/>
            <a:ext cx="764423" cy="1169367"/>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33"/>
          <p:cNvSpPr/>
          <p:nvPr/>
        </p:nvSpPr>
        <p:spPr>
          <a:xfrm>
            <a:off x="7624849" y="2774868"/>
            <a:ext cx="764423" cy="142398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33"/>
          <p:cNvSpPr/>
          <p:nvPr/>
        </p:nvSpPr>
        <p:spPr>
          <a:xfrm>
            <a:off x="8389271" y="2435219"/>
            <a:ext cx="764423" cy="176362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33"/>
          <p:cNvSpPr/>
          <p:nvPr/>
        </p:nvSpPr>
        <p:spPr>
          <a:xfrm>
            <a:off x="9153695" y="2081875"/>
            <a:ext cx="764423" cy="2116975"/>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33"/>
          <p:cNvSpPr/>
          <p:nvPr/>
        </p:nvSpPr>
        <p:spPr>
          <a:xfrm>
            <a:off x="9918117" y="1744589"/>
            <a:ext cx="764423" cy="2454259"/>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3" name="Google Shape;133;p33"/>
          <p:cNvGrpSpPr/>
          <p:nvPr/>
        </p:nvGrpSpPr>
        <p:grpSpPr>
          <a:xfrm>
            <a:off x="1567509" y="3258832"/>
            <a:ext cx="648327" cy="648329"/>
            <a:chOff x="1379092" y="2228211"/>
            <a:chExt cx="916410" cy="916410"/>
          </a:xfrm>
        </p:grpSpPr>
        <p:sp>
          <p:nvSpPr>
            <p:cNvPr id="134" name="Google Shape;134;p33"/>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rgbClr val="FFFFFF"/>
                </a:solidFill>
                <a:latin typeface="Open Sans"/>
                <a:ea typeface="Open Sans"/>
                <a:cs typeface="Open Sans"/>
                <a:sym typeface="Open Sans"/>
              </a:endParaRPr>
            </a:p>
          </p:txBody>
        </p:sp>
        <p:sp>
          <p:nvSpPr>
            <p:cNvPr id="135" name="Google Shape;135;p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50"/>
                <a:buFont typeface="Source Sans Pro"/>
                <a:buNone/>
              </a:pPr>
              <a:r>
                <a:rPr lang="en-US" sz="1400" b="1" i="0" u="none" strike="noStrike" cap="none">
                  <a:solidFill>
                    <a:srgbClr val="FFFFFF"/>
                  </a:solidFill>
                  <a:latin typeface="Source Sans Pro"/>
                  <a:ea typeface="Source Sans Pro"/>
                  <a:cs typeface="Source Sans Pro"/>
                  <a:sym typeface="Source Sans Pro"/>
                </a:rPr>
                <a:t>1K</a:t>
              </a:r>
              <a:endParaRPr sz="1400" b="0" i="0" u="none" strike="noStrike" cap="none">
                <a:solidFill>
                  <a:srgbClr val="000000"/>
                </a:solidFill>
                <a:latin typeface="Arial"/>
                <a:ea typeface="Arial"/>
                <a:cs typeface="Arial"/>
                <a:sym typeface="Arial"/>
              </a:endParaRPr>
            </a:p>
          </p:txBody>
        </p:sp>
      </p:grpSp>
      <p:grpSp>
        <p:nvGrpSpPr>
          <p:cNvPr id="136" name="Google Shape;136;p33"/>
          <p:cNvGrpSpPr/>
          <p:nvPr/>
        </p:nvGrpSpPr>
        <p:grpSpPr>
          <a:xfrm>
            <a:off x="9976164" y="877120"/>
            <a:ext cx="648329" cy="648329"/>
            <a:chOff x="9976161" y="877117"/>
            <a:chExt cx="648329" cy="648329"/>
          </a:xfrm>
        </p:grpSpPr>
        <p:sp>
          <p:nvSpPr>
            <p:cNvPr id="137" name="Google Shape;137;p33"/>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rgbClr val="FFFFFF"/>
                </a:solidFill>
                <a:latin typeface="Calibri"/>
                <a:ea typeface="Calibri"/>
                <a:cs typeface="Calibri"/>
                <a:sym typeface="Calibri"/>
              </a:endParaRPr>
            </a:p>
          </p:txBody>
        </p:sp>
        <p:sp>
          <p:nvSpPr>
            <p:cNvPr id="138" name="Google Shape;138;p33"/>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50"/>
                <a:buFont typeface="Open Sans"/>
                <a:buNone/>
              </a:pPr>
              <a:r>
                <a:rPr lang="en-US" sz="1400" b="1" i="0" u="none" strike="noStrike" cap="none">
                  <a:solidFill>
                    <a:srgbClr val="FFFFFF"/>
                  </a:solidFill>
                  <a:latin typeface="Open Sans"/>
                  <a:ea typeface="Open Sans"/>
                  <a:cs typeface="Open Sans"/>
                  <a:sym typeface="Open Sans"/>
                </a:rPr>
                <a:t>8K</a:t>
              </a:r>
              <a:endParaRPr sz="1400" b="0" i="0" u="none" strike="noStrike" cap="none">
                <a:solidFill>
                  <a:srgbClr val="000000"/>
                </a:solidFill>
                <a:latin typeface="Arial"/>
                <a:ea typeface="Arial"/>
                <a:cs typeface="Arial"/>
                <a:sym typeface="Arial"/>
              </a:endParaRPr>
            </a:p>
          </p:txBody>
        </p:sp>
      </p:grpSp>
      <p:sp>
        <p:nvSpPr>
          <p:cNvPr id="139" name="Google Shape;139;p33"/>
          <p:cNvSpPr/>
          <p:nvPr/>
        </p:nvSpPr>
        <p:spPr>
          <a:xfrm>
            <a:off x="1259778"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0" name="Google Shape;140;p33"/>
          <p:cNvSpPr/>
          <p:nvPr/>
        </p:nvSpPr>
        <p:spPr>
          <a:xfrm>
            <a:off x="1230925"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1" name="Google Shape;141;p33"/>
          <p:cNvSpPr/>
          <p:nvPr/>
        </p:nvSpPr>
        <p:spPr>
          <a:xfrm>
            <a:off x="7965129" y="4808045"/>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2" name="Google Shape;142;p33"/>
          <p:cNvSpPr/>
          <p:nvPr/>
        </p:nvSpPr>
        <p:spPr>
          <a:xfrm>
            <a:off x="4561949" y="4808565"/>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3" name="Google Shape;143;p33"/>
          <p:cNvSpPr txBox="1">
            <a:spLocks noGrp="1"/>
          </p:cNvSpPr>
          <p:nvPr>
            <p:ph type="body" idx="1"/>
          </p:nvPr>
        </p:nvSpPr>
        <p:spPr>
          <a:xfrm>
            <a:off x="1567506" y="1704656"/>
            <a:ext cx="7145673" cy="10475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Google Shape;144;p33"/>
          <p:cNvSpPr txBox="1">
            <a:spLocks noGrp="1"/>
          </p:cNvSpPr>
          <p:nvPr>
            <p:ph type="body" idx="2"/>
          </p:nvPr>
        </p:nvSpPr>
        <p:spPr>
          <a:xfrm>
            <a:off x="1429719"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Google Shape;145;p33"/>
          <p:cNvSpPr txBox="1">
            <a:spLocks noGrp="1"/>
          </p:cNvSpPr>
          <p:nvPr>
            <p:ph type="body" idx="3"/>
          </p:nvPr>
        </p:nvSpPr>
        <p:spPr>
          <a:xfrm>
            <a:off x="1439777" y="4783990"/>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33"/>
          <p:cNvSpPr txBox="1">
            <a:spLocks noGrp="1"/>
          </p:cNvSpPr>
          <p:nvPr>
            <p:ph type="body" idx="4"/>
          </p:nvPr>
        </p:nvSpPr>
        <p:spPr>
          <a:xfrm>
            <a:off x="4854718"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Google Shape;147;p33"/>
          <p:cNvSpPr txBox="1">
            <a:spLocks noGrp="1"/>
          </p:cNvSpPr>
          <p:nvPr>
            <p:ph type="body" idx="5"/>
          </p:nvPr>
        </p:nvSpPr>
        <p:spPr>
          <a:xfrm>
            <a:off x="4864772" y="4783990"/>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Google Shape;148;p33"/>
          <p:cNvSpPr txBox="1">
            <a:spLocks noGrp="1"/>
          </p:cNvSpPr>
          <p:nvPr>
            <p:ph type="body" idx="6"/>
          </p:nvPr>
        </p:nvSpPr>
        <p:spPr>
          <a:xfrm>
            <a:off x="8236083"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9" name="Google Shape;149;p33"/>
          <p:cNvSpPr txBox="1">
            <a:spLocks noGrp="1"/>
          </p:cNvSpPr>
          <p:nvPr>
            <p:ph type="body" idx="7"/>
          </p:nvPr>
        </p:nvSpPr>
        <p:spPr>
          <a:xfrm>
            <a:off x="8246141" y="4783990"/>
            <a:ext cx="2984023" cy="3627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0"/>
        <p:cNvGrpSpPr/>
        <p:nvPr/>
      </p:nvGrpSpPr>
      <p:grpSpPr>
        <a:xfrm>
          <a:off x="0" y="0"/>
          <a:ext cx="0" cy="0"/>
          <a:chOff x="0" y="0"/>
          <a:chExt cx="0" cy="0"/>
        </a:xfrm>
      </p:grpSpPr>
      <p:sp>
        <p:nvSpPr>
          <p:cNvPr id="151" name="Google Shape;151;p34"/>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52" name="Google Shape;152;p34"/>
          <p:cNvGrpSpPr/>
          <p:nvPr/>
        </p:nvGrpSpPr>
        <p:grpSpPr>
          <a:xfrm>
            <a:off x="616490" y="1781441"/>
            <a:ext cx="4118607" cy="3898703"/>
            <a:chOff x="4036696" y="1781438"/>
            <a:chExt cx="4118606" cy="3898703"/>
          </a:xfrm>
        </p:grpSpPr>
        <p:grpSp>
          <p:nvGrpSpPr>
            <p:cNvPr id="153" name="Google Shape;153;p34"/>
            <p:cNvGrpSpPr/>
            <p:nvPr/>
          </p:nvGrpSpPr>
          <p:grpSpPr>
            <a:xfrm>
              <a:off x="4036696" y="2918588"/>
              <a:ext cx="1791108" cy="1022485"/>
              <a:chOff x="4036696" y="2918588"/>
              <a:chExt cx="1791108" cy="1022485"/>
            </a:xfrm>
          </p:grpSpPr>
          <p:sp>
            <p:nvSpPr>
              <p:cNvPr id="154" name="Google Shape;154;p34"/>
              <p:cNvSpPr/>
              <p:nvPr/>
            </p:nvSpPr>
            <p:spPr>
              <a:xfrm>
                <a:off x="4036696" y="2918588"/>
                <a:ext cx="1791108" cy="1022485"/>
              </a:xfrm>
              <a:custGeom>
                <a:avLst/>
                <a:gdLst/>
                <a:ahLst/>
                <a:cxnLst/>
                <a:rect l="l" t="t" r="r" b="b"/>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5" name="Google Shape;155;p34"/>
              <p:cNvSpPr/>
              <p:nvPr/>
            </p:nvSpPr>
            <p:spPr>
              <a:xfrm>
                <a:off x="4452564" y="3289335"/>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56" name="Google Shape;156;p34"/>
            <p:cNvGrpSpPr/>
            <p:nvPr/>
          </p:nvGrpSpPr>
          <p:grpSpPr>
            <a:xfrm>
              <a:off x="5040846" y="1781438"/>
              <a:ext cx="1334646" cy="1571209"/>
              <a:chOff x="5040846" y="1781438"/>
              <a:chExt cx="1334646" cy="1571209"/>
            </a:xfrm>
          </p:grpSpPr>
          <p:sp>
            <p:nvSpPr>
              <p:cNvPr id="157" name="Google Shape;157;p34"/>
              <p:cNvSpPr/>
              <p:nvPr/>
            </p:nvSpPr>
            <p:spPr>
              <a:xfrm>
                <a:off x="5040846" y="1781438"/>
                <a:ext cx="1334646" cy="1571209"/>
              </a:xfrm>
              <a:custGeom>
                <a:avLst/>
                <a:gdLst/>
                <a:ahLst/>
                <a:cxnLst/>
                <a:rect l="l" t="t" r="r" b="b"/>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8" name="Google Shape;158;p34"/>
              <p:cNvSpPr/>
              <p:nvPr/>
            </p:nvSpPr>
            <p:spPr>
              <a:xfrm>
                <a:off x="5449137" y="2139500"/>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59" name="Google Shape;159;p34"/>
            <p:cNvGrpSpPr/>
            <p:nvPr/>
          </p:nvGrpSpPr>
          <p:grpSpPr>
            <a:xfrm>
              <a:off x="6364196" y="2087338"/>
              <a:ext cx="1310871" cy="1584933"/>
              <a:chOff x="6364196" y="2087338"/>
              <a:chExt cx="1310871" cy="1584933"/>
            </a:xfrm>
          </p:grpSpPr>
          <p:sp>
            <p:nvSpPr>
              <p:cNvPr id="160" name="Google Shape;160;p34"/>
              <p:cNvSpPr/>
              <p:nvPr/>
            </p:nvSpPr>
            <p:spPr>
              <a:xfrm>
                <a:off x="6364196" y="2087338"/>
                <a:ext cx="1310871" cy="1584933"/>
              </a:xfrm>
              <a:custGeom>
                <a:avLst/>
                <a:gdLst/>
                <a:ahLst/>
                <a:cxnLst/>
                <a:rect l="l" t="t" r="r" b="b"/>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1" name="Google Shape;161;p34"/>
              <p:cNvSpPr/>
              <p:nvPr/>
            </p:nvSpPr>
            <p:spPr>
              <a:xfrm>
                <a:off x="6980421" y="2448751"/>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62" name="Google Shape;162;p34"/>
            <p:cNvGrpSpPr/>
            <p:nvPr/>
          </p:nvGrpSpPr>
          <p:grpSpPr>
            <a:xfrm>
              <a:off x="6364196" y="3523737"/>
              <a:ext cx="1791106" cy="1022483"/>
              <a:chOff x="6364196" y="3523737"/>
              <a:chExt cx="1791106" cy="1022483"/>
            </a:xfrm>
          </p:grpSpPr>
          <p:sp>
            <p:nvSpPr>
              <p:cNvPr id="163" name="Google Shape;163;p34"/>
              <p:cNvSpPr/>
              <p:nvPr/>
            </p:nvSpPr>
            <p:spPr>
              <a:xfrm>
                <a:off x="6364196" y="3523737"/>
                <a:ext cx="1791106" cy="1022483"/>
              </a:xfrm>
              <a:custGeom>
                <a:avLst/>
                <a:gdLst/>
                <a:ahLst/>
                <a:cxnLst/>
                <a:rect l="l" t="t" r="r" b="b"/>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34"/>
              <p:cNvSpPr/>
              <p:nvPr/>
            </p:nvSpPr>
            <p:spPr>
              <a:xfrm>
                <a:off x="7432600" y="38953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65" name="Google Shape;165;p34"/>
            <p:cNvGrpSpPr/>
            <p:nvPr/>
          </p:nvGrpSpPr>
          <p:grpSpPr>
            <a:xfrm>
              <a:off x="5818896" y="4108937"/>
              <a:ext cx="1334627" cy="1571204"/>
              <a:chOff x="5818896" y="4108937"/>
              <a:chExt cx="1334627" cy="1571204"/>
            </a:xfrm>
          </p:grpSpPr>
          <p:sp>
            <p:nvSpPr>
              <p:cNvPr id="166" name="Google Shape;166;p34"/>
              <p:cNvSpPr/>
              <p:nvPr/>
            </p:nvSpPr>
            <p:spPr>
              <a:xfrm>
                <a:off x="5818896" y="4108937"/>
                <a:ext cx="1334627" cy="1571204"/>
              </a:xfrm>
              <a:custGeom>
                <a:avLst/>
                <a:gdLst/>
                <a:ahLst/>
                <a:cxnLst/>
                <a:rect l="l" t="t" r="r" b="b"/>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34"/>
              <p:cNvSpPr/>
              <p:nvPr/>
            </p:nvSpPr>
            <p:spPr>
              <a:xfrm>
                <a:off x="6437037" y="5073971"/>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68" name="Google Shape;168;p34"/>
            <p:cNvGrpSpPr/>
            <p:nvPr/>
          </p:nvGrpSpPr>
          <p:grpSpPr>
            <a:xfrm>
              <a:off x="4522146" y="3789737"/>
              <a:ext cx="1310882" cy="1584928"/>
              <a:chOff x="4522146" y="3789737"/>
              <a:chExt cx="1310882" cy="1584928"/>
            </a:xfrm>
          </p:grpSpPr>
          <p:sp>
            <p:nvSpPr>
              <p:cNvPr id="169" name="Google Shape;169;p34"/>
              <p:cNvSpPr/>
              <p:nvPr/>
            </p:nvSpPr>
            <p:spPr>
              <a:xfrm>
                <a:off x="4522146" y="3789737"/>
                <a:ext cx="1310882" cy="1584928"/>
              </a:xfrm>
              <a:custGeom>
                <a:avLst/>
                <a:gdLst/>
                <a:ahLst/>
                <a:cxnLst/>
                <a:rect l="l" t="t" r="r" b="b"/>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34"/>
              <p:cNvSpPr/>
              <p:nvPr/>
            </p:nvSpPr>
            <p:spPr>
              <a:xfrm>
                <a:off x="4945975" y="475630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sp>
        <p:nvSpPr>
          <p:cNvPr id="171" name="Google Shape;171;p34"/>
          <p:cNvSpPr/>
          <p:nvPr/>
        </p:nvSpPr>
        <p:spPr>
          <a:xfrm>
            <a:off x="5052394" y="4046117"/>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2" name="Google Shape;172;p34"/>
          <p:cNvSpPr/>
          <p:nvPr/>
        </p:nvSpPr>
        <p:spPr>
          <a:xfrm>
            <a:off x="5017037" y="2724559"/>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3" name="Google Shape;173;p34"/>
          <p:cNvSpPr/>
          <p:nvPr/>
        </p:nvSpPr>
        <p:spPr>
          <a:xfrm>
            <a:off x="8565182" y="2717867"/>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4" name="Google Shape;174;p34"/>
          <p:cNvSpPr/>
          <p:nvPr/>
        </p:nvSpPr>
        <p:spPr>
          <a:xfrm>
            <a:off x="8552663" y="4028966"/>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5" name="Google Shape;175;p34"/>
          <p:cNvSpPr/>
          <p:nvPr/>
        </p:nvSpPr>
        <p:spPr>
          <a:xfrm>
            <a:off x="5046506" y="533070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6" name="Google Shape;176;p34"/>
          <p:cNvSpPr/>
          <p:nvPr/>
        </p:nvSpPr>
        <p:spPr>
          <a:xfrm>
            <a:off x="8552663" y="5340062"/>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177" name="Google Shape;177;p34"/>
          <p:cNvSpPr txBox="1">
            <a:spLocks noGrp="1"/>
          </p:cNvSpPr>
          <p:nvPr>
            <p:ph type="body" idx="1"/>
          </p:nvPr>
        </p:nvSpPr>
        <p:spPr>
          <a:xfrm>
            <a:off x="5400025" y="1659171"/>
            <a:ext cx="6100312" cy="89665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Google Shape;178;p34"/>
          <p:cNvSpPr txBox="1">
            <a:spLocks noGrp="1"/>
          </p:cNvSpPr>
          <p:nvPr>
            <p:ph type="body" idx="2"/>
          </p:nvPr>
        </p:nvSpPr>
        <p:spPr>
          <a:xfrm>
            <a:off x="5389971" y="3082732"/>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34"/>
          <p:cNvSpPr txBox="1">
            <a:spLocks noGrp="1"/>
          </p:cNvSpPr>
          <p:nvPr>
            <p:ph type="body" idx="3"/>
          </p:nvPr>
        </p:nvSpPr>
        <p:spPr>
          <a:xfrm>
            <a:off x="5400027" y="2676147"/>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Google Shape;180;p34"/>
          <p:cNvSpPr txBox="1">
            <a:spLocks noGrp="1"/>
          </p:cNvSpPr>
          <p:nvPr>
            <p:ph type="body" idx="4"/>
          </p:nvPr>
        </p:nvSpPr>
        <p:spPr>
          <a:xfrm>
            <a:off x="5389971"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Google Shape;181;p34"/>
          <p:cNvSpPr txBox="1">
            <a:spLocks noGrp="1"/>
          </p:cNvSpPr>
          <p:nvPr>
            <p:ph type="body" idx="5"/>
          </p:nvPr>
        </p:nvSpPr>
        <p:spPr>
          <a:xfrm>
            <a:off x="5400027" y="3987246"/>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Google Shape;182;p34"/>
          <p:cNvSpPr txBox="1">
            <a:spLocks noGrp="1"/>
          </p:cNvSpPr>
          <p:nvPr>
            <p:ph type="body" idx="6"/>
          </p:nvPr>
        </p:nvSpPr>
        <p:spPr>
          <a:xfrm>
            <a:off x="5389971" y="5694919"/>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Google Shape;183;p34"/>
          <p:cNvSpPr txBox="1">
            <a:spLocks noGrp="1"/>
          </p:cNvSpPr>
          <p:nvPr>
            <p:ph type="body" idx="7"/>
          </p:nvPr>
        </p:nvSpPr>
        <p:spPr>
          <a:xfrm>
            <a:off x="5400027" y="5288335"/>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Google Shape;184;p34"/>
          <p:cNvSpPr txBox="1">
            <a:spLocks noGrp="1"/>
          </p:cNvSpPr>
          <p:nvPr>
            <p:ph type="body" idx="8"/>
          </p:nvPr>
        </p:nvSpPr>
        <p:spPr>
          <a:xfrm>
            <a:off x="8908159" y="3082732"/>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Google Shape;185;p34"/>
          <p:cNvSpPr txBox="1">
            <a:spLocks noGrp="1"/>
          </p:cNvSpPr>
          <p:nvPr>
            <p:ph type="body" idx="9"/>
          </p:nvPr>
        </p:nvSpPr>
        <p:spPr>
          <a:xfrm>
            <a:off x="8918215" y="2676147"/>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Google Shape;186;p34"/>
          <p:cNvSpPr txBox="1">
            <a:spLocks noGrp="1"/>
          </p:cNvSpPr>
          <p:nvPr>
            <p:ph type="body" idx="13"/>
          </p:nvPr>
        </p:nvSpPr>
        <p:spPr>
          <a:xfrm>
            <a:off x="8908159"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Google Shape;187;p34"/>
          <p:cNvSpPr txBox="1">
            <a:spLocks noGrp="1"/>
          </p:cNvSpPr>
          <p:nvPr>
            <p:ph type="body" idx="14"/>
          </p:nvPr>
        </p:nvSpPr>
        <p:spPr>
          <a:xfrm>
            <a:off x="8918215" y="3987246"/>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Google Shape;188;p34"/>
          <p:cNvSpPr txBox="1">
            <a:spLocks noGrp="1"/>
          </p:cNvSpPr>
          <p:nvPr>
            <p:ph type="body" idx="15"/>
          </p:nvPr>
        </p:nvSpPr>
        <p:spPr>
          <a:xfrm>
            <a:off x="8908159" y="5694919"/>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Google Shape;189;p34"/>
          <p:cNvSpPr txBox="1">
            <a:spLocks noGrp="1"/>
          </p:cNvSpPr>
          <p:nvPr>
            <p:ph type="body" idx="16"/>
          </p:nvPr>
        </p:nvSpPr>
        <p:spPr>
          <a:xfrm>
            <a:off x="8918215" y="5288335"/>
            <a:ext cx="2636143"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92" name="Google Shape;192;p35"/>
          <p:cNvGrpSpPr/>
          <p:nvPr/>
        </p:nvGrpSpPr>
        <p:grpSpPr>
          <a:xfrm>
            <a:off x="2011516" y="1953703"/>
            <a:ext cx="1620995" cy="2603951"/>
            <a:chOff x="2011515" y="1953702"/>
            <a:chExt cx="1620994" cy="2603950"/>
          </a:xfrm>
        </p:grpSpPr>
        <p:sp>
          <p:nvSpPr>
            <p:cNvPr id="193" name="Google Shape;193;p35"/>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35"/>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35"/>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35"/>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35"/>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35"/>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35"/>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35"/>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35"/>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2" name="Google Shape;202;p35"/>
          <p:cNvGrpSpPr/>
          <p:nvPr/>
        </p:nvGrpSpPr>
        <p:grpSpPr>
          <a:xfrm>
            <a:off x="4044029" y="1953703"/>
            <a:ext cx="1619441" cy="2603951"/>
            <a:chOff x="4044026" y="1953702"/>
            <a:chExt cx="1619441" cy="2603950"/>
          </a:xfrm>
        </p:grpSpPr>
        <p:sp>
          <p:nvSpPr>
            <p:cNvPr id="203" name="Google Shape;203;p35"/>
            <p:cNvSpPr/>
            <p:nvPr/>
          </p:nvSpPr>
          <p:spPr>
            <a:xfrm>
              <a:off x="4319344" y="1953702"/>
              <a:ext cx="869950" cy="923581"/>
            </a:xfrm>
            <a:custGeom>
              <a:avLst/>
              <a:gdLst/>
              <a:ahLst/>
              <a:cxnLst/>
              <a:rect l="l" t="t" r="r" b="b"/>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4" name="Google Shape;204;p35"/>
            <p:cNvSpPr/>
            <p:nvPr/>
          </p:nvSpPr>
          <p:spPr>
            <a:xfrm>
              <a:off x="4884494" y="1994632"/>
              <a:ext cx="778973" cy="1023235"/>
            </a:xfrm>
            <a:custGeom>
              <a:avLst/>
              <a:gdLst/>
              <a:ahLst/>
              <a:cxnLst/>
              <a:rect l="l" t="t" r="r" b="b"/>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35"/>
            <p:cNvSpPr/>
            <p:nvPr/>
          </p:nvSpPr>
          <p:spPr>
            <a:xfrm>
              <a:off x="4065344" y="2254982"/>
              <a:ext cx="762001" cy="768350"/>
            </a:xfrm>
            <a:custGeom>
              <a:avLst/>
              <a:gdLst/>
              <a:ahLst/>
              <a:cxnLst/>
              <a:rect l="l" t="t" r="r" b="b"/>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35"/>
            <p:cNvSpPr/>
            <p:nvPr/>
          </p:nvSpPr>
          <p:spPr>
            <a:xfrm>
              <a:off x="4044026" y="2806550"/>
              <a:ext cx="786493" cy="852667"/>
            </a:xfrm>
            <a:custGeom>
              <a:avLst/>
              <a:gdLst/>
              <a:ahLst/>
              <a:cxnLst/>
              <a:rect l="l" t="t" r="r" b="b"/>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35"/>
            <p:cNvSpPr/>
            <p:nvPr/>
          </p:nvSpPr>
          <p:spPr>
            <a:xfrm>
              <a:off x="4531326" y="2943958"/>
              <a:ext cx="889743" cy="1000126"/>
            </a:xfrm>
            <a:custGeom>
              <a:avLst/>
              <a:gdLst/>
              <a:ahLst/>
              <a:cxnLst/>
              <a:rect l="l" t="t" r="r" b="b"/>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8" name="Google Shape;208;p35"/>
            <p:cNvSpPr/>
            <p:nvPr/>
          </p:nvSpPr>
          <p:spPr>
            <a:xfrm>
              <a:off x="4887669" y="2801083"/>
              <a:ext cx="755650" cy="771525"/>
            </a:xfrm>
            <a:custGeom>
              <a:avLst/>
              <a:gdLst/>
              <a:ahLst/>
              <a:cxnLst/>
              <a:rect l="l" t="t" r="r" b="b"/>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9" name="Google Shape;209;p35"/>
            <p:cNvSpPr/>
            <p:nvPr/>
          </p:nvSpPr>
          <p:spPr>
            <a:xfrm>
              <a:off x="4700216" y="4086828"/>
              <a:ext cx="595044" cy="181898"/>
            </a:xfrm>
            <a:custGeom>
              <a:avLst/>
              <a:gdLst/>
              <a:ahLst/>
              <a:cxnLst/>
              <a:rect l="l" t="t" r="r" b="b"/>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0" name="Google Shape;210;p35"/>
            <p:cNvSpPr/>
            <p:nvPr/>
          </p:nvSpPr>
          <p:spPr>
            <a:xfrm>
              <a:off x="4700216" y="4229703"/>
              <a:ext cx="595044" cy="181898"/>
            </a:xfrm>
            <a:custGeom>
              <a:avLst/>
              <a:gdLst/>
              <a:ahLst/>
              <a:cxnLst/>
              <a:rect l="l" t="t" r="r" b="b"/>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1" name="Google Shape;211;p35"/>
            <p:cNvSpPr/>
            <p:nvPr/>
          </p:nvSpPr>
          <p:spPr>
            <a:xfrm>
              <a:off x="4700216" y="4374692"/>
              <a:ext cx="595044" cy="182960"/>
            </a:xfrm>
            <a:custGeom>
              <a:avLst/>
              <a:gdLst/>
              <a:ahLst/>
              <a:cxnLst/>
              <a:rect l="l" t="t" r="r" b="b"/>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12" name="Google Shape;212;p35"/>
          <p:cNvGrpSpPr/>
          <p:nvPr/>
        </p:nvGrpSpPr>
        <p:grpSpPr>
          <a:xfrm>
            <a:off x="6077203" y="1953703"/>
            <a:ext cx="1620896" cy="2603951"/>
            <a:chOff x="6077203" y="1953702"/>
            <a:chExt cx="1620896" cy="2603950"/>
          </a:xfrm>
        </p:grpSpPr>
        <p:sp>
          <p:nvSpPr>
            <p:cNvPr id="213" name="Google Shape;213;p35"/>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4" name="Google Shape;214;p35"/>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35"/>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35"/>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35"/>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35"/>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35"/>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35"/>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35"/>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22" name="Google Shape;222;p35"/>
          <p:cNvGrpSpPr/>
          <p:nvPr/>
        </p:nvGrpSpPr>
        <p:grpSpPr>
          <a:xfrm>
            <a:off x="8112263" y="1953703"/>
            <a:ext cx="1616845" cy="2603951"/>
            <a:chOff x="8112261" y="1953702"/>
            <a:chExt cx="1616845" cy="2603950"/>
          </a:xfrm>
        </p:grpSpPr>
        <p:sp>
          <p:nvSpPr>
            <p:cNvPr id="223" name="Google Shape;223;p35"/>
            <p:cNvSpPr/>
            <p:nvPr/>
          </p:nvSpPr>
          <p:spPr>
            <a:xfrm>
              <a:off x="8384932" y="1953702"/>
              <a:ext cx="869950" cy="923581"/>
            </a:xfrm>
            <a:custGeom>
              <a:avLst/>
              <a:gdLst/>
              <a:ahLst/>
              <a:cxnLst/>
              <a:rect l="l" t="t" r="r" b="b"/>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35"/>
            <p:cNvSpPr/>
            <p:nvPr/>
          </p:nvSpPr>
          <p:spPr>
            <a:xfrm>
              <a:off x="8950082" y="1994632"/>
              <a:ext cx="779024" cy="1023235"/>
            </a:xfrm>
            <a:custGeom>
              <a:avLst/>
              <a:gdLst/>
              <a:ahLst/>
              <a:cxnLst/>
              <a:rect l="l" t="t" r="r" b="b"/>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35"/>
            <p:cNvSpPr/>
            <p:nvPr/>
          </p:nvSpPr>
          <p:spPr>
            <a:xfrm>
              <a:off x="8135695" y="2254982"/>
              <a:ext cx="757239"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35"/>
            <p:cNvSpPr/>
            <p:nvPr/>
          </p:nvSpPr>
          <p:spPr>
            <a:xfrm>
              <a:off x="8112261" y="2806550"/>
              <a:ext cx="787021" cy="852667"/>
            </a:xfrm>
            <a:custGeom>
              <a:avLst/>
              <a:gdLst/>
              <a:ahLst/>
              <a:cxnLst/>
              <a:rect l="l" t="t" r="r" b="b"/>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35"/>
            <p:cNvSpPr/>
            <p:nvPr/>
          </p:nvSpPr>
          <p:spPr>
            <a:xfrm>
              <a:off x="8598436"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35"/>
            <p:cNvSpPr/>
            <p:nvPr/>
          </p:nvSpPr>
          <p:spPr>
            <a:xfrm>
              <a:off x="8956432"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35"/>
            <p:cNvSpPr/>
            <p:nvPr/>
          </p:nvSpPr>
          <p:spPr>
            <a:xfrm>
              <a:off x="8765803" y="4086828"/>
              <a:ext cx="595100" cy="181898"/>
            </a:xfrm>
            <a:custGeom>
              <a:avLst/>
              <a:gdLst/>
              <a:ahLst/>
              <a:cxnLst/>
              <a:rect l="l" t="t" r="r" b="b"/>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0" name="Google Shape;230;p35"/>
            <p:cNvSpPr/>
            <p:nvPr/>
          </p:nvSpPr>
          <p:spPr>
            <a:xfrm>
              <a:off x="8765803" y="4229703"/>
              <a:ext cx="595100" cy="181898"/>
            </a:xfrm>
            <a:custGeom>
              <a:avLst/>
              <a:gdLst/>
              <a:ahLst/>
              <a:cxnLst/>
              <a:rect l="l" t="t" r="r" b="b"/>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1" name="Google Shape;231;p35"/>
            <p:cNvSpPr/>
            <p:nvPr/>
          </p:nvSpPr>
          <p:spPr>
            <a:xfrm>
              <a:off x="8765803" y="4374692"/>
              <a:ext cx="595100" cy="182960"/>
            </a:xfrm>
            <a:custGeom>
              <a:avLst/>
              <a:gdLst/>
              <a:ahLst/>
              <a:cxnLst/>
              <a:rect l="l" t="t" r="r" b="b"/>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32" name="Google Shape;232;p35"/>
          <p:cNvSpPr/>
          <p:nvPr/>
        </p:nvSpPr>
        <p:spPr>
          <a:xfrm>
            <a:off x="2793759" y="1481731"/>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33" name="Google Shape;233;p35"/>
          <p:cNvSpPr/>
          <p:nvPr/>
        </p:nvSpPr>
        <p:spPr>
          <a:xfrm>
            <a:off x="8839594" y="1479435"/>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34" name="Google Shape;234;p35"/>
          <p:cNvSpPr/>
          <p:nvPr/>
        </p:nvSpPr>
        <p:spPr>
          <a:xfrm>
            <a:off x="4827347" y="146327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35" name="Google Shape;235;p35"/>
          <p:cNvSpPr/>
          <p:nvPr/>
        </p:nvSpPr>
        <p:spPr>
          <a:xfrm>
            <a:off x="6734331" y="1506114"/>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36" name="Google Shape;236;p35"/>
          <p:cNvSpPr txBox="1">
            <a:spLocks noGrp="1"/>
          </p:cNvSpPr>
          <p:nvPr>
            <p:ph type="body" idx="1"/>
          </p:nvPr>
        </p:nvSpPr>
        <p:spPr>
          <a:xfrm>
            <a:off x="2120687"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35"/>
          <p:cNvSpPr txBox="1">
            <a:spLocks noGrp="1"/>
          </p:cNvSpPr>
          <p:nvPr>
            <p:ph type="body" idx="2"/>
          </p:nvPr>
        </p:nvSpPr>
        <p:spPr>
          <a:xfrm>
            <a:off x="2130743" y="4679989"/>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Google Shape;238;p35"/>
          <p:cNvSpPr txBox="1">
            <a:spLocks noGrp="1"/>
          </p:cNvSpPr>
          <p:nvPr>
            <p:ph type="body" idx="3"/>
          </p:nvPr>
        </p:nvSpPr>
        <p:spPr>
          <a:xfrm>
            <a:off x="4230094"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Google Shape;239;p35"/>
          <p:cNvSpPr txBox="1">
            <a:spLocks noGrp="1"/>
          </p:cNvSpPr>
          <p:nvPr>
            <p:ph type="body" idx="4"/>
          </p:nvPr>
        </p:nvSpPr>
        <p:spPr>
          <a:xfrm>
            <a:off x="4240151" y="4679989"/>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Google Shape;240;p35"/>
          <p:cNvSpPr txBox="1">
            <a:spLocks noGrp="1"/>
          </p:cNvSpPr>
          <p:nvPr>
            <p:ph type="body" idx="5"/>
          </p:nvPr>
        </p:nvSpPr>
        <p:spPr>
          <a:xfrm>
            <a:off x="6329443"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Google Shape;241;p35"/>
          <p:cNvSpPr txBox="1">
            <a:spLocks noGrp="1"/>
          </p:cNvSpPr>
          <p:nvPr>
            <p:ph type="body" idx="6"/>
          </p:nvPr>
        </p:nvSpPr>
        <p:spPr>
          <a:xfrm>
            <a:off x="6339501" y="4679989"/>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Google Shape;242;p35"/>
          <p:cNvSpPr txBox="1">
            <a:spLocks noGrp="1"/>
          </p:cNvSpPr>
          <p:nvPr>
            <p:ph type="body" idx="7"/>
          </p:nvPr>
        </p:nvSpPr>
        <p:spPr>
          <a:xfrm>
            <a:off x="8374878" y="5139323"/>
            <a:ext cx="1733047"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Google Shape;243;p35"/>
          <p:cNvSpPr txBox="1">
            <a:spLocks noGrp="1"/>
          </p:cNvSpPr>
          <p:nvPr>
            <p:ph type="body" idx="8"/>
          </p:nvPr>
        </p:nvSpPr>
        <p:spPr>
          <a:xfrm>
            <a:off x="8384935" y="4679989"/>
            <a:ext cx="1733047" cy="36276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46" name="Google Shape;246;p36"/>
          <p:cNvGrpSpPr/>
          <p:nvPr/>
        </p:nvGrpSpPr>
        <p:grpSpPr>
          <a:xfrm>
            <a:off x="1398772" y="1953703"/>
            <a:ext cx="1620995" cy="2603951"/>
            <a:chOff x="2011515" y="1953702"/>
            <a:chExt cx="1620994" cy="2603950"/>
          </a:xfrm>
        </p:grpSpPr>
        <p:sp>
          <p:nvSpPr>
            <p:cNvPr id="247" name="Google Shape;247;p36"/>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8" name="Google Shape;248;p36"/>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9" name="Google Shape;249;p36"/>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0" name="Google Shape;250;p36"/>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1" name="Google Shape;251;p36"/>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36"/>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36"/>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36"/>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36"/>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56" name="Google Shape;256;p36"/>
          <p:cNvGrpSpPr/>
          <p:nvPr/>
        </p:nvGrpSpPr>
        <p:grpSpPr>
          <a:xfrm>
            <a:off x="5202409" y="1953703"/>
            <a:ext cx="1620896" cy="2603951"/>
            <a:chOff x="6077203" y="1953702"/>
            <a:chExt cx="1620896" cy="2603950"/>
          </a:xfrm>
        </p:grpSpPr>
        <p:sp>
          <p:nvSpPr>
            <p:cNvPr id="257" name="Google Shape;257;p36"/>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36"/>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36"/>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36"/>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36"/>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36"/>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36"/>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36"/>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36"/>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66" name="Google Shape;266;p36"/>
          <p:cNvSpPr/>
          <p:nvPr/>
        </p:nvSpPr>
        <p:spPr>
          <a:xfrm>
            <a:off x="2181015" y="1481731"/>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67" name="Google Shape;267;p36"/>
          <p:cNvSpPr/>
          <p:nvPr/>
        </p:nvSpPr>
        <p:spPr>
          <a:xfrm>
            <a:off x="5952314" y="1471486"/>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68" name="Google Shape;268;p36"/>
          <p:cNvSpPr/>
          <p:nvPr/>
        </p:nvSpPr>
        <p:spPr>
          <a:xfrm>
            <a:off x="9969814" y="1496870"/>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269" name="Google Shape;269;p36"/>
          <p:cNvSpPr txBox="1">
            <a:spLocks noGrp="1"/>
          </p:cNvSpPr>
          <p:nvPr>
            <p:ph type="body" idx="1"/>
          </p:nvPr>
        </p:nvSpPr>
        <p:spPr>
          <a:xfrm>
            <a:off x="442711" y="5129363"/>
            <a:ext cx="3658029"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36"/>
          <p:cNvSpPr txBox="1">
            <a:spLocks noGrp="1"/>
          </p:cNvSpPr>
          <p:nvPr>
            <p:ph type="body" idx="2"/>
          </p:nvPr>
        </p:nvSpPr>
        <p:spPr>
          <a:xfrm>
            <a:off x="443343" y="4670029"/>
            <a:ext cx="3644936"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1" name="Google Shape;271;p36"/>
          <p:cNvGrpSpPr/>
          <p:nvPr/>
        </p:nvGrpSpPr>
        <p:grpSpPr>
          <a:xfrm>
            <a:off x="9228129" y="1953703"/>
            <a:ext cx="1620995" cy="2603951"/>
            <a:chOff x="2011515" y="1953702"/>
            <a:chExt cx="1620994" cy="2603950"/>
          </a:xfrm>
        </p:grpSpPr>
        <p:sp>
          <p:nvSpPr>
            <p:cNvPr id="272" name="Google Shape;272;p36"/>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117"/>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36"/>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36"/>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36"/>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36"/>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36"/>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392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36"/>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36"/>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36"/>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01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1" name="Google Shape;281;p36"/>
          <p:cNvSpPr txBox="1">
            <a:spLocks noGrp="1"/>
          </p:cNvSpPr>
          <p:nvPr>
            <p:ph type="body" idx="3"/>
          </p:nvPr>
        </p:nvSpPr>
        <p:spPr>
          <a:xfrm>
            <a:off x="4364611" y="5129363"/>
            <a:ext cx="3726655"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36"/>
          <p:cNvSpPr txBox="1">
            <a:spLocks noGrp="1"/>
          </p:cNvSpPr>
          <p:nvPr>
            <p:ph type="body" idx="4"/>
          </p:nvPr>
        </p:nvSpPr>
        <p:spPr>
          <a:xfrm>
            <a:off x="4376389" y="4670029"/>
            <a:ext cx="3713315"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36"/>
          <p:cNvSpPr txBox="1">
            <a:spLocks noGrp="1"/>
          </p:cNvSpPr>
          <p:nvPr>
            <p:ph type="body" idx="5"/>
          </p:nvPr>
        </p:nvSpPr>
        <p:spPr>
          <a:xfrm>
            <a:off x="8267580" y="5129363"/>
            <a:ext cx="3610195"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1"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36"/>
          <p:cNvSpPr txBox="1">
            <a:spLocks noGrp="1"/>
          </p:cNvSpPr>
          <p:nvPr>
            <p:ph type="body" idx="6"/>
          </p:nvPr>
        </p:nvSpPr>
        <p:spPr>
          <a:xfrm>
            <a:off x="8277637" y="4670029"/>
            <a:ext cx="3597273"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3"/>
          <p:cNvPicPr preferRelativeResize="0"/>
          <p:nvPr/>
        </p:nvPicPr>
        <p:blipFill rotWithShape="1">
          <a:blip r:embed="rId22">
            <a:alphaModFix/>
          </a:blip>
          <a:srcRect/>
          <a:stretch/>
        </p:blipFill>
        <p:spPr>
          <a:xfrm>
            <a:off x="2" y="0"/>
            <a:ext cx="12191999" cy="6858000"/>
          </a:xfrm>
          <a:prstGeom prst="rect">
            <a:avLst/>
          </a:prstGeom>
          <a:noFill/>
          <a:ln>
            <a:noFill/>
          </a:ln>
        </p:spPr>
      </p:pic>
      <p:sp>
        <p:nvSpPr>
          <p:cNvPr id="7" name="Google Shape;7;p23"/>
          <p:cNvSpPr/>
          <p:nvPr/>
        </p:nvSpPr>
        <p:spPr>
          <a:xfrm>
            <a:off x="75501"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2020, Xebia Group. All rights reserved. </a:t>
            </a:r>
            <a:endParaRPr sz="800" b="0" i="0" u="none" strike="noStrike" cap="none">
              <a:solidFill>
                <a:srgbClr val="7F7F7F"/>
              </a:solidFill>
              <a:latin typeface="Arial"/>
              <a:ea typeface="Arial"/>
              <a:cs typeface="Arial"/>
              <a:sym typeface="Arial"/>
            </a:endParaRPr>
          </a:p>
        </p:txBody>
      </p:sp>
      <p:sp>
        <p:nvSpPr>
          <p:cNvPr id="8" name="Google Shape;8;p23"/>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23"/>
          <p:cNvSpPr/>
          <p:nvPr/>
        </p:nvSpPr>
        <p:spPr>
          <a:xfrm>
            <a:off x="2" y="267886"/>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10" name="Google Shape;10;p23"/>
          <p:cNvSpPr txBox="1"/>
          <p:nvPr/>
        </p:nvSpPr>
        <p:spPr>
          <a:xfrm>
            <a:off x="207963" y="273049"/>
            <a:ext cx="10515600" cy="2984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5: </a:t>
            </a:r>
            <a:r>
              <a:rPr lang="en-US" sz="1600" b="0" i="0" u="none" strike="noStrike" cap="none">
                <a:solidFill>
                  <a:srgbClr val="0EC07D"/>
                </a:solidFill>
                <a:latin typeface="Arial"/>
                <a:ea typeface="Arial"/>
                <a:cs typeface="Arial"/>
                <a:sym typeface="Arial"/>
              </a:rPr>
              <a:t>Log Monitoring and Analysis</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1"/>
        <p:cNvGrpSpPr/>
        <p:nvPr/>
      </p:nvGrpSpPr>
      <p:grpSpPr>
        <a:xfrm>
          <a:off x="0" y="0"/>
          <a:ext cx="0" cy="0"/>
          <a:chOff x="0" y="0"/>
          <a:chExt cx="0" cy="0"/>
        </a:xfrm>
      </p:grpSpPr>
      <p:pic>
        <p:nvPicPr>
          <p:cNvPr id="682" name="Google Shape;682;p25"/>
          <p:cNvPicPr preferRelativeResize="0"/>
          <p:nvPr/>
        </p:nvPicPr>
        <p:blipFill rotWithShape="1">
          <a:blip r:embed="rId14">
            <a:alphaModFix/>
          </a:blip>
          <a:srcRect/>
          <a:stretch/>
        </p:blipFill>
        <p:spPr>
          <a:xfrm>
            <a:off x="2" y="0"/>
            <a:ext cx="12191999" cy="6858000"/>
          </a:xfrm>
          <a:prstGeom prst="rect">
            <a:avLst/>
          </a:prstGeom>
          <a:noFill/>
          <a:ln>
            <a:noFill/>
          </a:ln>
        </p:spPr>
      </p:pic>
      <p:sp>
        <p:nvSpPr>
          <p:cNvPr id="683" name="Google Shape;683;p25"/>
          <p:cNvSpPr/>
          <p:nvPr/>
        </p:nvSpPr>
        <p:spPr>
          <a:xfrm>
            <a:off x="2" y="267886"/>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84" name="Google Shape;684;p25"/>
          <p:cNvSpPr/>
          <p:nvPr/>
        </p:nvSpPr>
        <p:spPr>
          <a:xfrm>
            <a:off x="75501"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2020, Xebia Group. All rights reserved. </a:t>
            </a:r>
            <a:endParaRPr sz="800" b="0" i="0" u="none" strike="noStrike" cap="none">
              <a:solidFill>
                <a:srgbClr val="7F7F7F"/>
              </a:solidFill>
              <a:latin typeface="Arial"/>
              <a:ea typeface="Arial"/>
              <a:cs typeface="Arial"/>
              <a:sym typeface="Arial"/>
            </a:endParaRPr>
          </a:p>
        </p:txBody>
      </p:sp>
      <p:sp>
        <p:nvSpPr>
          <p:cNvPr id="685" name="Google Shape;685;p25"/>
          <p:cNvSpPr txBox="1">
            <a:spLocks noGrp="1"/>
          </p:cNvSpPr>
          <p:nvPr>
            <p:ph type="sldNum" idx="12"/>
          </p:nvPr>
        </p:nvSpPr>
        <p:spPr>
          <a:xfrm>
            <a:off x="11561884" y="6356352"/>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86" name="Google Shape;686;p25"/>
          <p:cNvSpPr txBox="1"/>
          <p:nvPr/>
        </p:nvSpPr>
        <p:spPr>
          <a:xfrm>
            <a:off x="207963" y="273049"/>
            <a:ext cx="10515600" cy="29845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5: </a:t>
            </a:r>
            <a:r>
              <a:rPr lang="en-US" sz="1600" b="0" i="0" u="none" strike="noStrike" cap="none">
                <a:solidFill>
                  <a:srgbClr val="0EC07D"/>
                </a:solidFill>
                <a:latin typeface="Arial"/>
                <a:ea typeface="Arial"/>
                <a:cs typeface="Arial"/>
                <a:sym typeface="Arial"/>
              </a:rPr>
              <a:t>Log Monitoring and Analysis</a:t>
            </a:r>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
          <p:cNvSpPr txBox="1">
            <a:spLocks noGrp="1"/>
          </p:cNvSpPr>
          <p:nvPr>
            <p:ph type="body" idx="1"/>
          </p:nvPr>
        </p:nvSpPr>
        <p:spPr>
          <a:xfrm>
            <a:off x="1323191" y="1042718"/>
            <a:ext cx="10039484" cy="1022751"/>
          </a:xfrm>
          <a:prstGeom prst="rect">
            <a:avLst/>
          </a:prstGeom>
          <a:noFill/>
          <a:ln>
            <a:noFill/>
          </a:ln>
        </p:spPr>
        <p:txBody>
          <a:bodyPr spcFirstLastPara="1" wrap="square" lIns="91425" tIns="45700" rIns="91425" bIns="45700" anchor="ctr" anchorCtr="0">
            <a:noAutofit/>
          </a:bodyPr>
          <a:lstStyle/>
          <a:p>
            <a:pPr marL="457178" marR="0" lvl="0" indent="-228589" algn="r" rtl="0">
              <a:lnSpc>
                <a:spcPct val="111111"/>
              </a:lnSpc>
              <a:spcBef>
                <a:spcPts val="0"/>
              </a:spcBef>
              <a:spcAft>
                <a:spcPts val="0"/>
              </a:spcAft>
              <a:buClr>
                <a:srgbClr val="000000"/>
              </a:buClr>
              <a:buSzPts val="5400"/>
              <a:buFont typeface="Arial"/>
              <a:buNone/>
            </a:pPr>
            <a:r>
              <a:rPr lang="en-US" sz="4800">
                <a:latin typeface="Arial"/>
                <a:ea typeface="Arial"/>
                <a:cs typeface="Arial"/>
                <a:sym typeface="Arial"/>
              </a:rPr>
              <a:t>Monitoring</a:t>
            </a:r>
            <a:endParaRPr/>
          </a:p>
        </p:txBody>
      </p:sp>
      <p:sp>
        <p:nvSpPr>
          <p:cNvPr id="748" name="Google Shape;748;p1"/>
          <p:cNvSpPr txBox="1">
            <a:spLocks noGrp="1"/>
          </p:cNvSpPr>
          <p:nvPr>
            <p:ph type="body" idx="2"/>
          </p:nvPr>
        </p:nvSpPr>
        <p:spPr>
          <a:xfrm>
            <a:off x="2033196" y="2240443"/>
            <a:ext cx="9337643" cy="704061"/>
          </a:xfrm>
          <a:prstGeom prst="rect">
            <a:avLst/>
          </a:prstGeom>
          <a:noFill/>
          <a:ln>
            <a:noFill/>
          </a:ln>
        </p:spPr>
        <p:txBody>
          <a:bodyPr spcFirstLastPara="1" wrap="square" lIns="91425" tIns="45700" rIns="91425" bIns="45700" anchor="t" anchorCtr="0">
            <a:noAutofit/>
          </a:bodyPr>
          <a:lstStyle/>
          <a:p>
            <a:pPr marL="457178" marR="0" lvl="0" indent="-228589" algn="r" rtl="0">
              <a:lnSpc>
                <a:spcPct val="100000"/>
              </a:lnSpc>
              <a:spcBef>
                <a:spcPts val="640"/>
              </a:spcBef>
              <a:spcAft>
                <a:spcPts val="0"/>
              </a:spcAft>
              <a:buClr>
                <a:schemeClr val="dk1"/>
              </a:buClr>
              <a:buSzPts val="3200"/>
              <a:buFont typeface="Arial"/>
              <a:buNone/>
            </a:pPr>
            <a:r>
              <a:rPr lang="en-US" dirty="0"/>
              <a:t>Log Monitoring and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0"/>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1.4 Log Monitoring vs Analysis</a:t>
            </a:r>
            <a:endParaRPr dirty="0"/>
          </a:p>
        </p:txBody>
      </p:sp>
      <p:sp>
        <p:nvSpPr>
          <p:cNvPr id="825" name="Google Shape;825;p10"/>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The act of collecting logs from a system or application and preserving them in a database is called </a:t>
            </a:r>
            <a:r>
              <a:rPr lang="en-US" b="1" dirty="0"/>
              <a:t>Log Monitoring</a:t>
            </a:r>
            <a:r>
              <a:rPr lang="en-US" dirty="0"/>
              <a:t>. Where as, the process of using those logs to fix issues or define business pattern is called </a:t>
            </a:r>
            <a:r>
              <a:rPr lang="en-US" b="1" dirty="0"/>
              <a:t>Log Analysis</a:t>
            </a:r>
            <a:r>
              <a:rPr lang="en-US" dirty="0"/>
              <a:t>. </a:t>
            </a:r>
            <a:endParaRPr dirty="0"/>
          </a:p>
          <a:p>
            <a:pPr marL="0" marR="0" lvl="0" indent="0" algn="l" rtl="0">
              <a:lnSpc>
                <a:spcPct val="100000"/>
              </a:lnSpc>
              <a:spcBef>
                <a:spcPts val="1200"/>
              </a:spcBef>
              <a:spcAft>
                <a:spcPts val="0"/>
              </a:spcAft>
              <a:buClr>
                <a:schemeClr val="dk1"/>
              </a:buClr>
              <a:buSzPts val="1800"/>
              <a:buFont typeface="Arial"/>
              <a:buNone/>
            </a:pPr>
            <a:r>
              <a:rPr lang="en-US" dirty="0"/>
              <a:t>Components including both:</a:t>
            </a:r>
            <a:endParaRPr dirty="0"/>
          </a:p>
          <a:p>
            <a:pPr marL="344470" lvl="1" indent="-342882" algn="l" rtl="0">
              <a:lnSpc>
                <a:spcPct val="100000"/>
              </a:lnSpc>
              <a:spcBef>
                <a:spcPts val="1200"/>
              </a:spcBef>
              <a:spcAft>
                <a:spcPts val="0"/>
              </a:spcAft>
              <a:buSzPts val="1800"/>
              <a:buChar char="⇥"/>
            </a:pPr>
            <a:r>
              <a:rPr lang="en-US" dirty="0"/>
              <a:t>Log Monitoring</a:t>
            </a:r>
            <a:endParaRPr dirty="0"/>
          </a:p>
          <a:p>
            <a:pPr marL="688940" lvl="2" indent="-330184" algn="l" rtl="0">
              <a:lnSpc>
                <a:spcPct val="100000"/>
              </a:lnSpc>
              <a:spcBef>
                <a:spcPts val="600"/>
              </a:spcBef>
              <a:spcAft>
                <a:spcPts val="0"/>
              </a:spcAft>
              <a:buSzPts val="1600"/>
              <a:buChar char="⮡"/>
            </a:pPr>
            <a:r>
              <a:rPr lang="en-US" dirty="0"/>
              <a:t>Fetching logs from system/application</a:t>
            </a:r>
            <a:endParaRPr dirty="0"/>
          </a:p>
          <a:p>
            <a:pPr marL="688940" lvl="2" indent="-330184" algn="l" rtl="0">
              <a:lnSpc>
                <a:spcPct val="100000"/>
              </a:lnSpc>
              <a:spcBef>
                <a:spcPts val="600"/>
              </a:spcBef>
              <a:spcAft>
                <a:spcPts val="0"/>
              </a:spcAft>
              <a:buSzPts val="1600"/>
              <a:buChar char="⮡"/>
            </a:pPr>
            <a:r>
              <a:rPr lang="en-US" dirty="0"/>
              <a:t>Shipping logs to central database </a:t>
            </a:r>
            <a:endParaRPr dirty="0"/>
          </a:p>
          <a:p>
            <a:pPr marL="688940" lvl="2" indent="-330184" algn="l" rtl="0">
              <a:lnSpc>
                <a:spcPct val="100000"/>
              </a:lnSpc>
              <a:spcBef>
                <a:spcPts val="600"/>
              </a:spcBef>
              <a:spcAft>
                <a:spcPts val="0"/>
              </a:spcAft>
              <a:buSzPts val="1600"/>
              <a:buChar char="⮡"/>
            </a:pPr>
            <a:r>
              <a:rPr lang="en-US" dirty="0"/>
              <a:t>Providing interface for viewing logs</a:t>
            </a:r>
            <a:endParaRPr dirty="0"/>
          </a:p>
          <a:p>
            <a:pPr marL="688940" lvl="2" indent="-330184" algn="l" rtl="0">
              <a:lnSpc>
                <a:spcPct val="100000"/>
              </a:lnSpc>
              <a:spcBef>
                <a:spcPts val="600"/>
              </a:spcBef>
              <a:spcAft>
                <a:spcPts val="0"/>
              </a:spcAft>
              <a:buSzPts val="1600"/>
              <a:buChar char="⮡"/>
            </a:pPr>
            <a:r>
              <a:rPr lang="en-US" dirty="0"/>
              <a:t>Setting up and maintaining the whole system</a:t>
            </a:r>
            <a:br>
              <a:rPr lang="en-US" dirty="0"/>
            </a:br>
            <a:endParaRPr dirty="0"/>
          </a:p>
          <a:p>
            <a:pPr marL="344470" lvl="1" indent="-342882" algn="l" rtl="0">
              <a:lnSpc>
                <a:spcPct val="100000"/>
              </a:lnSpc>
              <a:spcBef>
                <a:spcPts val="600"/>
              </a:spcBef>
              <a:spcAft>
                <a:spcPts val="0"/>
              </a:spcAft>
              <a:buSzPts val="1800"/>
              <a:buChar char="⇥"/>
            </a:pPr>
            <a:r>
              <a:rPr lang="en-US" dirty="0"/>
              <a:t>Log Analysis</a:t>
            </a:r>
            <a:endParaRPr dirty="0"/>
          </a:p>
          <a:p>
            <a:pPr marL="688940" lvl="2" indent="-330184" algn="l" rtl="0">
              <a:lnSpc>
                <a:spcPct val="100000"/>
              </a:lnSpc>
              <a:spcBef>
                <a:spcPts val="600"/>
              </a:spcBef>
              <a:spcAft>
                <a:spcPts val="0"/>
              </a:spcAft>
              <a:buSzPts val="1600"/>
              <a:buChar char="⮡"/>
            </a:pPr>
            <a:r>
              <a:rPr lang="en-US" dirty="0"/>
              <a:t>Finding the right logs in case issue</a:t>
            </a:r>
            <a:endParaRPr dirty="0"/>
          </a:p>
          <a:p>
            <a:pPr marL="688940" lvl="2" indent="-330184" algn="l" rtl="0">
              <a:lnSpc>
                <a:spcPct val="100000"/>
              </a:lnSpc>
              <a:spcBef>
                <a:spcPts val="600"/>
              </a:spcBef>
              <a:spcAft>
                <a:spcPts val="0"/>
              </a:spcAft>
              <a:buSzPts val="1600"/>
              <a:buChar char="⮡"/>
            </a:pPr>
            <a:r>
              <a:rPr lang="en-US" dirty="0"/>
              <a:t>Diagnosing the issue with correct observation</a:t>
            </a:r>
            <a:endParaRPr dirty="0"/>
          </a:p>
          <a:p>
            <a:pPr marL="688940" lvl="2" indent="-330184" algn="l" rtl="0">
              <a:lnSpc>
                <a:spcPct val="100000"/>
              </a:lnSpc>
              <a:spcBef>
                <a:spcPts val="600"/>
              </a:spcBef>
              <a:spcAft>
                <a:spcPts val="0"/>
              </a:spcAft>
              <a:buSzPts val="1600"/>
              <a:buChar char="⮡"/>
            </a:pPr>
            <a:r>
              <a:rPr lang="en-US" dirty="0"/>
              <a:t>Finding patterns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1"/>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831" name="Google Shape;831;p11"/>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rgbClr val="595959"/>
              </a:buClr>
              <a:buSzPts val="1800"/>
              <a:buNone/>
            </a:pPr>
            <a:r>
              <a:rPr lang="en-US">
                <a:solidFill>
                  <a:srgbClr val="595959"/>
                </a:solidFill>
              </a:rPr>
              <a:t>What is not a top mistake in log analysis?</a:t>
            </a:r>
            <a:endParaRPr/>
          </a:p>
          <a:p>
            <a:pPr marL="803258" lvl="1" indent="-342900" algn="l" rtl="0">
              <a:lnSpc>
                <a:spcPct val="115000"/>
              </a:lnSpc>
              <a:spcBef>
                <a:spcPts val="0"/>
              </a:spcBef>
              <a:spcAft>
                <a:spcPts val="0"/>
              </a:spcAft>
              <a:buClr>
                <a:srgbClr val="595959"/>
              </a:buClr>
              <a:buSzPts val="1800"/>
              <a:buFont typeface="Arial"/>
              <a:buAutoNum type="alphaUcPeriod"/>
            </a:pPr>
            <a:r>
              <a:rPr lang="en-US">
                <a:solidFill>
                  <a:srgbClr val="595959"/>
                </a:solidFill>
              </a:rPr>
              <a:t>Not keeping what you should</a:t>
            </a:r>
            <a:endParaRPr/>
          </a:p>
          <a:p>
            <a:pPr marL="803258" lvl="1" indent="-342900" algn="l" rtl="0">
              <a:lnSpc>
                <a:spcPct val="115000"/>
              </a:lnSpc>
              <a:spcBef>
                <a:spcPts val="0"/>
              </a:spcBef>
              <a:spcAft>
                <a:spcPts val="0"/>
              </a:spcAft>
              <a:buClr>
                <a:srgbClr val="595959"/>
              </a:buClr>
              <a:buSzPts val="1800"/>
              <a:buFont typeface="Arial"/>
              <a:buAutoNum type="alphaUcPeriod"/>
            </a:pPr>
            <a:r>
              <a:rPr lang="en-US">
                <a:solidFill>
                  <a:srgbClr val="595959"/>
                </a:solidFill>
              </a:rPr>
              <a:t>Not analyzing what you keep</a:t>
            </a:r>
            <a:endParaRPr/>
          </a:p>
          <a:p>
            <a:pPr marL="803258" lvl="1" indent="-342900" algn="l" rtl="0">
              <a:lnSpc>
                <a:spcPct val="115000"/>
              </a:lnSpc>
              <a:spcBef>
                <a:spcPts val="0"/>
              </a:spcBef>
              <a:spcAft>
                <a:spcPts val="0"/>
              </a:spcAft>
              <a:buClr>
                <a:srgbClr val="595959"/>
              </a:buClr>
              <a:buSzPts val="1800"/>
              <a:buFont typeface="Arial"/>
              <a:buAutoNum type="alphaUcPeriod"/>
            </a:pPr>
            <a:r>
              <a:rPr lang="en-US">
                <a:solidFill>
                  <a:srgbClr val="595959"/>
                </a:solidFill>
              </a:rPr>
              <a:t>Not rigidly separating metrics type</a:t>
            </a:r>
            <a:endParaRPr/>
          </a:p>
          <a:p>
            <a:pPr marL="803258" lvl="1" indent="-342900" algn="l" rtl="0">
              <a:lnSpc>
                <a:spcPct val="115000"/>
              </a:lnSpc>
              <a:spcBef>
                <a:spcPts val="0"/>
              </a:spcBef>
              <a:spcAft>
                <a:spcPts val="0"/>
              </a:spcAft>
              <a:buClr>
                <a:srgbClr val="595959"/>
              </a:buClr>
              <a:buSzPts val="1800"/>
              <a:buFont typeface="Arial"/>
              <a:buAutoNum type="alphaUcPeriod"/>
            </a:pPr>
            <a:r>
              <a:rPr lang="en-US">
                <a:solidFill>
                  <a:srgbClr val="595959"/>
                </a:solidFill>
              </a:rPr>
              <a:t>Not using log data to improve processes</a:t>
            </a:r>
            <a:endParaRPr/>
          </a:p>
          <a:p>
            <a:pPr marL="0" lvl="0" indent="0" algn="l" rtl="0">
              <a:lnSpc>
                <a:spcPct val="115000"/>
              </a:lnSpc>
              <a:spcBef>
                <a:spcPts val="0"/>
              </a:spcBef>
              <a:spcAft>
                <a:spcPts val="0"/>
              </a:spcAft>
              <a:buClr>
                <a:srgbClr val="595959"/>
              </a:buClr>
              <a:buSzPts val="1800"/>
              <a:buNone/>
            </a:pPr>
            <a:endParaRPr>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2"/>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1.5 Log Analysis Techniques</a:t>
            </a:r>
            <a:endParaRPr dirty="0"/>
          </a:p>
        </p:txBody>
      </p:sp>
      <p:sp>
        <p:nvSpPr>
          <p:cNvPr id="837" name="Google Shape;837;p12"/>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This segregation is based on how we respond to an event triggered by monitoring.</a:t>
            </a:r>
            <a:endParaRPr dirty="0"/>
          </a:p>
          <a:p>
            <a:pPr marL="344470" lvl="1" indent="-342882" algn="l" rtl="0">
              <a:lnSpc>
                <a:spcPct val="100000"/>
              </a:lnSpc>
              <a:spcBef>
                <a:spcPts val="1200"/>
              </a:spcBef>
              <a:spcAft>
                <a:spcPts val="0"/>
              </a:spcAft>
              <a:buSzPts val="1800"/>
              <a:buChar char="⇥"/>
            </a:pPr>
            <a:r>
              <a:rPr lang="en-US" dirty="0"/>
              <a:t>Reacting to incident before it triggered: Proactive</a:t>
            </a:r>
            <a:endParaRPr dirty="0"/>
          </a:p>
          <a:p>
            <a:pPr marL="344470" lvl="1" indent="-342882" algn="l" rtl="0">
              <a:lnSpc>
                <a:spcPct val="100000"/>
              </a:lnSpc>
              <a:spcBef>
                <a:spcPts val="600"/>
              </a:spcBef>
              <a:spcAft>
                <a:spcPts val="0"/>
              </a:spcAft>
              <a:buSzPts val="1800"/>
              <a:buChar char="⇥"/>
            </a:pPr>
            <a:r>
              <a:rPr lang="en-US" dirty="0"/>
              <a:t>Reacting to incident after it triggered: Reactive </a:t>
            </a:r>
            <a:endParaRPr dirty="0"/>
          </a:p>
        </p:txBody>
      </p:sp>
      <p:grpSp>
        <p:nvGrpSpPr>
          <p:cNvPr id="838" name="Google Shape;838;p12"/>
          <p:cNvGrpSpPr/>
          <p:nvPr/>
        </p:nvGrpSpPr>
        <p:grpSpPr>
          <a:xfrm>
            <a:off x="3523541" y="2726905"/>
            <a:ext cx="4556376" cy="3317785"/>
            <a:chOff x="2327866" y="2216677"/>
            <a:chExt cx="4556376" cy="3317785"/>
          </a:xfrm>
        </p:grpSpPr>
        <p:sp>
          <p:nvSpPr>
            <p:cNvPr id="839" name="Google Shape;839;p12"/>
            <p:cNvSpPr/>
            <p:nvPr/>
          </p:nvSpPr>
          <p:spPr>
            <a:xfrm rot="5400000">
              <a:off x="2099053" y="2445489"/>
              <a:ext cx="3317784" cy="2860159"/>
            </a:xfrm>
            <a:prstGeom prst="hexagon">
              <a:avLst>
                <a:gd name="adj" fmla="val 25000"/>
                <a:gd name="vf" fmla="val 115470"/>
              </a:avLst>
            </a:prstGeom>
            <a:solidFill>
              <a:srgbClr val="1BC886">
                <a:alpha val="40000"/>
              </a:srgbClr>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40" name="Google Shape;840;p12"/>
            <p:cNvSpPr/>
            <p:nvPr/>
          </p:nvSpPr>
          <p:spPr>
            <a:xfrm rot="5400000">
              <a:off x="3795270" y="2445490"/>
              <a:ext cx="3317784" cy="2860159"/>
            </a:xfrm>
            <a:prstGeom prst="hexagon">
              <a:avLst>
                <a:gd name="adj" fmla="val 25000"/>
                <a:gd name="vf" fmla="val 115470"/>
              </a:avLst>
            </a:prstGeom>
            <a:solidFill>
              <a:srgbClr val="323F4F">
                <a:alpha val="40000"/>
              </a:srgbClr>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41" name="Google Shape;841;p12"/>
            <p:cNvSpPr txBox="1"/>
            <p:nvPr/>
          </p:nvSpPr>
          <p:spPr>
            <a:xfrm>
              <a:off x="2476706" y="3685740"/>
              <a:ext cx="1183337"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b="0" i="0" u="none" strike="noStrike" cap="none">
                  <a:solidFill>
                    <a:srgbClr val="000000"/>
                  </a:solidFill>
                  <a:latin typeface="Arial"/>
                  <a:ea typeface="Arial"/>
                  <a:cs typeface="Arial"/>
                  <a:sym typeface="Arial"/>
                </a:rPr>
                <a:t>Proactive</a:t>
              </a:r>
              <a:endParaRPr sz="1867" b="0" i="0" u="none" strike="noStrike" cap="none">
                <a:solidFill>
                  <a:srgbClr val="000000"/>
                </a:solidFill>
                <a:latin typeface="Arial"/>
                <a:ea typeface="Arial"/>
                <a:cs typeface="Arial"/>
                <a:sym typeface="Arial"/>
              </a:endParaRPr>
            </a:p>
          </p:txBody>
        </p:sp>
        <p:sp>
          <p:nvSpPr>
            <p:cNvPr id="842" name="Google Shape;842;p12"/>
            <p:cNvSpPr txBox="1"/>
            <p:nvPr/>
          </p:nvSpPr>
          <p:spPr>
            <a:xfrm>
              <a:off x="5444465" y="3685740"/>
              <a:ext cx="1116011"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67" b="0" i="0" u="none" strike="noStrike" cap="none">
                  <a:solidFill>
                    <a:srgbClr val="000000"/>
                  </a:solidFill>
                  <a:latin typeface="Arial"/>
                  <a:ea typeface="Arial"/>
                  <a:cs typeface="Arial"/>
                  <a:sym typeface="Arial"/>
                </a:rPr>
                <a:t>Reactive</a:t>
              </a:r>
              <a:endParaRPr sz="1867" b="0" i="0" u="none" strike="noStrike" cap="none">
                <a:solidFill>
                  <a:srgbClr val="000000"/>
                </a:solidFill>
                <a:latin typeface="Arial"/>
                <a:ea typeface="Arial"/>
                <a:cs typeface="Arial"/>
                <a:sym typeface="Arial"/>
              </a:endParaRPr>
            </a:p>
          </p:txBody>
        </p:sp>
        <p:pic>
          <p:nvPicPr>
            <p:cNvPr id="843" name="Google Shape;843;p12"/>
            <p:cNvPicPr preferRelativeResize="0"/>
            <p:nvPr/>
          </p:nvPicPr>
          <p:blipFill rotWithShape="1">
            <a:blip r:embed="rId3">
              <a:alphaModFix/>
            </a:blip>
            <a:srcRect/>
            <a:stretch/>
          </p:blipFill>
          <p:spPr>
            <a:xfrm>
              <a:off x="4051074" y="3082541"/>
              <a:ext cx="1051309" cy="1051309"/>
            </a:xfrm>
            <a:prstGeom prst="rect">
              <a:avLst/>
            </a:prstGeom>
            <a:noFill/>
            <a:ln>
              <a:noFill/>
            </a:ln>
          </p:spPr>
        </p:pic>
        <p:sp>
          <p:nvSpPr>
            <p:cNvPr id="844" name="Google Shape;844;p12"/>
            <p:cNvSpPr/>
            <p:nvPr/>
          </p:nvSpPr>
          <p:spPr>
            <a:xfrm>
              <a:off x="4401845" y="3725409"/>
              <a:ext cx="609600" cy="538480"/>
            </a:xfrm>
            <a:custGeom>
              <a:avLst/>
              <a:gdLst/>
              <a:ahLst/>
              <a:cxnLst/>
              <a:rect l="l" t="t" r="r" b="b"/>
              <a:pathLst>
                <a:path w="609600" h="538480" extrusionOk="0">
                  <a:moveTo>
                    <a:pt x="0" y="314960"/>
                  </a:moveTo>
                  <a:cubicBezTo>
                    <a:pt x="132080" y="320887"/>
                    <a:pt x="180340" y="414443"/>
                    <a:pt x="213360" y="538480"/>
                  </a:cubicBezTo>
                  <a:cubicBezTo>
                    <a:pt x="303530" y="263737"/>
                    <a:pt x="397510" y="141393"/>
                    <a:pt x="609600" y="0"/>
                  </a:cubicBezTo>
                  <a:lnTo>
                    <a:pt x="609600" y="0"/>
                  </a:lnTo>
                </a:path>
              </a:pathLst>
            </a:custGeom>
            <a:noFill/>
            <a:ln w="5715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3"/>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1.5 Log Analysis Techniques (Contd…)</a:t>
            </a:r>
            <a:endParaRPr/>
          </a:p>
        </p:txBody>
      </p:sp>
      <p:sp>
        <p:nvSpPr>
          <p:cNvPr id="850" name="Google Shape;850;p13"/>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0"/>
              </a:spcBef>
              <a:spcAft>
                <a:spcPts val="1600"/>
              </a:spcAft>
              <a:buSzPts val="1800"/>
              <a:buNone/>
            </a:pPr>
            <a:r>
              <a:rPr lang="en-US" dirty="0"/>
              <a:t>The objectives of log monitoring are:</a:t>
            </a:r>
            <a:endParaRPr dirty="0"/>
          </a:p>
        </p:txBody>
      </p:sp>
      <p:grpSp>
        <p:nvGrpSpPr>
          <p:cNvPr id="851" name="Google Shape;851;p13"/>
          <p:cNvGrpSpPr/>
          <p:nvPr/>
        </p:nvGrpSpPr>
        <p:grpSpPr>
          <a:xfrm>
            <a:off x="869927" y="2342611"/>
            <a:ext cx="4647956" cy="972272"/>
            <a:chOff x="653249" y="3654473"/>
            <a:chExt cx="4647956" cy="972272"/>
          </a:xfrm>
        </p:grpSpPr>
        <p:sp>
          <p:nvSpPr>
            <p:cNvPr id="852" name="Google Shape;852;p13"/>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Normalisation</a:t>
              </a:r>
              <a:endParaRPr sz="2000" b="0" i="0" u="none" strike="noStrike" cap="none">
                <a:solidFill>
                  <a:schemeClr val="lt1"/>
                </a:solidFill>
                <a:latin typeface="Arial"/>
                <a:ea typeface="Arial"/>
                <a:cs typeface="Arial"/>
                <a:sym typeface="Arial"/>
              </a:endParaRPr>
            </a:p>
          </p:txBody>
        </p:sp>
        <p:sp>
          <p:nvSpPr>
            <p:cNvPr id="853" name="Google Shape;853;p13"/>
            <p:cNvSpPr/>
            <p:nvPr/>
          </p:nvSpPr>
          <p:spPr>
            <a:xfrm>
              <a:off x="653249" y="3654473"/>
              <a:ext cx="972272" cy="972272"/>
            </a:xfrm>
            <a:prstGeom prst="ellipse">
              <a:avLst/>
            </a:prstGeom>
            <a:solidFill>
              <a:srgbClr val="D8D8D8"/>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54" name="Google Shape;854;p13"/>
          <p:cNvGrpSpPr/>
          <p:nvPr/>
        </p:nvGrpSpPr>
        <p:grpSpPr>
          <a:xfrm>
            <a:off x="6076279" y="2342611"/>
            <a:ext cx="4647956" cy="972272"/>
            <a:chOff x="653249" y="3654473"/>
            <a:chExt cx="4647956" cy="972272"/>
          </a:xfrm>
        </p:grpSpPr>
        <p:sp>
          <p:nvSpPr>
            <p:cNvPr id="855" name="Google Shape;855;p13"/>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     Classification and Tagging</a:t>
              </a:r>
              <a:endParaRPr/>
            </a:p>
          </p:txBody>
        </p:sp>
        <p:sp>
          <p:nvSpPr>
            <p:cNvPr id="856" name="Google Shape;856;p13"/>
            <p:cNvSpPr/>
            <p:nvPr/>
          </p:nvSpPr>
          <p:spPr>
            <a:xfrm>
              <a:off x="653249" y="3654473"/>
              <a:ext cx="972272" cy="972272"/>
            </a:xfrm>
            <a:prstGeom prst="ellipse">
              <a:avLst/>
            </a:prstGeom>
            <a:solidFill>
              <a:srgbClr val="D8D8D8"/>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57" name="Google Shape;857;p13"/>
          <p:cNvGrpSpPr/>
          <p:nvPr/>
        </p:nvGrpSpPr>
        <p:grpSpPr>
          <a:xfrm>
            <a:off x="869927" y="3649120"/>
            <a:ext cx="4647956" cy="972272"/>
            <a:chOff x="653249" y="3654473"/>
            <a:chExt cx="4647956" cy="972272"/>
          </a:xfrm>
        </p:grpSpPr>
        <p:sp>
          <p:nvSpPr>
            <p:cNvPr id="858" name="Google Shape;858;p13"/>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Pattern Recognition</a:t>
              </a:r>
              <a:endParaRPr/>
            </a:p>
          </p:txBody>
        </p:sp>
        <p:sp>
          <p:nvSpPr>
            <p:cNvPr id="859" name="Google Shape;859;p13"/>
            <p:cNvSpPr/>
            <p:nvPr/>
          </p:nvSpPr>
          <p:spPr>
            <a:xfrm>
              <a:off x="653249" y="3654473"/>
              <a:ext cx="972272" cy="972272"/>
            </a:xfrm>
            <a:prstGeom prst="ellipse">
              <a:avLst/>
            </a:prstGeom>
            <a:solidFill>
              <a:srgbClr val="D8D8D8"/>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60" name="Google Shape;860;p13"/>
          <p:cNvGrpSpPr/>
          <p:nvPr/>
        </p:nvGrpSpPr>
        <p:grpSpPr>
          <a:xfrm>
            <a:off x="6076279" y="3649120"/>
            <a:ext cx="4647956" cy="972272"/>
            <a:chOff x="653249" y="3654473"/>
            <a:chExt cx="4647956" cy="972272"/>
          </a:xfrm>
        </p:grpSpPr>
        <p:sp>
          <p:nvSpPr>
            <p:cNvPr id="861" name="Google Shape;861;p13"/>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Correlation analysis</a:t>
              </a:r>
              <a:endParaRPr/>
            </a:p>
          </p:txBody>
        </p:sp>
        <p:sp>
          <p:nvSpPr>
            <p:cNvPr id="862" name="Google Shape;862;p13"/>
            <p:cNvSpPr/>
            <p:nvPr/>
          </p:nvSpPr>
          <p:spPr>
            <a:xfrm>
              <a:off x="653249" y="3654473"/>
              <a:ext cx="972272" cy="972272"/>
            </a:xfrm>
            <a:prstGeom prst="ellipse">
              <a:avLst/>
            </a:prstGeom>
            <a:solidFill>
              <a:srgbClr val="D8D8D8"/>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pic>
        <p:nvPicPr>
          <p:cNvPr id="863" name="Google Shape;863;p13"/>
          <p:cNvPicPr preferRelativeResize="0"/>
          <p:nvPr/>
        </p:nvPicPr>
        <p:blipFill rotWithShape="1">
          <a:blip r:embed="rId3">
            <a:alphaModFix/>
          </a:blip>
          <a:srcRect/>
          <a:stretch/>
        </p:blipFill>
        <p:spPr>
          <a:xfrm>
            <a:off x="6250353" y="3867175"/>
            <a:ext cx="556260" cy="556260"/>
          </a:xfrm>
          <a:prstGeom prst="rect">
            <a:avLst/>
          </a:prstGeom>
          <a:noFill/>
          <a:ln>
            <a:noFill/>
          </a:ln>
        </p:spPr>
      </p:pic>
      <p:pic>
        <p:nvPicPr>
          <p:cNvPr id="864" name="Google Shape;864;p13"/>
          <p:cNvPicPr preferRelativeResize="0"/>
          <p:nvPr/>
        </p:nvPicPr>
        <p:blipFill rotWithShape="1">
          <a:blip r:embed="rId4">
            <a:alphaModFix/>
          </a:blip>
          <a:srcRect l="18706" t="19881" r="14905" b="22153"/>
          <a:stretch/>
        </p:blipFill>
        <p:spPr>
          <a:xfrm>
            <a:off x="6250353" y="2510281"/>
            <a:ext cx="719951" cy="628614"/>
          </a:xfrm>
          <a:prstGeom prst="rect">
            <a:avLst/>
          </a:prstGeom>
          <a:noFill/>
          <a:ln>
            <a:noFill/>
          </a:ln>
        </p:spPr>
      </p:pic>
      <p:pic>
        <p:nvPicPr>
          <p:cNvPr id="865" name="Google Shape;865;p13"/>
          <p:cNvPicPr preferRelativeResize="0"/>
          <p:nvPr/>
        </p:nvPicPr>
        <p:blipFill rotWithShape="1">
          <a:blip r:embed="rId5">
            <a:alphaModFix/>
          </a:blip>
          <a:srcRect/>
          <a:stretch/>
        </p:blipFill>
        <p:spPr>
          <a:xfrm>
            <a:off x="1044001" y="3845353"/>
            <a:ext cx="626039" cy="626039"/>
          </a:xfrm>
          <a:prstGeom prst="rect">
            <a:avLst/>
          </a:prstGeom>
          <a:noFill/>
          <a:ln>
            <a:noFill/>
          </a:ln>
        </p:spPr>
      </p:pic>
      <p:pic>
        <p:nvPicPr>
          <p:cNvPr id="2" name="Picture 1"/>
          <p:cNvPicPr>
            <a:picLocks noChangeAspect="1"/>
          </p:cNvPicPr>
          <p:nvPr/>
        </p:nvPicPr>
        <p:blipFill>
          <a:blip r:embed="rId6"/>
          <a:stretch>
            <a:fillRect/>
          </a:stretch>
        </p:blipFill>
        <p:spPr>
          <a:xfrm>
            <a:off x="1017705" y="2459832"/>
            <a:ext cx="676715" cy="676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4"/>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872" name="Google Shape;872;p14"/>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Logs from virtual systems should be __________ ?</a:t>
            </a:r>
            <a:endParaRPr/>
          </a:p>
          <a:p>
            <a:pPr marL="688940" lvl="1" indent="-342882" algn="l" rtl="0">
              <a:lnSpc>
                <a:spcPct val="100000"/>
              </a:lnSpc>
              <a:spcBef>
                <a:spcPts val="600"/>
              </a:spcBef>
              <a:spcAft>
                <a:spcPts val="0"/>
              </a:spcAft>
              <a:buSzPts val="1800"/>
              <a:buAutoNum type="alphaUcParenR"/>
            </a:pPr>
            <a:r>
              <a:rPr lang="en-US"/>
              <a:t>Collected and processed with physical system logs</a:t>
            </a:r>
            <a:endParaRPr/>
          </a:p>
          <a:p>
            <a:pPr marL="688940" lvl="1" indent="-342882" algn="l" rtl="0">
              <a:lnSpc>
                <a:spcPct val="100000"/>
              </a:lnSpc>
              <a:spcBef>
                <a:spcPts val="200"/>
              </a:spcBef>
              <a:spcAft>
                <a:spcPts val="0"/>
              </a:spcAft>
              <a:buSzPts val="1800"/>
              <a:buAutoNum type="alphaUcParenR"/>
            </a:pPr>
            <a:r>
              <a:rPr lang="en-US"/>
              <a:t>Kept separate from physical systems logs</a:t>
            </a:r>
            <a:endParaRPr/>
          </a:p>
          <a:p>
            <a:pPr marL="688940" lvl="1" indent="-342882" algn="l" rtl="0">
              <a:lnSpc>
                <a:spcPct val="100000"/>
              </a:lnSpc>
              <a:spcBef>
                <a:spcPts val="200"/>
              </a:spcBef>
              <a:spcAft>
                <a:spcPts val="0"/>
              </a:spcAft>
              <a:buSzPts val="1800"/>
              <a:buAutoNum type="alphaUcParenR"/>
            </a:pPr>
            <a:r>
              <a:rPr lang="en-US"/>
              <a:t>Allowed to vanish with the systems they came from</a:t>
            </a:r>
            <a:endParaRPr/>
          </a:p>
          <a:p>
            <a:pPr marL="688940" lvl="1" indent="-342882" algn="l" rtl="0">
              <a:lnSpc>
                <a:spcPct val="100000"/>
              </a:lnSpc>
              <a:spcBef>
                <a:spcPts val="200"/>
              </a:spcBef>
              <a:spcAft>
                <a:spcPts val="0"/>
              </a:spcAft>
              <a:buSzPts val="1800"/>
              <a:buAutoNum type="alphaUcParenR"/>
            </a:pPr>
            <a:r>
              <a:rPr lang="en-US"/>
              <a:t>Ignored except when PCI compliance is a concern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5"/>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1.6 Purpose and Benefits of Log Analysis</a:t>
            </a:r>
            <a:endParaRPr dirty="0"/>
          </a:p>
        </p:txBody>
      </p:sp>
      <p:sp>
        <p:nvSpPr>
          <p:cNvPr id="878" name="Google Shape;878;p1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Purpose of log analysis are: </a:t>
            </a:r>
            <a:endParaRPr dirty="0"/>
          </a:p>
          <a:p>
            <a:pPr marL="0" marR="0" lvl="0" indent="0" algn="l" rtl="0">
              <a:lnSpc>
                <a:spcPct val="100000"/>
              </a:lnSpc>
              <a:spcBef>
                <a:spcPts val="1200"/>
              </a:spcBef>
              <a:spcAft>
                <a:spcPts val="600"/>
              </a:spcAft>
              <a:buClr>
                <a:schemeClr val="dk1"/>
              </a:buClr>
              <a:buSzPts val="1800"/>
              <a:buFont typeface="Arial"/>
              <a:buNone/>
            </a:pPr>
            <a:endParaRPr dirty="0"/>
          </a:p>
        </p:txBody>
      </p:sp>
      <p:grpSp>
        <p:nvGrpSpPr>
          <p:cNvPr id="879" name="Google Shape;879;p15"/>
          <p:cNvGrpSpPr/>
          <p:nvPr/>
        </p:nvGrpSpPr>
        <p:grpSpPr>
          <a:xfrm>
            <a:off x="2506085" y="2027002"/>
            <a:ext cx="3607053" cy="902425"/>
            <a:chOff x="989802" y="2270070"/>
            <a:chExt cx="3607053" cy="902425"/>
          </a:xfrm>
        </p:grpSpPr>
        <p:sp>
          <p:nvSpPr>
            <p:cNvPr id="880" name="Google Shape;880;p15"/>
            <p:cNvSpPr/>
            <p:nvPr/>
          </p:nvSpPr>
          <p:spPr>
            <a:xfrm>
              <a:off x="1528199" y="2325262"/>
              <a:ext cx="3068656"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Monitoring</a:t>
              </a:r>
              <a:endParaRPr sz="2000" b="0" i="0" u="none" strike="noStrike" cap="none">
                <a:solidFill>
                  <a:schemeClr val="lt1"/>
                </a:solidFill>
                <a:latin typeface="Arial"/>
                <a:ea typeface="Arial"/>
                <a:cs typeface="Arial"/>
                <a:sym typeface="Arial"/>
              </a:endParaRPr>
            </a:p>
          </p:txBody>
        </p:sp>
        <p:pic>
          <p:nvPicPr>
            <p:cNvPr id="881" name="Google Shape;881;p15"/>
            <p:cNvPicPr preferRelativeResize="0"/>
            <p:nvPr/>
          </p:nvPicPr>
          <p:blipFill rotWithShape="1">
            <a:blip r:embed="rId3">
              <a:alphaModFix/>
            </a:blip>
            <a:srcRect/>
            <a:stretch/>
          </p:blipFill>
          <p:spPr>
            <a:xfrm>
              <a:off x="989802" y="2270070"/>
              <a:ext cx="902425" cy="902425"/>
            </a:xfrm>
            <a:prstGeom prst="ellipse">
              <a:avLst/>
            </a:prstGeom>
            <a:noFill/>
            <a:ln>
              <a:noFill/>
            </a:ln>
          </p:spPr>
        </p:pic>
      </p:grpSp>
      <p:grpSp>
        <p:nvGrpSpPr>
          <p:cNvPr id="882" name="Google Shape;882;p15"/>
          <p:cNvGrpSpPr/>
          <p:nvPr/>
        </p:nvGrpSpPr>
        <p:grpSpPr>
          <a:xfrm>
            <a:off x="3408510" y="3075391"/>
            <a:ext cx="3897730" cy="867141"/>
            <a:chOff x="1892227" y="3318459"/>
            <a:chExt cx="3897730" cy="867141"/>
          </a:xfrm>
        </p:grpSpPr>
        <p:sp>
          <p:nvSpPr>
            <p:cNvPr id="883" name="Google Shape;883;p15"/>
            <p:cNvSpPr/>
            <p:nvPr/>
          </p:nvSpPr>
          <p:spPr>
            <a:xfrm>
              <a:off x="2721301" y="3318459"/>
              <a:ext cx="3068656"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Auditing</a:t>
              </a:r>
              <a:endParaRPr/>
            </a:p>
          </p:txBody>
        </p:sp>
        <p:pic>
          <p:nvPicPr>
            <p:cNvPr id="884" name="Google Shape;884;p15"/>
            <p:cNvPicPr preferRelativeResize="0"/>
            <p:nvPr/>
          </p:nvPicPr>
          <p:blipFill rotWithShape="1">
            <a:blip r:embed="rId4">
              <a:alphaModFix/>
            </a:blip>
            <a:srcRect/>
            <a:stretch/>
          </p:blipFill>
          <p:spPr>
            <a:xfrm>
              <a:off x="1892227" y="3318459"/>
              <a:ext cx="1046149" cy="867141"/>
            </a:xfrm>
            <a:prstGeom prst="rect">
              <a:avLst/>
            </a:prstGeom>
            <a:noFill/>
            <a:ln>
              <a:noFill/>
            </a:ln>
          </p:spPr>
        </p:pic>
      </p:grpSp>
      <p:grpSp>
        <p:nvGrpSpPr>
          <p:cNvPr id="885" name="Google Shape;885;p15"/>
          <p:cNvGrpSpPr/>
          <p:nvPr/>
        </p:nvGrpSpPr>
        <p:grpSpPr>
          <a:xfrm>
            <a:off x="4454659" y="4151668"/>
            <a:ext cx="3744544" cy="843236"/>
            <a:chOff x="2938376" y="4394736"/>
            <a:chExt cx="3744544" cy="843236"/>
          </a:xfrm>
        </p:grpSpPr>
        <p:sp>
          <p:nvSpPr>
            <p:cNvPr id="886" name="Google Shape;886;p15"/>
            <p:cNvSpPr/>
            <p:nvPr/>
          </p:nvSpPr>
          <p:spPr>
            <a:xfrm>
              <a:off x="3614264" y="4394736"/>
              <a:ext cx="3068656"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Debugging</a:t>
              </a:r>
              <a:endParaRPr sz="2000" b="0" i="0" u="none" strike="noStrike" cap="none">
                <a:solidFill>
                  <a:schemeClr val="lt1"/>
                </a:solidFill>
                <a:latin typeface="Arial"/>
                <a:ea typeface="Arial"/>
                <a:cs typeface="Arial"/>
                <a:sym typeface="Arial"/>
              </a:endParaRPr>
            </a:p>
          </p:txBody>
        </p:sp>
        <p:pic>
          <p:nvPicPr>
            <p:cNvPr id="887" name="Google Shape;887;p15"/>
            <p:cNvPicPr preferRelativeResize="0"/>
            <p:nvPr/>
          </p:nvPicPr>
          <p:blipFill rotWithShape="1">
            <a:blip r:embed="rId5">
              <a:alphaModFix/>
            </a:blip>
            <a:srcRect/>
            <a:stretch/>
          </p:blipFill>
          <p:spPr>
            <a:xfrm>
              <a:off x="2938376" y="4394736"/>
              <a:ext cx="843236" cy="843236"/>
            </a:xfrm>
            <a:prstGeom prst="rect">
              <a:avLst/>
            </a:prstGeom>
            <a:noFill/>
            <a:ln>
              <a:noFill/>
            </a:ln>
          </p:spPr>
        </p:pic>
      </p:grpSp>
      <p:grpSp>
        <p:nvGrpSpPr>
          <p:cNvPr id="888" name="Google Shape;888;p15"/>
          <p:cNvGrpSpPr/>
          <p:nvPr/>
        </p:nvGrpSpPr>
        <p:grpSpPr>
          <a:xfrm>
            <a:off x="5297895" y="5200888"/>
            <a:ext cx="3817712" cy="828714"/>
            <a:chOff x="3781612" y="5443956"/>
            <a:chExt cx="3817712" cy="828714"/>
          </a:xfrm>
        </p:grpSpPr>
        <p:sp>
          <p:nvSpPr>
            <p:cNvPr id="889" name="Google Shape;889;p15"/>
            <p:cNvSpPr/>
            <p:nvPr/>
          </p:nvSpPr>
          <p:spPr>
            <a:xfrm>
              <a:off x="4530668" y="5450211"/>
              <a:ext cx="3068656"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Future Planning</a:t>
              </a:r>
              <a:endParaRPr/>
            </a:p>
          </p:txBody>
        </p:sp>
        <p:pic>
          <p:nvPicPr>
            <p:cNvPr id="890" name="Google Shape;890;p15"/>
            <p:cNvPicPr preferRelativeResize="0"/>
            <p:nvPr/>
          </p:nvPicPr>
          <p:blipFill rotWithShape="1">
            <a:blip r:embed="rId6">
              <a:alphaModFix/>
            </a:blip>
            <a:srcRect/>
            <a:stretch/>
          </p:blipFill>
          <p:spPr>
            <a:xfrm>
              <a:off x="3781612" y="5443956"/>
              <a:ext cx="828714" cy="828714"/>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16"/>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896" name="Google Shape;896;p16"/>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Which monitoring suite offers a SAAS based solution?</a:t>
            </a:r>
            <a:endParaRPr/>
          </a:p>
          <a:p>
            <a:pPr marL="688940" lvl="1" indent="-342882" algn="l" rtl="0">
              <a:lnSpc>
                <a:spcPct val="100000"/>
              </a:lnSpc>
              <a:spcBef>
                <a:spcPts val="600"/>
              </a:spcBef>
              <a:spcAft>
                <a:spcPts val="0"/>
              </a:spcAft>
              <a:buSzPts val="1800"/>
              <a:buAutoNum type="alphaUcParenR"/>
            </a:pPr>
            <a:r>
              <a:rPr lang="en-US"/>
              <a:t>Cloud monitoring</a:t>
            </a:r>
            <a:endParaRPr/>
          </a:p>
          <a:p>
            <a:pPr marL="688940" lvl="1" indent="-342882" algn="l" rtl="0">
              <a:lnSpc>
                <a:spcPct val="100000"/>
              </a:lnSpc>
              <a:spcBef>
                <a:spcPts val="200"/>
              </a:spcBef>
              <a:spcAft>
                <a:spcPts val="0"/>
              </a:spcAft>
              <a:buSzPts val="1800"/>
              <a:buAutoNum type="alphaUcParenR"/>
            </a:pPr>
            <a:r>
              <a:rPr lang="en-US"/>
              <a:t>On-premise monitoring</a:t>
            </a:r>
            <a:endParaRPr/>
          </a:p>
          <a:p>
            <a:pPr marL="688940" lvl="1" indent="-342882" algn="l" rtl="0">
              <a:lnSpc>
                <a:spcPct val="100000"/>
              </a:lnSpc>
              <a:spcBef>
                <a:spcPts val="200"/>
              </a:spcBef>
              <a:spcAft>
                <a:spcPts val="0"/>
              </a:spcAft>
              <a:buSzPts val="1800"/>
              <a:buAutoNum type="alphaUcParenR"/>
            </a:pPr>
            <a:r>
              <a:rPr lang="en-US"/>
              <a:t>Hybrid monitoring</a:t>
            </a:r>
            <a:endParaRPr/>
          </a:p>
          <a:p>
            <a:pPr marL="688940" lvl="1" indent="-342882" algn="l" rtl="0">
              <a:lnSpc>
                <a:spcPct val="100000"/>
              </a:lnSpc>
              <a:spcBef>
                <a:spcPts val="200"/>
              </a:spcBef>
              <a:spcAft>
                <a:spcPts val="0"/>
              </a:spcAft>
              <a:buSzPts val="1800"/>
              <a:buAutoNum type="alphaUcParenR"/>
            </a:pPr>
            <a:r>
              <a:rPr lang="en-US"/>
              <a:t>Pay as per usage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7"/>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1.7 Log Analysis Best Practices</a:t>
            </a:r>
            <a:endParaRPr dirty="0"/>
          </a:p>
        </p:txBody>
      </p:sp>
      <p:sp>
        <p:nvSpPr>
          <p:cNvPr id="902" name="Google Shape;902;p17"/>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The following are the best practices of log analysis. </a:t>
            </a:r>
            <a:endParaRPr dirty="0"/>
          </a:p>
          <a:p>
            <a:pPr marL="344470" lvl="1" indent="-342882" algn="l" rtl="0">
              <a:lnSpc>
                <a:spcPct val="100000"/>
              </a:lnSpc>
              <a:spcBef>
                <a:spcPts val="1200"/>
              </a:spcBef>
              <a:spcAft>
                <a:spcPts val="0"/>
              </a:spcAft>
              <a:buSzPts val="1800"/>
              <a:buChar char="⇥"/>
            </a:pPr>
            <a:r>
              <a:rPr lang="en-US" dirty="0"/>
              <a:t>Set a strategy</a:t>
            </a:r>
            <a:endParaRPr dirty="0"/>
          </a:p>
          <a:p>
            <a:pPr marL="344470" lvl="1" indent="-342882" algn="l" rtl="0">
              <a:lnSpc>
                <a:spcPct val="100000"/>
              </a:lnSpc>
              <a:spcBef>
                <a:spcPts val="600"/>
              </a:spcBef>
              <a:spcAft>
                <a:spcPts val="0"/>
              </a:spcAft>
              <a:buSzPts val="1800"/>
              <a:buChar char="⇥"/>
            </a:pPr>
            <a:r>
              <a:rPr lang="en-US" dirty="0"/>
              <a:t>Structure your log data</a:t>
            </a:r>
            <a:endParaRPr dirty="0"/>
          </a:p>
          <a:p>
            <a:pPr marL="344470" lvl="1" indent="-342882" algn="l" rtl="0">
              <a:lnSpc>
                <a:spcPct val="100000"/>
              </a:lnSpc>
              <a:spcBef>
                <a:spcPts val="600"/>
              </a:spcBef>
              <a:spcAft>
                <a:spcPts val="0"/>
              </a:spcAft>
              <a:buSzPts val="1800"/>
              <a:buChar char="⇥"/>
            </a:pPr>
            <a:r>
              <a:rPr lang="en-US" dirty="0"/>
              <a:t>Centralizing the log data</a:t>
            </a:r>
            <a:endParaRPr dirty="0"/>
          </a:p>
          <a:p>
            <a:pPr marL="344470" lvl="1" indent="-342882" algn="l" rtl="0">
              <a:lnSpc>
                <a:spcPct val="100000"/>
              </a:lnSpc>
              <a:spcBef>
                <a:spcPts val="600"/>
              </a:spcBef>
              <a:spcAft>
                <a:spcPts val="0"/>
              </a:spcAft>
              <a:buSzPts val="1800"/>
              <a:buChar char="⇥"/>
            </a:pPr>
            <a:r>
              <a:rPr lang="en-US" dirty="0"/>
              <a:t>Practice end to end logging</a:t>
            </a:r>
            <a:endParaRPr dirty="0"/>
          </a:p>
          <a:p>
            <a:pPr marL="344470" lvl="1" indent="-342882" algn="l" rtl="0">
              <a:lnSpc>
                <a:spcPct val="100000"/>
              </a:lnSpc>
              <a:spcBef>
                <a:spcPts val="600"/>
              </a:spcBef>
              <a:spcAft>
                <a:spcPts val="0"/>
              </a:spcAft>
              <a:buSzPts val="1800"/>
              <a:buChar char="⇥"/>
            </a:pPr>
            <a:r>
              <a:rPr lang="en-US" dirty="0"/>
              <a:t>Using identifiers</a:t>
            </a:r>
            <a:endParaRPr dirty="0"/>
          </a:p>
          <a:p>
            <a:pPr marL="344470" lvl="1" indent="-342882" algn="l" rtl="0">
              <a:lnSpc>
                <a:spcPct val="100000"/>
              </a:lnSpc>
              <a:spcBef>
                <a:spcPts val="600"/>
              </a:spcBef>
              <a:spcAft>
                <a:spcPts val="0"/>
              </a:spcAft>
              <a:buSzPts val="1800"/>
              <a:buChar char="⇥"/>
            </a:pPr>
            <a:r>
              <a:rPr lang="en-US" dirty="0"/>
              <a:t>Real time monitoring</a:t>
            </a:r>
            <a:endParaRPr dirty="0"/>
          </a:p>
          <a:p>
            <a:pPr marL="0" marR="0" lvl="0" indent="0" algn="l" rtl="0">
              <a:lnSpc>
                <a:spcPct val="100000"/>
              </a:lnSpc>
              <a:spcBef>
                <a:spcPts val="600"/>
              </a:spcBef>
              <a:spcAft>
                <a:spcPts val="600"/>
              </a:spcAft>
              <a:buClr>
                <a:schemeClr val="dk1"/>
              </a:buClr>
              <a:buSzPts val="1800"/>
              <a:buFont typeface="Arial"/>
              <a:buNone/>
            </a:pPr>
            <a:endParaRPr dirty="0"/>
          </a:p>
        </p:txBody>
      </p:sp>
      <p:pic>
        <p:nvPicPr>
          <p:cNvPr id="903" name="Google Shape;903;p17"/>
          <p:cNvPicPr preferRelativeResize="0"/>
          <p:nvPr/>
        </p:nvPicPr>
        <p:blipFill rotWithShape="1">
          <a:blip r:embed="rId3">
            <a:alphaModFix/>
          </a:blip>
          <a:srcRect l="37550" t="23101" r="37638" b="22917"/>
          <a:stretch/>
        </p:blipFill>
        <p:spPr>
          <a:xfrm>
            <a:off x="8736190" y="3275635"/>
            <a:ext cx="2826919" cy="2870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8"/>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909" name="Google Shape;909;p18"/>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The term filtering in log management means?</a:t>
            </a:r>
            <a:endParaRPr/>
          </a:p>
          <a:p>
            <a:pPr marL="688940" lvl="1" indent="-342882" algn="l" rtl="0">
              <a:lnSpc>
                <a:spcPct val="100000"/>
              </a:lnSpc>
              <a:spcBef>
                <a:spcPts val="600"/>
              </a:spcBef>
              <a:spcAft>
                <a:spcPts val="0"/>
              </a:spcAft>
              <a:buSzPts val="1800"/>
              <a:buAutoNum type="alphaUcParenR"/>
            </a:pPr>
            <a:r>
              <a:rPr lang="en-US"/>
              <a:t>Aggregating all log files to a central place</a:t>
            </a:r>
            <a:endParaRPr/>
          </a:p>
          <a:p>
            <a:pPr marL="688940" lvl="1" indent="-342882" algn="l" rtl="0">
              <a:lnSpc>
                <a:spcPct val="100000"/>
              </a:lnSpc>
              <a:spcBef>
                <a:spcPts val="200"/>
              </a:spcBef>
              <a:spcAft>
                <a:spcPts val="0"/>
              </a:spcAft>
              <a:buSzPts val="1800"/>
              <a:buAutoNum type="alphaUcParenR"/>
            </a:pPr>
            <a:r>
              <a:rPr lang="en-US"/>
              <a:t>Alerting on every entry in a log file</a:t>
            </a:r>
            <a:endParaRPr/>
          </a:p>
          <a:p>
            <a:pPr marL="688940" lvl="1" indent="-342882" algn="l" rtl="0">
              <a:lnSpc>
                <a:spcPct val="100000"/>
              </a:lnSpc>
              <a:spcBef>
                <a:spcPts val="200"/>
              </a:spcBef>
              <a:spcAft>
                <a:spcPts val="0"/>
              </a:spcAft>
              <a:buSzPts val="1800"/>
              <a:buAutoNum type="alphaUcParenR"/>
            </a:pPr>
            <a:r>
              <a:rPr lang="en-US"/>
              <a:t>Reducing alert and report data to critical events</a:t>
            </a:r>
            <a:endParaRPr/>
          </a:p>
          <a:p>
            <a:pPr marL="688940" lvl="1" indent="-342882" algn="l" rtl="0">
              <a:lnSpc>
                <a:spcPct val="100000"/>
              </a:lnSpc>
              <a:spcBef>
                <a:spcPts val="200"/>
              </a:spcBef>
              <a:spcAft>
                <a:spcPts val="0"/>
              </a:spcAft>
              <a:buSzPts val="1800"/>
              <a:buAutoNum type="alphaUcParenR"/>
            </a:pPr>
            <a:r>
              <a:rPr lang="en-US"/>
              <a:t>Maintaining terabytes of log archives in the cloud</a:t>
            </a:r>
            <a:endParaRPr/>
          </a:p>
          <a:p>
            <a:pPr marL="342882" lvl="0" indent="-228582" algn="l" rtl="0">
              <a:lnSpc>
                <a:spcPct val="100000"/>
              </a:lnSpc>
              <a:spcBef>
                <a:spcPts val="200"/>
              </a:spcBef>
              <a:spcAft>
                <a:spcPts val="0"/>
              </a:spcAft>
              <a:buSzPts val="1800"/>
              <a:buFont typeface="Arial"/>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9"/>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1.8 Tools Overview</a:t>
            </a:r>
            <a:endParaRPr dirty="0"/>
          </a:p>
        </p:txBody>
      </p:sp>
      <p:sp>
        <p:nvSpPr>
          <p:cNvPr id="915" name="Google Shape;915;p19"/>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dirty="0"/>
              <a:t>The prominent log monitoring tools available in the market: </a:t>
            </a:r>
            <a:endParaRPr dirty="0"/>
          </a:p>
        </p:txBody>
      </p:sp>
      <p:pic>
        <p:nvPicPr>
          <p:cNvPr id="2" name="Picture 1"/>
          <p:cNvPicPr>
            <a:picLocks noChangeAspect="1"/>
          </p:cNvPicPr>
          <p:nvPr/>
        </p:nvPicPr>
        <p:blipFill>
          <a:blip r:embed="rId3"/>
          <a:stretch>
            <a:fillRect/>
          </a:stretch>
        </p:blipFill>
        <p:spPr>
          <a:xfrm>
            <a:off x="1192483" y="1954361"/>
            <a:ext cx="9864183" cy="39017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2"/>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Module Objective</a:t>
            </a:r>
            <a:endParaRPr dirty="0"/>
          </a:p>
        </p:txBody>
      </p:sp>
      <p:sp>
        <p:nvSpPr>
          <p:cNvPr id="754" name="Google Shape;754;p2"/>
          <p:cNvSpPr txBox="1">
            <a:spLocks noGrp="1"/>
          </p:cNvSpPr>
          <p:nvPr>
            <p:ph type="body" idx="1"/>
          </p:nvPr>
        </p:nvSpPr>
        <p:spPr>
          <a:xfrm>
            <a:off x="514353" y="1304995"/>
            <a:ext cx="73342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At the end of this module, you will be able to:</a:t>
            </a:r>
            <a:endParaRPr dirty="0"/>
          </a:p>
          <a:p>
            <a:pPr marL="344470" lvl="1" indent="-342882" algn="l" rtl="0">
              <a:lnSpc>
                <a:spcPct val="100000"/>
              </a:lnSpc>
              <a:spcBef>
                <a:spcPts val="1200"/>
              </a:spcBef>
              <a:spcAft>
                <a:spcPts val="0"/>
              </a:spcAft>
              <a:buSzPts val="1800"/>
              <a:buChar char="⇥"/>
            </a:pPr>
            <a:r>
              <a:rPr lang="en-US" dirty="0"/>
              <a:t>Define the log monitoring and its objectives</a:t>
            </a:r>
            <a:endParaRPr dirty="0"/>
          </a:p>
          <a:p>
            <a:pPr marL="344470" lvl="1" indent="-342882" algn="l" rtl="0">
              <a:lnSpc>
                <a:spcPct val="100000"/>
              </a:lnSpc>
              <a:spcBef>
                <a:spcPts val="600"/>
              </a:spcBef>
              <a:spcAft>
                <a:spcPts val="0"/>
              </a:spcAft>
              <a:buSzPts val="1800"/>
              <a:buChar char="⇥"/>
            </a:pPr>
            <a:r>
              <a:rPr lang="en-US" dirty="0"/>
              <a:t>Differentiate between log monitoring and log analysis</a:t>
            </a:r>
            <a:endParaRPr dirty="0"/>
          </a:p>
          <a:p>
            <a:pPr marL="344470" lvl="1" indent="-342882" algn="l" rtl="0">
              <a:lnSpc>
                <a:spcPct val="100000"/>
              </a:lnSpc>
              <a:spcBef>
                <a:spcPts val="600"/>
              </a:spcBef>
              <a:spcAft>
                <a:spcPts val="0"/>
              </a:spcAft>
              <a:buSzPts val="1800"/>
              <a:buChar char="⇥"/>
            </a:pPr>
            <a:r>
              <a:rPr lang="en-US" dirty="0"/>
              <a:t>Explain various techniques around log analysis</a:t>
            </a:r>
            <a:endParaRPr dirty="0"/>
          </a:p>
          <a:p>
            <a:pPr marL="344470" lvl="1" indent="-342882" algn="l" rtl="0">
              <a:lnSpc>
                <a:spcPct val="100000"/>
              </a:lnSpc>
              <a:spcBef>
                <a:spcPts val="600"/>
              </a:spcBef>
              <a:spcAft>
                <a:spcPts val="0"/>
              </a:spcAft>
              <a:buSzPts val="1800"/>
              <a:buChar char="⇥"/>
            </a:pPr>
            <a:r>
              <a:rPr lang="en-US" dirty="0"/>
              <a:t>List the advantages and scope of log analysis</a:t>
            </a:r>
            <a:endParaRPr dirty="0"/>
          </a:p>
          <a:p>
            <a:pPr marL="344470" lvl="1" indent="-342882" algn="l" rtl="0">
              <a:lnSpc>
                <a:spcPct val="100000"/>
              </a:lnSpc>
              <a:spcBef>
                <a:spcPts val="600"/>
              </a:spcBef>
              <a:spcAft>
                <a:spcPts val="0"/>
              </a:spcAft>
              <a:buSzPts val="1800"/>
              <a:buChar char="⇥"/>
            </a:pPr>
            <a:r>
              <a:rPr lang="en-US" dirty="0"/>
              <a:t>Define the best practices for log analysis</a:t>
            </a:r>
            <a:endParaRPr dirty="0"/>
          </a:p>
          <a:p>
            <a:pPr marL="344470" lvl="1" indent="-342882" algn="l" rtl="0">
              <a:lnSpc>
                <a:spcPct val="100000"/>
              </a:lnSpc>
              <a:spcBef>
                <a:spcPts val="600"/>
              </a:spcBef>
              <a:spcAft>
                <a:spcPts val="0"/>
              </a:spcAft>
              <a:buSzPts val="1800"/>
              <a:buChar char="⇥"/>
            </a:pPr>
            <a:r>
              <a:rPr lang="en-US" dirty="0"/>
              <a:t>List the available tools for log monitoring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0"/>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926" name="Google Shape;926;p20"/>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Why should organizations want to manage logs?</a:t>
            </a:r>
            <a:endParaRPr/>
          </a:p>
          <a:p>
            <a:pPr marL="688940" lvl="1" indent="-342882" algn="l" rtl="0">
              <a:lnSpc>
                <a:spcPct val="100000"/>
              </a:lnSpc>
              <a:spcBef>
                <a:spcPts val="600"/>
              </a:spcBef>
              <a:spcAft>
                <a:spcPts val="0"/>
              </a:spcAft>
              <a:buSzPts val="1800"/>
              <a:buAutoNum type="alphaUcParenR"/>
            </a:pPr>
            <a:r>
              <a:rPr lang="en-US"/>
              <a:t>To be informed when something "interesting" happens involving a system, device, or application</a:t>
            </a:r>
            <a:endParaRPr/>
          </a:p>
          <a:p>
            <a:pPr marL="688940" lvl="1" indent="-342882" algn="l" rtl="0">
              <a:lnSpc>
                <a:spcPct val="100000"/>
              </a:lnSpc>
              <a:spcBef>
                <a:spcPts val="200"/>
              </a:spcBef>
              <a:spcAft>
                <a:spcPts val="0"/>
              </a:spcAft>
              <a:buSzPts val="1800"/>
              <a:buAutoNum type="alphaUcParenR"/>
            </a:pPr>
            <a:r>
              <a:rPr lang="en-US"/>
              <a:t>To be able to do something in response to a security event</a:t>
            </a:r>
            <a:endParaRPr/>
          </a:p>
          <a:p>
            <a:pPr marL="688940" lvl="1" indent="-342882" algn="l" rtl="0">
              <a:lnSpc>
                <a:spcPct val="100000"/>
              </a:lnSpc>
              <a:spcBef>
                <a:spcPts val="200"/>
              </a:spcBef>
              <a:spcAft>
                <a:spcPts val="0"/>
              </a:spcAft>
              <a:buSzPts val="1800"/>
              <a:buAutoNum type="alphaUcParenR"/>
            </a:pPr>
            <a:r>
              <a:rPr lang="en-US"/>
              <a:t>To keep a record of our responses to security events</a:t>
            </a:r>
            <a:endParaRPr/>
          </a:p>
          <a:p>
            <a:pPr marL="688940" lvl="1" indent="-342882" algn="l" rtl="0">
              <a:lnSpc>
                <a:spcPct val="100000"/>
              </a:lnSpc>
              <a:spcBef>
                <a:spcPts val="200"/>
              </a:spcBef>
              <a:spcAft>
                <a:spcPts val="0"/>
              </a:spcAft>
              <a:buSzPts val="1800"/>
              <a:buAutoNum type="alphaUcParenR"/>
            </a:pPr>
            <a:r>
              <a:rPr lang="en-US"/>
              <a:t>To stay compliant</a:t>
            </a:r>
            <a:endParaRPr/>
          </a:p>
          <a:p>
            <a:pPr marL="688940" lvl="1" indent="-342882" algn="l" rtl="0">
              <a:lnSpc>
                <a:spcPct val="100000"/>
              </a:lnSpc>
              <a:spcBef>
                <a:spcPts val="200"/>
              </a:spcBef>
              <a:spcAft>
                <a:spcPts val="0"/>
              </a:spcAft>
              <a:buSzPts val="1800"/>
              <a:buAutoNum type="alphaUcParenR"/>
            </a:pPr>
            <a:r>
              <a:rPr lang="en-US"/>
              <a:t>All of the above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21"/>
          <p:cNvSpPr txBox="1">
            <a:spLocks noGrp="1"/>
          </p:cNvSpPr>
          <p:nvPr>
            <p:ph type="title"/>
          </p:nvPr>
        </p:nvSpPr>
        <p:spPr/>
        <p:txBody>
          <a:bodyPr/>
          <a:lstStyle/>
          <a:p>
            <a:pPr lvl="0"/>
            <a:r>
              <a:rPr lang="en-US" smtClean="0"/>
              <a:t>In a Nutshell</a:t>
            </a:r>
            <a:endParaRPr lang="en-US" dirty="0"/>
          </a:p>
        </p:txBody>
      </p:sp>
      <p:sp>
        <p:nvSpPr>
          <p:cNvPr id="932" name="Google Shape;932;p21"/>
          <p:cNvSpPr txBox="1">
            <a:spLocks noGrp="1"/>
          </p:cNvSpPr>
          <p:nvPr>
            <p:ph type="body" idx="1"/>
          </p:nvPr>
        </p:nvSpPr>
        <p:spPr/>
        <p:txBody>
          <a:bodyPr/>
          <a:lstStyle/>
          <a:p>
            <a:pPr lvl="0"/>
            <a:r>
              <a:rPr lang="en-US" dirty="0" smtClean="0"/>
              <a:t>In this module, you learnt: </a:t>
            </a:r>
          </a:p>
          <a:p>
            <a:pPr lvl="1"/>
            <a:r>
              <a:rPr lang="en-US" dirty="0" smtClean="0"/>
              <a:t>Overview of log monitoring</a:t>
            </a:r>
          </a:p>
          <a:p>
            <a:pPr lvl="1"/>
            <a:r>
              <a:rPr lang="en-US" dirty="0" smtClean="0"/>
              <a:t>Objectives of log monitoring and analysis</a:t>
            </a:r>
          </a:p>
          <a:p>
            <a:pPr lvl="1"/>
            <a:r>
              <a:rPr lang="en-US" dirty="0" smtClean="0"/>
              <a:t>Log monitoring vs analysis</a:t>
            </a:r>
          </a:p>
          <a:p>
            <a:pPr lvl="1"/>
            <a:r>
              <a:rPr lang="en-US" dirty="0" smtClean="0"/>
              <a:t>Techniques around log analysis</a:t>
            </a:r>
          </a:p>
          <a:p>
            <a:pPr lvl="1"/>
            <a:r>
              <a:rPr lang="en-US" dirty="0" smtClean="0"/>
              <a:t>Advantages and scope of log analysis</a:t>
            </a:r>
          </a:p>
          <a:p>
            <a:pPr lvl="1"/>
            <a:r>
              <a:rPr lang="en-US" dirty="0" smtClean="0"/>
              <a:t>Best practices for log analysis</a:t>
            </a:r>
          </a:p>
          <a:p>
            <a:pPr lvl="1"/>
            <a:r>
              <a:rPr lang="en-US" dirty="0" smtClean="0"/>
              <a:t>Brief overview of tools available to do log monitoring</a:t>
            </a:r>
          </a:p>
          <a:p>
            <a:pPr lvl="0"/>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22"/>
          <p:cNvSpPr txBox="1">
            <a:spLocks noGrp="1"/>
          </p:cNvSpPr>
          <p:nvPr>
            <p:ph type="body" idx="1"/>
          </p:nvPr>
        </p:nvSpPr>
        <p:spPr>
          <a:xfrm>
            <a:off x="571927" y="2422525"/>
            <a:ext cx="11192181" cy="400051"/>
          </a:xfrm>
          <a:prstGeom prst="rect">
            <a:avLst/>
          </a:prstGeom>
          <a:noFill/>
          <a:ln>
            <a:noFill/>
          </a:ln>
        </p:spPr>
        <p:txBody>
          <a:bodyPr spcFirstLastPara="1" wrap="square" lIns="91425" tIns="45700" rIns="91425" bIns="45700" anchor="t" anchorCtr="0">
            <a:noAutofit/>
          </a:bodyPr>
          <a:lstStyle/>
          <a:p>
            <a:pPr marL="457178" marR="0" lvl="0" indent="-228589" algn="r" rtl="0">
              <a:lnSpc>
                <a:spcPct val="100000"/>
              </a:lnSpc>
              <a:spcBef>
                <a:spcPts val="0"/>
              </a:spcBef>
              <a:spcAft>
                <a:spcPts val="0"/>
              </a:spcAft>
              <a:buClr>
                <a:schemeClr val="dk1"/>
              </a:buClr>
              <a:buSzPts val="1400"/>
              <a:buFont typeface="Arial"/>
              <a:buNone/>
            </a:pPr>
            <a:r>
              <a:rPr lang="en-US" b="1"/>
              <a:t>Next Module 6:</a:t>
            </a:r>
            <a:r>
              <a:rPr lang="en-US"/>
              <a:t> Monitoring Techniques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Module Topics</a:t>
            </a:r>
            <a:endParaRPr dirty="0"/>
          </a:p>
        </p:txBody>
      </p:sp>
      <p:sp>
        <p:nvSpPr>
          <p:cNvPr id="760" name="Google Shape;760;p3"/>
          <p:cNvSpPr txBox="1">
            <a:spLocks noGrp="1"/>
          </p:cNvSpPr>
          <p:nvPr>
            <p:ph type="body" idx="1"/>
          </p:nvPr>
        </p:nvSpPr>
        <p:spPr>
          <a:xfrm>
            <a:off x="514353" y="1304995"/>
            <a:ext cx="7334249"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This module covers the following topics: </a:t>
            </a:r>
            <a:endParaRPr dirty="0"/>
          </a:p>
          <a:p>
            <a:pPr marL="344470" lvl="1" indent="-342882" algn="l" rtl="0">
              <a:lnSpc>
                <a:spcPct val="100000"/>
              </a:lnSpc>
              <a:spcBef>
                <a:spcPts val="1200"/>
              </a:spcBef>
              <a:spcAft>
                <a:spcPts val="0"/>
              </a:spcAft>
              <a:buSzPts val="1800"/>
              <a:buChar char="⇥"/>
            </a:pPr>
            <a:r>
              <a:rPr lang="en-US" dirty="0"/>
              <a:t>Overview</a:t>
            </a:r>
            <a:endParaRPr dirty="0"/>
          </a:p>
          <a:p>
            <a:pPr marL="344470" lvl="1" indent="-342882" algn="l" rtl="0">
              <a:lnSpc>
                <a:spcPct val="100000"/>
              </a:lnSpc>
              <a:spcBef>
                <a:spcPts val="600"/>
              </a:spcBef>
              <a:spcAft>
                <a:spcPts val="0"/>
              </a:spcAft>
              <a:buSzPts val="1800"/>
              <a:buChar char="⇥"/>
            </a:pPr>
            <a:r>
              <a:rPr lang="en-US" dirty="0"/>
              <a:t>Objectives of log monitoring</a:t>
            </a:r>
            <a:endParaRPr dirty="0"/>
          </a:p>
          <a:p>
            <a:pPr marL="344470" lvl="1" indent="-342882" algn="l" rtl="0">
              <a:lnSpc>
                <a:spcPct val="100000"/>
              </a:lnSpc>
              <a:spcBef>
                <a:spcPts val="600"/>
              </a:spcBef>
              <a:spcAft>
                <a:spcPts val="0"/>
              </a:spcAft>
              <a:buSzPts val="1800"/>
              <a:buChar char="⇥"/>
            </a:pPr>
            <a:r>
              <a:rPr lang="en-US" dirty="0"/>
              <a:t>Log monitoring vs analysis</a:t>
            </a:r>
            <a:endParaRPr dirty="0"/>
          </a:p>
          <a:p>
            <a:pPr marL="344470" lvl="1" indent="-342882" algn="l" rtl="0">
              <a:lnSpc>
                <a:spcPct val="100000"/>
              </a:lnSpc>
              <a:spcBef>
                <a:spcPts val="600"/>
              </a:spcBef>
              <a:spcAft>
                <a:spcPts val="0"/>
              </a:spcAft>
              <a:buSzPts val="1800"/>
              <a:buChar char="⇥"/>
            </a:pPr>
            <a:r>
              <a:rPr lang="en-US" dirty="0"/>
              <a:t>Log analysis techniques</a:t>
            </a:r>
            <a:endParaRPr dirty="0"/>
          </a:p>
          <a:p>
            <a:pPr marL="344470" lvl="1" indent="-342882" algn="l" rtl="0">
              <a:lnSpc>
                <a:spcPct val="100000"/>
              </a:lnSpc>
              <a:spcBef>
                <a:spcPts val="600"/>
              </a:spcBef>
              <a:spcAft>
                <a:spcPts val="0"/>
              </a:spcAft>
              <a:buSzPts val="1800"/>
              <a:buChar char="⇥"/>
            </a:pPr>
            <a:r>
              <a:rPr lang="en-US" dirty="0"/>
              <a:t>Purpose and benefits of log analysis</a:t>
            </a:r>
            <a:endParaRPr dirty="0"/>
          </a:p>
          <a:p>
            <a:pPr marL="344470" lvl="1" indent="-342882" algn="l" rtl="0">
              <a:lnSpc>
                <a:spcPct val="100000"/>
              </a:lnSpc>
              <a:spcBef>
                <a:spcPts val="600"/>
              </a:spcBef>
              <a:spcAft>
                <a:spcPts val="0"/>
              </a:spcAft>
              <a:buSzPts val="1800"/>
              <a:buChar char="⇥"/>
            </a:pPr>
            <a:r>
              <a:rPr lang="en-US" dirty="0"/>
              <a:t>Log analysis best practices</a:t>
            </a:r>
            <a:endParaRPr dirty="0"/>
          </a:p>
          <a:p>
            <a:pPr marL="344470" lvl="1" indent="-342882" algn="l" rtl="0">
              <a:lnSpc>
                <a:spcPct val="100000"/>
              </a:lnSpc>
              <a:spcBef>
                <a:spcPts val="600"/>
              </a:spcBef>
              <a:spcAft>
                <a:spcPts val="0"/>
              </a:spcAft>
              <a:buSzPts val="1800"/>
              <a:buChar char="⇥"/>
            </a:pPr>
            <a:r>
              <a:rPr lang="en-US" dirty="0"/>
              <a:t>Tools overview</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1.1 Overview</a:t>
            </a:r>
            <a:endParaRPr dirty="0"/>
          </a:p>
        </p:txBody>
      </p:sp>
      <p:sp>
        <p:nvSpPr>
          <p:cNvPr id="766" name="Google Shape;766;p4"/>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344470" lvl="1" indent="-342882" algn="l" rtl="0">
              <a:lnSpc>
                <a:spcPct val="100000"/>
              </a:lnSpc>
              <a:spcBef>
                <a:spcPts val="600"/>
              </a:spcBef>
              <a:spcAft>
                <a:spcPts val="0"/>
              </a:spcAft>
              <a:buSzPts val="1800"/>
              <a:buChar char="⇥"/>
            </a:pPr>
            <a:r>
              <a:rPr lang="en-US" dirty="0"/>
              <a:t>A log is a detailed list of events that happens to your system.</a:t>
            </a:r>
            <a:endParaRPr dirty="0"/>
          </a:p>
          <a:p>
            <a:pPr marL="344470" lvl="1" indent="-342882" algn="l" rtl="0">
              <a:lnSpc>
                <a:spcPct val="100000"/>
              </a:lnSpc>
              <a:spcBef>
                <a:spcPts val="600"/>
              </a:spcBef>
              <a:spcAft>
                <a:spcPts val="0"/>
              </a:spcAft>
              <a:buSzPts val="1800"/>
              <a:buChar char="⇥"/>
            </a:pPr>
            <a:r>
              <a:rPr lang="en-US" dirty="0"/>
              <a:t>A system can be considered as a website, errors, user events, access to your server or system errors.</a:t>
            </a:r>
            <a:endParaRPr dirty="0"/>
          </a:p>
          <a:p>
            <a:pPr marL="344470" lvl="1" indent="-342882" algn="l" rtl="0">
              <a:lnSpc>
                <a:spcPct val="100000"/>
              </a:lnSpc>
              <a:spcBef>
                <a:spcPts val="600"/>
              </a:spcBef>
              <a:spcAft>
                <a:spcPts val="0"/>
              </a:spcAft>
              <a:buSzPts val="1800"/>
              <a:buChar char="⇥"/>
            </a:pPr>
            <a:r>
              <a:rPr lang="en-US" dirty="0"/>
              <a:t>You can use logs to keep track of events happening in the system.</a:t>
            </a:r>
            <a:endParaRPr dirty="0"/>
          </a:p>
          <a:p>
            <a:pPr marL="344470" lvl="1" indent="-342882" algn="l" rtl="0">
              <a:lnSpc>
                <a:spcPct val="100000"/>
              </a:lnSpc>
              <a:spcBef>
                <a:spcPts val="600"/>
              </a:spcBef>
              <a:spcAft>
                <a:spcPts val="0"/>
              </a:spcAft>
              <a:buSzPts val="1800"/>
              <a:buChar char="⇥"/>
            </a:pPr>
            <a:r>
              <a:rPr lang="en-US" dirty="0"/>
              <a:t>Log Monitoring is the process of reviewing collected logs of a system, which are constantly shipped from a system to the monitoring database.</a:t>
            </a:r>
            <a:endParaRPr dirty="0"/>
          </a:p>
          <a:p>
            <a:pPr marL="344470" lvl="1" indent="-228582" algn="l" rtl="0">
              <a:lnSpc>
                <a:spcPct val="100000"/>
              </a:lnSpc>
              <a:spcBef>
                <a:spcPts val="600"/>
              </a:spcBef>
              <a:spcAft>
                <a:spcPts val="0"/>
              </a:spcAft>
              <a:buSzPts val="1800"/>
              <a:buNone/>
            </a:pPr>
            <a:endParaRPr dirty="0"/>
          </a:p>
          <a:p>
            <a:pPr marL="344470" lvl="1" indent="-228582" algn="l" rtl="0">
              <a:lnSpc>
                <a:spcPct val="100000"/>
              </a:lnSpc>
              <a:spcBef>
                <a:spcPts val="600"/>
              </a:spcBef>
              <a:spcAft>
                <a:spcPts val="0"/>
              </a:spcAft>
              <a:buSzPts val="1800"/>
              <a:buNone/>
            </a:pPr>
            <a:endParaRPr dirty="0"/>
          </a:p>
          <a:p>
            <a:pPr marL="344470" lvl="1" indent="-228582" algn="l" rtl="0">
              <a:lnSpc>
                <a:spcPct val="100000"/>
              </a:lnSpc>
              <a:spcBef>
                <a:spcPts val="600"/>
              </a:spcBef>
              <a:spcAft>
                <a:spcPts val="0"/>
              </a:spcAft>
              <a:buSzPts val="1800"/>
              <a:buNone/>
            </a:pPr>
            <a:endParaRPr dirty="0"/>
          </a:p>
        </p:txBody>
      </p:sp>
      <p:sp>
        <p:nvSpPr>
          <p:cNvPr id="767" name="Google Shape;767;p4"/>
          <p:cNvSpPr txBox="1"/>
          <p:nvPr/>
        </p:nvSpPr>
        <p:spPr>
          <a:xfrm>
            <a:off x="415600" y="1488200"/>
            <a:ext cx="10812400" cy="557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768" name="Google Shape;768;p4"/>
          <p:cNvPicPr preferRelativeResize="0"/>
          <p:nvPr/>
        </p:nvPicPr>
        <p:blipFill rotWithShape="1">
          <a:blip r:embed="rId3">
            <a:alphaModFix/>
          </a:blip>
          <a:srcRect/>
          <a:stretch/>
        </p:blipFill>
        <p:spPr>
          <a:xfrm>
            <a:off x="4478267" y="3405784"/>
            <a:ext cx="4558067" cy="2563935"/>
          </a:xfrm>
          <a:prstGeom prst="rect">
            <a:avLst/>
          </a:prstGeom>
          <a:noFill/>
          <a:ln>
            <a:noFill/>
          </a:ln>
        </p:spPr>
      </p:pic>
      <p:sp>
        <p:nvSpPr>
          <p:cNvPr id="769" name="Google Shape;769;p4"/>
          <p:cNvSpPr/>
          <p:nvPr/>
        </p:nvSpPr>
        <p:spPr>
          <a:xfrm>
            <a:off x="415600" y="6145823"/>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dirty="0">
                <a:solidFill>
                  <a:srgbClr val="000000"/>
                </a:solidFill>
                <a:latin typeface="Arial"/>
                <a:ea typeface="Arial"/>
                <a:cs typeface="Arial"/>
                <a:sym typeface="Arial"/>
              </a:rPr>
              <a:t>Source: https://cdn.lynda.com/course/697718/697718-637286242412049634-16x9.jpg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1.2 Why Log Monitoring is Required</a:t>
            </a:r>
            <a:endParaRPr dirty="0"/>
          </a:p>
        </p:txBody>
      </p:sp>
      <p:sp>
        <p:nvSpPr>
          <p:cNvPr id="775" name="Google Shape;775;p5"/>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0"/>
              </a:spcAft>
              <a:buClr>
                <a:schemeClr val="dk1"/>
              </a:buClr>
              <a:buSzPts val="1800"/>
              <a:buFont typeface="Arial"/>
              <a:buNone/>
            </a:pPr>
            <a:r>
              <a:rPr lang="en-US" dirty="0"/>
              <a:t>Log monitoring is required due to following issues:</a:t>
            </a:r>
            <a:endParaRPr dirty="0"/>
          </a:p>
          <a:p>
            <a:pPr marL="344470" lvl="1" indent="-342882" algn="l" rtl="0">
              <a:lnSpc>
                <a:spcPct val="100000"/>
              </a:lnSpc>
              <a:spcBef>
                <a:spcPts val="1200"/>
              </a:spcBef>
              <a:spcAft>
                <a:spcPts val="0"/>
              </a:spcAft>
              <a:buSzPts val="1800"/>
              <a:buChar char="⇥"/>
            </a:pPr>
            <a:r>
              <a:rPr lang="en-US" dirty="0"/>
              <a:t>Troubleshooting issues</a:t>
            </a:r>
            <a:endParaRPr dirty="0"/>
          </a:p>
          <a:p>
            <a:pPr marL="344470" lvl="1" indent="-342882" algn="l" rtl="0">
              <a:lnSpc>
                <a:spcPct val="100000"/>
              </a:lnSpc>
              <a:spcBef>
                <a:spcPts val="600"/>
              </a:spcBef>
              <a:spcAft>
                <a:spcPts val="0"/>
              </a:spcAft>
              <a:buSzPts val="1800"/>
              <a:buChar char="⇥"/>
            </a:pPr>
            <a:r>
              <a:rPr lang="en-US" dirty="0"/>
              <a:t>Knowing issues early</a:t>
            </a:r>
            <a:endParaRPr dirty="0"/>
          </a:p>
          <a:p>
            <a:pPr marL="344470" lvl="1" indent="-342882" algn="l" rtl="0">
              <a:lnSpc>
                <a:spcPct val="100000"/>
              </a:lnSpc>
              <a:spcBef>
                <a:spcPts val="600"/>
              </a:spcBef>
              <a:spcAft>
                <a:spcPts val="0"/>
              </a:spcAft>
              <a:buSzPts val="1800"/>
              <a:buChar char="⇥"/>
            </a:pPr>
            <a:r>
              <a:rPr lang="en-US" dirty="0"/>
              <a:t>Detecting suspicious activities</a:t>
            </a:r>
            <a:endParaRPr dirty="0"/>
          </a:p>
          <a:p>
            <a:pPr marL="344470" lvl="1" indent="-342882" algn="l" rtl="0">
              <a:lnSpc>
                <a:spcPct val="100000"/>
              </a:lnSpc>
              <a:spcBef>
                <a:spcPts val="600"/>
              </a:spcBef>
              <a:spcAft>
                <a:spcPts val="0"/>
              </a:spcAft>
              <a:buSzPts val="1800"/>
              <a:buChar char="⇥"/>
            </a:pPr>
            <a:r>
              <a:rPr lang="en-US" dirty="0"/>
              <a:t>Patterns</a:t>
            </a:r>
            <a:endParaRPr dirty="0"/>
          </a:p>
        </p:txBody>
      </p:sp>
      <p:pic>
        <p:nvPicPr>
          <p:cNvPr id="776" name="Google Shape;776;p5"/>
          <p:cNvPicPr preferRelativeResize="0"/>
          <p:nvPr/>
        </p:nvPicPr>
        <p:blipFill rotWithShape="1">
          <a:blip r:embed="rId3">
            <a:alphaModFix/>
          </a:blip>
          <a:srcRect l="12441" t="30046" r="33110" b="5013"/>
          <a:stretch/>
        </p:blipFill>
        <p:spPr>
          <a:xfrm>
            <a:off x="5799003" y="1453124"/>
            <a:ext cx="6096000" cy="4365016"/>
          </a:xfrm>
          <a:prstGeom prst="rect">
            <a:avLst/>
          </a:prstGeom>
          <a:noFill/>
          <a:ln>
            <a:noFill/>
          </a:ln>
        </p:spPr>
      </p:pic>
      <p:sp>
        <p:nvSpPr>
          <p:cNvPr id="777" name="Google Shape;777;p5"/>
          <p:cNvSpPr/>
          <p:nvPr/>
        </p:nvSpPr>
        <p:spPr>
          <a:xfrm>
            <a:off x="415600" y="6145823"/>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dirty="0">
                <a:solidFill>
                  <a:srgbClr val="000000"/>
                </a:solidFill>
                <a:latin typeface="Arial"/>
                <a:ea typeface="Arial"/>
                <a:cs typeface="Arial"/>
                <a:sym typeface="Arial"/>
              </a:rPr>
              <a:t>Source: https://library.scalyr.com/2018/07/19175224/iStock-495213850.png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1.3 Metrics</a:t>
            </a:r>
            <a:endParaRPr dirty="0"/>
          </a:p>
        </p:txBody>
      </p:sp>
      <p:sp>
        <p:nvSpPr>
          <p:cNvPr id="783" name="Google Shape;783;p6"/>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lvl="0" indent="0" algn="l" rtl="0">
              <a:lnSpc>
                <a:spcPct val="100000"/>
              </a:lnSpc>
              <a:spcBef>
                <a:spcPts val="0"/>
              </a:spcBef>
              <a:spcAft>
                <a:spcPts val="1600"/>
              </a:spcAft>
              <a:buSzPts val="1800"/>
              <a:buNone/>
            </a:pPr>
            <a:r>
              <a:rPr lang="en-US" dirty="0"/>
              <a:t>One of the important thing is what metrics to be monitored?</a:t>
            </a:r>
            <a:endParaRPr dirty="0"/>
          </a:p>
        </p:txBody>
      </p:sp>
      <p:pic>
        <p:nvPicPr>
          <p:cNvPr id="784" name="Google Shape;784;p6"/>
          <p:cNvPicPr preferRelativeResize="0"/>
          <p:nvPr/>
        </p:nvPicPr>
        <p:blipFill rotWithShape="1">
          <a:blip r:embed="rId3">
            <a:alphaModFix/>
          </a:blip>
          <a:srcRect/>
          <a:stretch/>
        </p:blipFill>
        <p:spPr>
          <a:xfrm>
            <a:off x="2036842" y="1871609"/>
            <a:ext cx="8289760" cy="4151367"/>
          </a:xfrm>
          <a:prstGeom prst="rect">
            <a:avLst/>
          </a:prstGeom>
          <a:noFill/>
          <a:ln>
            <a:noFill/>
          </a:ln>
        </p:spPr>
      </p:pic>
      <p:sp>
        <p:nvSpPr>
          <p:cNvPr id="785" name="Google Shape;785;p6"/>
          <p:cNvSpPr/>
          <p:nvPr/>
        </p:nvSpPr>
        <p:spPr>
          <a:xfrm>
            <a:off x="415600" y="6145823"/>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dirty="0">
                <a:solidFill>
                  <a:srgbClr val="000000"/>
                </a:solidFill>
                <a:latin typeface="Arial"/>
                <a:ea typeface="Arial"/>
                <a:cs typeface="Arial"/>
                <a:sym typeface="Arial"/>
              </a:rPr>
              <a:t>Source: https://www.splunk.com/content/dam/splunk-blogs/images/2019/11/LogMetricization_blog_featured.png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7"/>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791" name="Google Shape;791;p7"/>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Which metric helps the organisation to grow?</a:t>
            </a:r>
            <a:endParaRPr/>
          </a:p>
          <a:p>
            <a:pPr marL="688940" lvl="1" indent="-342882" algn="l" rtl="0">
              <a:lnSpc>
                <a:spcPct val="100000"/>
              </a:lnSpc>
              <a:spcBef>
                <a:spcPts val="600"/>
              </a:spcBef>
              <a:spcAft>
                <a:spcPts val="0"/>
              </a:spcAft>
              <a:buSzPts val="1800"/>
              <a:buAutoNum type="alphaUcParenR"/>
            </a:pPr>
            <a:r>
              <a:rPr lang="en-US"/>
              <a:t>Resource metrics</a:t>
            </a:r>
            <a:endParaRPr/>
          </a:p>
          <a:p>
            <a:pPr marL="688940" lvl="1" indent="-342882" algn="l" rtl="0">
              <a:lnSpc>
                <a:spcPct val="100000"/>
              </a:lnSpc>
              <a:spcBef>
                <a:spcPts val="200"/>
              </a:spcBef>
              <a:spcAft>
                <a:spcPts val="0"/>
              </a:spcAft>
              <a:buSzPts val="1800"/>
              <a:buAutoNum type="alphaUcParenR"/>
            </a:pPr>
            <a:r>
              <a:rPr lang="en-US"/>
              <a:t>System metrics</a:t>
            </a:r>
            <a:endParaRPr/>
          </a:p>
          <a:p>
            <a:pPr marL="688940" lvl="1" indent="-342882" algn="l" rtl="0">
              <a:lnSpc>
                <a:spcPct val="100000"/>
              </a:lnSpc>
              <a:spcBef>
                <a:spcPts val="200"/>
              </a:spcBef>
              <a:spcAft>
                <a:spcPts val="0"/>
              </a:spcAft>
              <a:buSzPts val="1800"/>
              <a:buAutoNum type="alphaUcParenR"/>
            </a:pPr>
            <a:r>
              <a:rPr lang="en-US"/>
              <a:t>Business metrics</a:t>
            </a:r>
            <a:endParaRPr/>
          </a:p>
          <a:p>
            <a:pPr marL="688940" lvl="1" indent="-342882" algn="l" rtl="0">
              <a:lnSpc>
                <a:spcPct val="100000"/>
              </a:lnSpc>
              <a:spcBef>
                <a:spcPts val="200"/>
              </a:spcBef>
              <a:spcAft>
                <a:spcPts val="0"/>
              </a:spcAft>
              <a:buSzPts val="1800"/>
              <a:buAutoNum type="alphaUcParenR"/>
            </a:pPr>
            <a:r>
              <a:rPr lang="en-US"/>
              <a:t>Metrics of activities of administrators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8"/>
          <p:cNvSpPr txBox="1">
            <a:spLocks noGrp="1"/>
          </p:cNvSpPr>
          <p:nvPr>
            <p:ph type="title"/>
          </p:nvPr>
        </p:nvSpPr>
        <p:spPr>
          <a:xfrm>
            <a:off x="208635" y="633247"/>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1.2 Objectives of Log Monitoring</a:t>
            </a:r>
            <a:endParaRPr dirty="0"/>
          </a:p>
        </p:txBody>
      </p:sp>
      <p:sp>
        <p:nvSpPr>
          <p:cNvPr id="797" name="Google Shape;797;p8"/>
          <p:cNvSpPr txBox="1">
            <a:spLocks noGrp="1"/>
          </p:cNvSpPr>
          <p:nvPr>
            <p:ph type="body" idx="1"/>
          </p:nvPr>
        </p:nvSpPr>
        <p:spPr>
          <a:xfrm>
            <a:off x="514351" y="1304995"/>
            <a:ext cx="10273812" cy="4840828"/>
          </a:xfrm>
          <a:prstGeom prst="rect">
            <a:avLst/>
          </a:prstGeom>
          <a:noFill/>
          <a:ln>
            <a:noFill/>
          </a:ln>
        </p:spPr>
        <p:txBody>
          <a:bodyPr spcFirstLastPara="1" wrap="square" lIns="0" tIns="0" rIns="91425" bIns="45700" anchor="t" anchorCtr="0">
            <a:noAutofit/>
          </a:bodyPr>
          <a:lstStyle/>
          <a:p>
            <a:pPr marL="0" marR="0" lvl="0" indent="0" algn="l" rtl="0">
              <a:lnSpc>
                <a:spcPct val="100000"/>
              </a:lnSpc>
              <a:spcBef>
                <a:spcPts val="600"/>
              </a:spcBef>
              <a:spcAft>
                <a:spcPts val="600"/>
              </a:spcAft>
              <a:buClr>
                <a:schemeClr val="dk1"/>
              </a:buClr>
              <a:buSzPts val="1800"/>
              <a:buFont typeface="Arial"/>
              <a:buNone/>
            </a:pPr>
            <a:r>
              <a:rPr lang="en-US" dirty="0"/>
              <a:t>The objectives of log monitoring are: </a:t>
            </a:r>
            <a:endParaRPr dirty="0"/>
          </a:p>
        </p:txBody>
      </p:sp>
      <p:grpSp>
        <p:nvGrpSpPr>
          <p:cNvPr id="798" name="Google Shape;798;p8"/>
          <p:cNvGrpSpPr/>
          <p:nvPr/>
        </p:nvGrpSpPr>
        <p:grpSpPr>
          <a:xfrm>
            <a:off x="869927" y="2342611"/>
            <a:ext cx="4647956" cy="972272"/>
            <a:chOff x="653249" y="3654473"/>
            <a:chExt cx="4647956" cy="972272"/>
          </a:xfrm>
        </p:grpSpPr>
        <p:sp>
          <p:nvSpPr>
            <p:cNvPr id="799" name="Google Shape;799;p8"/>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Resource Management</a:t>
              </a:r>
              <a:endParaRPr/>
            </a:p>
          </p:txBody>
        </p:sp>
        <p:sp>
          <p:nvSpPr>
            <p:cNvPr id="800" name="Google Shape;800;p8"/>
            <p:cNvSpPr/>
            <p:nvPr/>
          </p:nvSpPr>
          <p:spPr>
            <a:xfrm>
              <a:off x="653249" y="3654473"/>
              <a:ext cx="972272" cy="972272"/>
            </a:xfrm>
            <a:prstGeom prst="ellipse">
              <a:avLst/>
            </a:prstGeom>
            <a:solidFill>
              <a:srgbClr val="FFD05B"/>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01" name="Google Shape;801;p8"/>
          <p:cNvGrpSpPr/>
          <p:nvPr/>
        </p:nvGrpSpPr>
        <p:grpSpPr>
          <a:xfrm>
            <a:off x="869927" y="3530306"/>
            <a:ext cx="4647956" cy="972272"/>
            <a:chOff x="653249" y="3654473"/>
            <a:chExt cx="4647956" cy="972272"/>
          </a:xfrm>
        </p:grpSpPr>
        <p:sp>
          <p:nvSpPr>
            <p:cNvPr id="802" name="Google Shape;802;p8"/>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625475"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Application Troubleshooting</a:t>
              </a:r>
              <a:endParaRPr/>
            </a:p>
          </p:txBody>
        </p:sp>
        <p:sp>
          <p:nvSpPr>
            <p:cNvPr id="803" name="Google Shape;803;p8"/>
            <p:cNvSpPr/>
            <p:nvPr/>
          </p:nvSpPr>
          <p:spPr>
            <a:xfrm>
              <a:off x="653249" y="3654473"/>
              <a:ext cx="972272" cy="972272"/>
            </a:xfrm>
            <a:prstGeom prst="ellipse">
              <a:avLst/>
            </a:prstGeom>
            <a:solidFill>
              <a:srgbClr val="FFD05B"/>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04" name="Google Shape;804;p8"/>
          <p:cNvGrpSpPr/>
          <p:nvPr/>
        </p:nvGrpSpPr>
        <p:grpSpPr>
          <a:xfrm>
            <a:off x="6296198" y="2342611"/>
            <a:ext cx="4647956" cy="972272"/>
            <a:chOff x="653249" y="3654473"/>
            <a:chExt cx="4647956" cy="972272"/>
          </a:xfrm>
        </p:grpSpPr>
        <p:sp>
          <p:nvSpPr>
            <p:cNvPr id="805" name="Google Shape;805;p8"/>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Business Analytics</a:t>
              </a:r>
              <a:endParaRPr/>
            </a:p>
          </p:txBody>
        </p:sp>
        <p:sp>
          <p:nvSpPr>
            <p:cNvPr id="806" name="Google Shape;806;p8"/>
            <p:cNvSpPr/>
            <p:nvPr/>
          </p:nvSpPr>
          <p:spPr>
            <a:xfrm>
              <a:off x="653249" y="3654473"/>
              <a:ext cx="972272" cy="972272"/>
            </a:xfrm>
            <a:prstGeom prst="ellipse">
              <a:avLst/>
            </a:prstGeom>
            <a:solidFill>
              <a:srgbClr val="4E5C7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grpSp>
        <p:nvGrpSpPr>
          <p:cNvPr id="807" name="Google Shape;807;p8"/>
          <p:cNvGrpSpPr/>
          <p:nvPr/>
        </p:nvGrpSpPr>
        <p:grpSpPr>
          <a:xfrm>
            <a:off x="6296198" y="3530306"/>
            <a:ext cx="4647956" cy="972272"/>
            <a:chOff x="653249" y="3654473"/>
            <a:chExt cx="4647956" cy="972272"/>
          </a:xfrm>
        </p:grpSpPr>
        <p:sp>
          <p:nvSpPr>
            <p:cNvPr id="808" name="Google Shape;808;p8"/>
            <p:cNvSpPr/>
            <p:nvPr/>
          </p:nvSpPr>
          <p:spPr>
            <a:xfrm>
              <a:off x="891251" y="3725409"/>
              <a:ext cx="4409954" cy="816205"/>
            </a:xfrm>
            <a:prstGeom prst="roundRect">
              <a:avLst>
                <a:gd name="adj" fmla="val 16667"/>
              </a:avLst>
            </a:prstGeom>
            <a:solidFill>
              <a:srgbClr val="4E5C71"/>
            </a:solidFill>
            <a:ln w="381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lt1"/>
                  </a:solidFill>
                  <a:latin typeface="Arial"/>
                  <a:ea typeface="Arial"/>
                  <a:cs typeface="Arial"/>
                  <a:sym typeface="Arial"/>
                </a:rPr>
                <a:t>Marketing Insights</a:t>
              </a:r>
              <a:endParaRPr/>
            </a:p>
          </p:txBody>
        </p:sp>
        <p:sp>
          <p:nvSpPr>
            <p:cNvPr id="809" name="Google Shape;809;p8"/>
            <p:cNvSpPr/>
            <p:nvPr/>
          </p:nvSpPr>
          <p:spPr>
            <a:xfrm>
              <a:off x="653249" y="3654473"/>
              <a:ext cx="972272" cy="972272"/>
            </a:xfrm>
            <a:prstGeom prst="ellipse">
              <a:avLst/>
            </a:prstGeom>
            <a:solidFill>
              <a:srgbClr val="FFD05B"/>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grpSp>
      <p:pic>
        <p:nvPicPr>
          <p:cNvPr id="810" name="Google Shape;810;p8"/>
          <p:cNvPicPr preferRelativeResize="0"/>
          <p:nvPr/>
        </p:nvPicPr>
        <p:blipFill rotWithShape="1">
          <a:blip r:embed="rId3">
            <a:alphaModFix/>
          </a:blip>
          <a:srcRect/>
          <a:stretch/>
        </p:blipFill>
        <p:spPr>
          <a:xfrm>
            <a:off x="6418139" y="3673300"/>
            <a:ext cx="728390" cy="728390"/>
          </a:xfrm>
          <a:prstGeom prst="rect">
            <a:avLst/>
          </a:prstGeom>
          <a:noFill/>
          <a:ln>
            <a:noFill/>
          </a:ln>
        </p:spPr>
      </p:pic>
      <p:pic>
        <p:nvPicPr>
          <p:cNvPr id="811" name="Google Shape;811;p8"/>
          <p:cNvPicPr preferRelativeResize="0"/>
          <p:nvPr/>
        </p:nvPicPr>
        <p:blipFill rotWithShape="1">
          <a:blip r:embed="rId4">
            <a:alphaModFix/>
          </a:blip>
          <a:srcRect/>
          <a:stretch/>
        </p:blipFill>
        <p:spPr>
          <a:xfrm>
            <a:off x="6307773" y="2365761"/>
            <a:ext cx="936049" cy="936049"/>
          </a:xfrm>
          <a:prstGeom prst="rect">
            <a:avLst/>
          </a:prstGeom>
          <a:noFill/>
          <a:ln>
            <a:noFill/>
          </a:ln>
        </p:spPr>
      </p:pic>
      <p:pic>
        <p:nvPicPr>
          <p:cNvPr id="812" name="Google Shape;812;p8"/>
          <p:cNvPicPr preferRelativeResize="0"/>
          <p:nvPr/>
        </p:nvPicPr>
        <p:blipFill rotWithShape="1">
          <a:blip r:embed="rId5">
            <a:alphaModFix/>
          </a:blip>
          <a:srcRect/>
          <a:stretch/>
        </p:blipFill>
        <p:spPr>
          <a:xfrm>
            <a:off x="1024225" y="2477303"/>
            <a:ext cx="664971" cy="664971"/>
          </a:xfrm>
          <a:prstGeom prst="rect">
            <a:avLst/>
          </a:prstGeom>
          <a:noFill/>
          <a:ln>
            <a:noFill/>
          </a:ln>
        </p:spPr>
      </p:pic>
      <p:pic>
        <p:nvPicPr>
          <p:cNvPr id="813" name="Google Shape;813;p8"/>
          <p:cNvPicPr preferRelativeResize="0"/>
          <p:nvPr/>
        </p:nvPicPr>
        <p:blipFill rotWithShape="1">
          <a:blip r:embed="rId6">
            <a:alphaModFix/>
          </a:blip>
          <a:srcRect/>
          <a:stretch/>
        </p:blipFill>
        <p:spPr>
          <a:xfrm>
            <a:off x="1022929" y="3676210"/>
            <a:ext cx="666267" cy="6662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9"/>
          <p:cNvSpPr txBox="1">
            <a:spLocks noGrp="1"/>
          </p:cNvSpPr>
          <p:nvPr>
            <p:ph type="title"/>
          </p:nvPr>
        </p:nvSpPr>
        <p:spPr>
          <a:xfrm>
            <a:off x="208637" y="633247"/>
            <a:ext cx="11291703"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What did You Grasp?</a:t>
            </a:r>
            <a:endParaRPr dirty="0"/>
          </a:p>
        </p:txBody>
      </p:sp>
      <p:sp>
        <p:nvSpPr>
          <p:cNvPr id="819" name="Google Shape;819;p9"/>
          <p:cNvSpPr txBox="1">
            <a:spLocks noGrp="1"/>
          </p:cNvSpPr>
          <p:nvPr>
            <p:ph type="body" idx="1"/>
          </p:nvPr>
        </p:nvSpPr>
        <p:spPr>
          <a:xfrm>
            <a:off x="4809152" y="1852369"/>
            <a:ext cx="6690515" cy="37494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Which objective of log monitoring can really help in maintaining the health of IT systems?</a:t>
            </a:r>
            <a:endParaRPr/>
          </a:p>
          <a:p>
            <a:pPr marL="688940" lvl="1" indent="-342882" algn="l" rtl="0">
              <a:lnSpc>
                <a:spcPct val="100000"/>
              </a:lnSpc>
              <a:spcBef>
                <a:spcPts val="600"/>
              </a:spcBef>
              <a:spcAft>
                <a:spcPts val="0"/>
              </a:spcAft>
              <a:buSzPts val="1800"/>
              <a:buAutoNum type="alphaUcParenR"/>
            </a:pPr>
            <a:r>
              <a:rPr lang="en-US"/>
              <a:t>Resource Management</a:t>
            </a:r>
            <a:endParaRPr/>
          </a:p>
          <a:p>
            <a:pPr marL="688940" lvl="1" indent="-342882" algn="l" rtl="0">
              <a:lnSpc>
                <a:spcPct val="100000"/>
              </a:lnSpc>
              <a:spcBef>
                <a:spcPts val="200"/>
              </a:spcBef>
              <a:spcAft>
                <a:spcPts val="0"/>
              </a:spcAft>
              <a:buSzPts val="1800"/>
              <a:buAutoNum type="alphaUcParenR"/>
            </a:pPr>
            <a:r>
              <a:rPr lang="en-US"/>
              <a:t>Application Troubleshooting</a:t>
            </a:r>
            <a:endParaRPr/>
          </a:p>
          <a:p>
            <a:pPr marL="688940" lvl="1" indent="-342882" algn="l" rtl="0">
              <a:lnSpc>
                <a:spcPct val="100000"/>
              </a:lnSpc>
              <a:spcBef>
                <a:spcPts val="200"/>
              </a:spcBef>
              <a:spcAft>
                <a:spcPts val="0"/>
              </a:spcAft>
              <a:buSzPts val="1800"/>
              <a:buAutoNum type="alphaUcParenR"/>
            </a:pPr>
            <a:r>
              <a:rPr lang="en-US"/>
              <a:t>Business Analytics</a:t>
            </a:r>
            <a:endParaRPr/>
          </a:p>
          <a:p>
            <a:pPr marL="688940" lvl="1" indent="-342882" algn="l" rtl="0">
              <a:lnSpc>
                <a:spcPct val="100000"/>
              </a:lnSpc>
              <a:spcBef>
                <a:spcPts val="200"/>
              </a:spcBef>
              <a:spcAft>
                <a:spcPts val="0"/>
              </a:spcAft>
              <a:buSzPts val="1800"/>
              <a:buAutoNum type="alphaUcParenR"/>
            </a:pPr>
            <a:r>
              <a:rPr lang="en-US"/>
              <a:t>Marketing Insights</a:t>
            </a:r>
            <a:endParaRPr/>
          </a:p>
        </p:txBody>
      </p:sp>
    </p:spTree>
  </p:cSld>
  <p:clrMapOvr>
    <a:masterClrMapping/>
  </p:clrMapOvr>
</p:sld>
</file>

<file path=ppt/theme/theme1.xml><?xml version="1.0" encoding="utf-8"?>
<a:theme xmlns:a="http://schemas.openxmlformats.org/drawingml/2006/main" name="DevOps_Semester 1_Mod5-Upes-Xebia-v1.0.0">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1998</Words>
  <Application>Microsoft Office PowerPoint</Application>
  <PresentationFormat>Widescreen</PresentationFormat>
  <Paragraphs>325</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Roboto</vt:lpstr>
      <vt:lpstr>Noto Sans Symbols</vt:lpstr>
      <vt:lpstr>Open Sans</vt:lpstr>
      <vt:lpstr>Source Sans Pro</vt:lpstr>
      <vt:lpstr>Source Sans Pro Light</vt:lpstr>
      <vt:lpstr>Calibri</vt:lpstr>
      <vt:lpstr>Arial</vt:lpstr>
      <vt:lpstr>DevOps_Semester 1_Mod5-Upes-Xebia-v1.0.0</vt:lpstr>
      <vt:lpstr>Custom Design</vt:lpstr>
      <vt:lpstr>PowerPoint Presentation</vt:lpstr>
      <vt:lpstr>Module Objective</vt:lpstr>
      <vt:lpstr>Module Topics</vt:lpstr>
      <vt:lpstr>1.1 Overview</vt:lpstr>
      <vt:lpstr>1.2 Why Log Monitoring is Required</vt:lpstr>
      <vt:lpstr>1.3 Metrics</vt:lpstr>
      <vt:lpstr>What did You Grasp?</vt:lpstr>
      <vt:lpstr>1.2 Objectives of Log Monitoring</vt:lpstr>
      <vt:lpstr>What did You Grasp?</vt:lpstr>
      <vt:lpstr>1.4 Log Monitoring vs Analysis</vt:lpstr>
      <vt:lpstr>What did You Grasp?</vt:lpstr>
      <vt:lpstr>1.5 Log Analysis Techniques</vt:lpstr>
      <vt:lpstr>1.5 Log Analysis Techniques (Contd…)</vt:lpstr>
      <vt:lpstr>What did You Grasp?</vt:lpstr>
      <vt:lpstr>1.6 Purpose and Benefits of Log Analysis</vt:lpstr>
      <vt:lpstr>What did You Grasp?</vt:lpstr>
      <vt:lpstr>1.7 Log Analysis Best Practices</vt:lpstr>
      <vt:lpstr>What did You Grasp?</vt:lpstr>
      <vt:lpstr>1.8 Tools Overview</vt:lpstr>
      <vt:lpstr>What did You Grasp?</vt:lpstr>
      <vt:lpstr>In a Nutshell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dc:creator>
  <cp:lastModifiedBy>Rashid</cp:lastModifiedBy>
  <cp:revision>2</cp:revision>
  <dcterms:modified xsi:type="dcterms:W3CDTF">2021-01-02T07:42:45Z</dcterms:modified>
</cp:coreProperties>
</file>