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69" r:id="rId20"/>
    <p:sldId id="27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EA7-B4A9-737D-E5C7-0DF1CDF0D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76426-7B04-387D-DE03-D5CFC814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89694-F1B1-2C1A-4699-577B235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B0268-5FF1-5AE4-D004-366A2AF4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19232-2B87-B404-5213-0D5DF038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6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F0E0-298A-929C-4A86-C5DBA02C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86FF1-A897-0A46-B955-1BD49EE2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C3AC0-C95E-FAB1-4EB5-2F4CA1E1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E181-1873-CB08-5C4E-AE195E63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245B-CF6A-539C-8873-D014C49F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0825-1576-D603-7499-169EE1878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93291-AA62-4CBB-E255-EAABD0F3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E54A-C1CB-010B-AEE1-ED321CCA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33B0F-ED5B-448E-738B-C7D611EF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4ED4-A37C-952E-34A2-C6615C90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8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5873-D486-8049-45EE-36574A14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AE60-1891-4952-3C4F-6E9D8EF2C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6F4CC-C5CA-EB37-8C5B-0CE3614A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6B92-5F42-5DAE-42FC-1F975C27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24DC-3CC4-23C3-E156-34853698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5D4D-A6F7-A184-C105-108C0B37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A96B-472D-1383-6859-FC167F1F1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D158-5F21-D39E-6FD8-EA35DE2A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FEF7-58E0-2BAB-CE11-594C764F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B1EFF-3213-B329-3945-68B8549E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ED78-7A6C-14CB-3BEC-57AFB8F1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09CA-E521-9E15-6A2D-6D60CDFDF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F3E5-5788-A62A-1219-D9573437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BBF6F-8F3C-68FE-7CD3-8C3CF4C1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68225-289C-F21F-D349-50D16B98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6F9F1-1B62-DC58-A3AB-C0C52C8A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9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4CB6-4367-D9C3-A7B6-EBCC6294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ED0C9-5857-0937-901C-222C61D6E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EABF6-DAEC-04A9-F8CC-66147A4D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EC831-4697-604D-AEAC-CD6615FB6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F1B21-4E50-7615-3F35-BF52C2D4D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D4748-CED5-66B8-9771-77390940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EF0AB-2F07-84E6-3F32-977C73C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0FC07-9569-B1D8-157F-38DE0444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9805-4001-3E61-EDDD-085EE25F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85447-2BEA-35D2-0904-E5632E9F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D9E86-4AD8-6A9F-1535-8CB54C20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BB1CE-E38E-DC1B-FD8D-B137278D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26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86B72-462F-2497-4374-AFEB3530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03401-2F8E-94D4-0292-E3802996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FFFD1-50A5-BD84-ADDE-DE0F7FF3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7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2B3C-7A38-7D90-C766-144D7613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C5AB-0E86-B967-035E-9E77EDF2F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55031-2B24-D4EB-187B-4C31A851C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2017D-85AF-FEA1-9C2B-26ED73B3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F9F9E-4A67-A35E-82AD-1F3E1A7A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2BBDA9-971D-ADE4-AA58-6ADC171D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5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CBD-0AFC-1375-66EA-12141D2C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2E536-167E-DCA5-266F-39A8D5499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777A2-F3C8-D237-A5C0-43E95689F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94AF8-726E-1AFA-A56D-92BDC92D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97A82-7B4D-2E79-2F75-53A5470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45567-927A-6DB4-8FF6-820E4AA6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2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E2B61-3A30-0CFB-9D79-C6041EE0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36448-0616-F678-7AA3-66239B349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BEEE-39A8-7A56-8A59-3ECC2B910B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92406-4A7A-4359-AF85-3150C51FB42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E203-0BB5-1C0C-8D12-CEB4D2077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6541E-DAC4-B53F-80AD-56AB5EE2F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BC28D-7EF6-4B48-89E5-AF15606CA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D947-BCFB-CBE7-7C53-562D0A74A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E7DD-DC97-63FC-FD1E-6A8B0F7CA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64368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68F0-066C-49C3-7D1B-ACCA851D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92BD53-BDE0-EDAD-1C34-ED38391F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88C28-030E-1D64-F700-54B878746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10022-558B-D00A-76B3-8E381655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750"/>
            <a:ext cx="12192000" cy="525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952018-9245-E249-1F67-99E411EF9CB7}"/>
              </a:ext>
            </a:extLst>
          </p:cNvPr>
          <p:cNvSpPr txBox="1"/>
          <p:nvPr/>
        </p:nvSpPr>
        <p:spPr>
          <a:xfrm>
            <a:off x="1324303" y="217975"/>
            <a:ext cx="815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Merge A and B -&gt; AB</a:t>
            </a:r>
          </a:p>
        </p:txBody>
      </p:sp>
    </p:spTree>
    <p:extLst>
      <p:ext uri="{BB962C8B-B14F-4D97-AF65-F5344CB8AC3E}">
        <p14:creationId xmlns:p14="http://schemas.microsoft.com/office/powerpoint/2010/main" val="289659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63FEE-C09F-C531-1DFD-CA0593BB2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5D79D-7FB2-D4B3-22F2-F10AA1D5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1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6F75F4-72EE-1BC8-A16D-E2C1EC4B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CA3EB-3015-66F4-617F-A974FCE6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45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DFB69-3C57-05D0-DBD1-22AD8053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98B3D0-8548-A955-EFBF-ACFE6ADD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8"/>
            <a:ext cx="10905066" cy="493454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F946-E7C2-8D2C-E6BB-98C3820E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CA1D8-4091-68FA-1C39-1FDF4BCA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3631"/>
            <a:ext cx="12192000" cy="53107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B29CA-13BC-F7D6-96EF-6EC0FD84A02A}"/>
              </a:ext>
            </a:extLst>
          </p:cNvPr>
          <p:cNvSpPr txBox="1"/>
          <p:nvPr/>
        </p:nvSpPr>
        <p:spPr>
          <a:xfrm>
            <a:off x="1324303" y="217975"/>
            <a:ext cx="815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Merge C and D -&gt; CD</a:t>
            </a:r>
          </a:p>
        </p:txBody>
      </p:sp>
    </p:spTree>
    <p:extLst>
      <p:ext uri="{BB962C8B-B14F-4D97-AF65-F5344CB8AC3E}">
        <p14:creationId xmlns:p14="http://schemas.microsoft.com/office/powerpoint/2010/main" val="36095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4C98A-A807-48C4-3254-4F397CAB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6044D-42E4-B38A-3257-829923D6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433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543F8-5DC1-C0C9-378A-C795A413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6FCC6-6746-F6FE-C372-E3744BBC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9940"/>
            <a:ext cx="10905066" cy="509811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24492-01A1-CED8-C433-21B804424C52}"/>
              </a:ext>
            </a:extLst>
          </p:cNvPr>
          <p:cNvSpPr txBox="1"/>
          <p:nvPr/>
        </p:nvSpPr>
        <p:spPr>
          <a:xfrm>
            <a:off x="1324303" y="217975"/>
            <a:ext cx="815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Merge AB and CD -&gt; ABCD</a:t>
            </a:r>
          </a:p>
        </p:txBody>
      </p:sp>
    </p:spTree>
    <p:extLst>
      <p:ext uri="{BB962C8B-B14F-4D97-AF65-F5344CB8AC3E}">
        <p14:creationId xmlns:p14="http://schemas.microsoft.com/office/powerpoint/2010/main" val="165367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706FCE-F4D4-C467-FBD5-84482D96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F7574-7BAA-39E5-4DC6-960E99BA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29885"/>
            <a:ext cx="10905066" cy="479822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2781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F85FA-E6F8-3C8C-2D3B-C2DC2B669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C7576-DE14-B7ED-9ADF-8BA92C76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47" y="643467"/>
            <a:ext cx="8913705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CB3CB-9121-638A-04DE-2B745D14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20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2CF7D-B006-910B-E136-3026F132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Agglomerative clustering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AF7230-D352-D5AA-46E1-364C60F2630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195" y="2054529"/>
            <a:ext cx="501805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8133B9D-F12E-40F7-87DB-BCA4C4BCBC1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751" y="2054529"/>
            <a:ext cx="3981903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58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FD77F-1DD0-2DF3-8801-45B93B6C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10A027-0BC5-2AAA-0D93-6868D7EE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951" y="643467"/>
            <a:ext cx="862209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65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39AF-0302-D7C9-5673-FD5EAEAA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63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7C5E-46C6-642E-9C10-D01421D6F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38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672C1-5711-70C6-4BA1-0FAB7A4F6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5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A8576-08C6-2930-CC62-D708C658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2567"/>
            <a:ext cx="10905066" cy="455286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E2D22-E00F-6EA2-3D0D-83D2CBC7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106C6-11A2-49C8-5E17-2D94C70E3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1"/>
            <a:ext cx="10905066" cy="447107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FD7E8-6F25-50C8-FEE7-F5B62595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CEACC-502F-55C5-94F9-15FAD9267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6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FA34D-F2DF-63CC-A741-788C209B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880098-3363-E0D3-9555-BA10A801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10"/>
            <a:ext cx="10905066" cy="4689179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9B70D6-9245-2608-06EF-A470CC75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61EE8-4DBA-99EE-E8C9-DD2A15BB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EF623-694F-FAA0-834A-DE21CE12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A1F98C-AC7F-4D65-178F-90E3A96A0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79830"/>
            <a:ext cx="10905066" cy="449833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5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87894-D516-2C9F-883A-83901DE1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F7E39-802A-90A2-477E-E83AC9E17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56"/>
          <a:stretch/>
        </p:blipFill>
        <p:spPr>
          <a:xfrm>
            <a:off x="763524" y="733986"/>
            <a:ext cx="10664952" cy="5390029"/>
          </a:xfrm>
          <a:prstGeom prst="rect">
            <a:avLst/>
          </a:prstGeom>
          <a:effectLst>
            <a:outerShdw blurRad="292100" dist="165100" dir="6000000" sx="97000" sy="97000" algn="t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40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Widescreen</PresentationFormat>
  <Paragraphs>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Agglomerative clustering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Sajid Hussain</dc:creator>
  <cp:lastModifiedBy>Syed Sajid Hussain</cp:lastModifiedBy>
  <cp:revision>3</cp:revision>
  <dcterms:created xsi:type="dcterms:W3CDTF">2025-04-14T06:00:41Z</dcterms:created>
  <dcterms:modified xsi:type="dcterms:W3CDTF">2025-04-14T06:45:10Z</dcterms:modified>
</cp:coreProperties>
</file>