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584" r:id="rId2"/>
    <p:sldId id="530" r:id="rId3"/>
    <p:sldId id="590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890" autoAdjust="0"/>
    <p:restoredTop sz="92883" autoAdjust="0"/>
  </p:normalViewPr>
  <p:slideViewPr>
    <p:cSldViewPr>
      <p:cViewPr varScale="1">
        <p:scale>
          <a:sx n="88" d="100"/>
          <a:sy n="88" d="100"/>
        </p:scale>
        <p:origin x="-11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06.10.2022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05</a:t>
            </a:r>
            <a:r>
              <a:rPr lang="en-US" dirty="0" smtClean="0">
                <a:latin typeface="Bookman Old Style" pitchFamily="18" charset="0"/>
              </a:rPr>
              <a:t>.</a:t>
            </a:r>
            <a:r>
              <a:rPr lang="en-US" dirty="0" smtClean="0">
                <a:latin typeface="Bookman Old Style" pitchFamily="18" charset="0"/>
              </a:rPr>
              <a:t>10</a:t>
            </a:r>
            <a:r>
              <a:rPr lang="en-US" dirty="0" smtClean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</a:t>
            </a:r>
            <a:r>
              <a:rPr lang="ru-RU" dirty="0" smtClean="0"/>
              <a:t>на следующую </a:t>
            </a:r>
            <a:r>
              <a:rPr lang="ru-RU" dirty="0" smtClean="0"/>
              <a:t>неделю</a:t>
            </a:r>
            <a:endParaRPr lang="en-US" dirty="0" smtClean="0"/>
          </a:p>
          <a:p>
            <a:pPr lvl="1"/>
            <a:r>
              <a:rPr lang="ru-RU" dirty="0" smtClean="0"/>
              <a:t>Начать собирать более корректную статистику о времени работы</a:t>
            </a:r>
          </a:p>
          <a:p>
            <a:pPr lvl="1"/>
            <a:r>
              <a:rPr lang="ru-RU" dirty="0" smtClean="0"/>
              <a:t>Добавить модуль работы с </a:t>
            </a:r>
            <a:r>
              <a:rPr lang="en-US" dirty="0" err="1" smtClean="0"/>
              <a:t>RenderTarget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ru-RU" dirty="0" smtClean="0"/>
          </a:p>
          <a:p>
            <a:pPr lvl="1"/>
            <a:r>
              <a:rPr lang="ru-RU" dirty="0" smtClean="0"/>
              <a:t>Начать изучать информацию про </a:t>
            </a:r>
            <a:r>
              <a:rPr lang="en-US" dirty="0" smtClean="0"/>
              <a:t>HDR</a:t>
            </a:r>
          </a:p>
          <a:p>
            <a:pPr lvl="1"/>
            <a:r>
              <a:rPr lang="ru-RU" dirty="0"/>
              <a:t>Начать изучать информацию про </a:t>
            </a:r>
            <a:r>
              <a:rPr lang="en-US" smtClean="0"/>
              <a:t>Tonemap</a:t>
            </a:r>
            <a:endParaRPr lang="en-US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137718</TotalTime>
  <Words>81</Words>
  <Application>Microsoft Office PowerPoint</Application>
  <PresentationFormat>Экран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Начальная</vt:lpstr>
      <vt:lpstr>Исполнитель: Парусов В.А. Руководитель: Васильев А.А.</vt:lpstr>
      <vt:lpstr>Постановка задачи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1205</cp:revision>
  <dcterms:created xsi:type="dcterms:W3CDTF">2012-06-29T11:30:28Z</dcterms:created>
  <dcterms:modified xsi:type="dcterms:W3CDTF">2022-10-06T07:06:32Z</dcterms:modified>
</cp:coreProperties>
</file>