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584" r:id="rId2"/>
    <p:sldId id="530" r:id="rId3"/>
    <p:sldId id="590" r:id="rId4"/>
    <p:sldId id="629" r:id="rId5"/>
    <p:sldId id="630" r:id="rId6"/>
    <p:sldId id="631" r:id="rId7"/>
    <p:sldId id="633" r:id="rId8"/>
    <p:sldId id="632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0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92866" autoAdjust="0"/>
  </p:normalViewPr>
  <p:slideViewPr>
    <p:cSldViewPr>
      <p:cViewPr varScale="1">
        <p:scale>
          <a:sx n="82" d="100"/>
          <a:sy n="82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889EC-26CD-4432-B68F-BAE1E1156DBD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</dgm:pt>
    <dgm:pt modelId="{543746DC-5FDD-4715-ACD5-78C06F49835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cap="none" normalizeH="0" baseline="0" dirty="0" smtClean="0">
              <a:ln/>
              <a:effectLst/>
              <a:latin typeface="Arial" charset="0"/>
              <a:cs typeface="Arial" charset="0"/>
            </a:rPr>
            <a:t>Вершина дерева</a:t>
          </a:r>
        </a:p>
      </dgm:t>
    </dgm:pt>
    <dgm:pt modelId="{CC403AA0-D852-4590-9BA7-08600BC0969A}" type="parTrans" cxnId="{47530239-1932-4C46-85BF-5227C55E0773}">
      <dgm:prSet/>
      <dgm:spPr/>
      <dgm:t>
        <a:bodyPr/>
        <a:lstStyle/>
        <a:p>
          <a:endParaRPr lang="ru-RU"/>
        </a:p>
      </dgm:t>
    </dgm:pt>
    <dgm:pt modelId="{F2F57CE5-ABC8-48AA-A649-8658F336DE66}" type="sibTrans" cxnId="{47530239-1932-4C46-85BF-5227C55E0773}">
      <dgm:prSet/>
      <dgm:spPr/>
      <dgm:t>
        <a:bodyPr/>
        <a:lstStyle/>
        <a:p>
          <a:endParaRPr lang="ru-RU"/>
        </a:p>
      </dgm:t>
    </dgm:pt>
    <dgm:pt modelId="{40C72B51-38EE-42B7-89A2-4A841DD4CE2D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cap="none" normalizeH="0" baseline="0" dirty="0" smtClean="0">
              <a:ln/>
              <a:effectLst/>
              <a:latin typeface="Arial" charset="0"/>
              <a:cs typeface="Arial" charset="0"/>
            </a:rPr>
            <a:t>Узел 1</a:t>
          </a:r>
        </a:p>
      </dgm:t>
    </dgm:pt>
    <dgm:pt modelId="{3FDFC5D8-1E75-427B-A52C-1B37366EC41E}" type="parTrans" cxnId="{1A0E9C2D-4C0A-46CA-81B5-9E2B897A636D}">
      <dgm:prSet/>
      <dgm:spPr/>
      <dgm:t>
        <a:bodyPr/>
        <a:lstStyle/>
        <a:p>
          <a:endParaRPr lang="ru-RU"/>
        </a:p>
      </dgm:t>
    </dgm:pt>
    <dgm:pt modelId="{808F32AF-8A59-423B-BF8C-BBF216CE35B9}" type="sibTrans" cxnId="{1A0E9C2D-4C0A-46CA-81B5-9E2B897A636D}">
      <dgm:prSet/>
      <dgm:spPr/>
      <dgm:t>
        <a:bodyPr/>
        <a:lstStyle/>
        <a:p>
          <a:endParaRPr lang="ru-RU"/>
        </a:p>
      </dgm:t>
    </dgm:pt>
    <dgm:pt modelId="{79EC0BBC-694D-4441-AB6D-A9898D14CD2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cap="none" normalizeH="0" baseline="0" dirty="0" smtClean="0">
              <a:ln/>
              <a:effectLst/>
              <a:latin typeface="Arial" charset="0"/>
              <a:cs typeface="Arial" charset="0"/>
            </a:rPr>
            <a:t>Матрицы</a:t>
          </a:r>
        </a:p>
      </dgm:t>
    </dgm:pt>
    <dgm:pt modelId="{F4ABE811-21A8-461A-9E64-99F601658807}" type="parTrans" cxnId="{0F802141-1015-4177-A3F2-9C5A7F701AC0}">
      <dgm:prSet/>
      <dgm:spPr/>
      <dgm:t>
        <a:bodyPr/>
        <a:lstStyle/>
        <a:p>
          <a:endParaRPr lang="ru-RU"/>
        </a:p>
      </dgm:t>
    </dgm:pt>
    <dgm:pt modelId="{4657B468-A8F0-4829-BD65-5675386B5B59}" type="sibTrans" cxnId="{0F802141-1015-4177-A3F2-9C5A7F701AC0}">
      <dgm:prSet/>
      <dgm:spPr/>
      <dgm:t>
        <a:bodyPr/>
        <a:lstStyle/>
        <a:p>
          <a:endParaRPr lang="ru-RU"/>
        </a:p>
      </dgm:t>
    </dgm:pt>
    <dgm:pt modelId="{AB50CE44-AC7D-4109-A726-C82B34A7CF79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cap="none" normalizeH="0" baseline="0" dirty="0" smtClean="0">
              <a:ln/>
              <a:effectLst/>
              <a:latin typeface="Arial" charset="0"/>
              <a:cs typeface="Arial" charset="0"/>
            </a:rPr>
            <a:t>Матрица родителя</a:t>
          </a:r>
        </a:p>
      </dgm:t>
    </dgm:pt>
    <dgm:pt modelId="{4F932814-06C7-4D22-8C15-4F4191D5CD72}" type="parTrans" cxnId="{5F37213C-9C36-412C-ADA1-82A6AEE34FFE}">
      <dgm:prSet/>
      <dgm:spPr/>
      <dgm:t>
        <a:bodyPr/>
        <a:lstStyle/>
        <a:p>
          <a:endParaRPr lang="ru-RU"/>
        </a:p>
      </dgm:t>
    </dgm:pt>
    <dgm:pt modelId="{83919D00-457D-4F06-84DF-99891A172A35}" type="sibTrans" cxnId="{5F37213C-9C36-412C-ADA1-82A6AEE34FFE}">
      <dgm:prSet/>
      <dgm:spPr/>
      <dgm:t>
        <a:bodyPr/>
        <a:lstStyle/>
        <a:p>
          <a:endParaRPr lang="ru-RU"/>
        </a:p>
      </dgm:t>
    </dgm:pt>
    <dgm:pt modelId="{BF1DEE87-790C-4A89-8FA0-35A0B7992776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cap="none" normalizeH="0" baseline="0" dirty="0" smtClean="0">
              <a:ln/>
              <a:effectLst/>
              <a:latin typeface="Arial" charset="0"/>
              <a:cs typeface="Arial" charset="0"/>
            </a:rPr>
            <a:t>Собственная матрица</a:t>
          </a:r>
        </a:p>
      </dgm:t>
    </dgm:pt>
    <dgm:pt modelId="{ACDC030C-F46C-486E-BE66-C7FB72528BD6}" type="parTrans" cxnId="{907E1221-A573-4AB9-8365-A3B50DD75B7A}">
      <dgm:prSet/>
      <dgm:spPr/>
      <dgm:t>
        <a:bodyPr/>
        <a:lstStyle/>
        <a:p>
          <a:endParaRPr lang="ru-RU"/>
        </a:p>
      </dgm:t>
    </dgm:pt>
    <dgm:pt modelId="{03D28B0B-C753-40E3-8148-1032AD8AC0EC}" type="sibTrans" cxnId="{907E1221-A573-4AB9-8365-A3B50DD75B7A}">
      <dgm:prSet/>
      <dgm:spPr/>
      <dgm:t>
        <a:bodyPr/>
        <a:lstStyle/>
        <a:p>
          <a:endParaRPr lang="ru-RU"/>
        </a:p>
      </dgm:t>
    </dgm:pt>
    <dgm:pt modelId="{F4F7CF54-B686-4A0A-998A-E4733F6BF117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cap="none" normalizeH="0" baseline="0" dirty="0" smtClean="0">
              <a:ln/>
              <a:effectLst/>
              <a:latin typeface="Arial" charset="0"/>
              <a:cs typeface="Arial" charset="0"/>
            </a:rPr>
            <a:t>Глобальная матрица</a:t>
          </a:r>
        </a:p>
      </dgm:t>
    </dgm:pt>
    <dgm:pt modelId="{C1D47262-2CC0-4FCD-978D-C7E0210F5048}" type="parTrans" cxnId="{151A3734-27EE-4AED-A1A0-07C0910A54E5}">
      <dgm:prSet/>
      <dgm:spPr/>
      <dgm:t>
        <a:bodyPr/>
        <a:lstStyle/>
        <a:p>
          <a:endParaRPr lang="ru-RU"/>
        </a:p>
      </dgm:t>
    </dgm:pt>
    <dgm:pt modelId="{BF4AC502-B7F8-4D45-AD19-DFD1ED08C4F8}" type="sibTrans" cxnId="{151A3734-27EE-4AED-A1A0-07C0910A54E5}">
      <dgm:prSet/>
      <dgm:spPr/>
      <dgm:t>
        <a:bodyPr/>
        <a:lstStyle/>
        <a:p>
          <a:endParaRPr lang="ru-RU"/>
        </a:p>
      </dgm:t>
    </dgm:pt>
    <dgm:pt modelId="{61EA57BB-1F07-483E-9151-D0F1D7831719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cap="none" normalizeH="0" baseline="0" dirty="0" smtClean="0">
              <a:ln/>
              <a:effectLst/>
              <a:latin typeface="Arial" charset="0"/>
              <a:cs typeface="Arial" charset="0"/>
            </a:rPr>
            <a:t>Дочерние узлы</a:t>
          </a:r>
        </a:p>
      </dgm:t>
    </dgm:pt>
    <dgm:pt modelId="{EE0DF1E3-CED3-4A88-B55C-32C4E0A4064E}" type="parTrans" cxnId="{03328795-9B83-481C-B200-5E299B420955}">
      <dgm:prSet/>
      <dgm:spPr/>
      <dgm:t>
        <a:bodyPr/>
        <a:lstStyle/>
        <a:p>
          <a:endParaRPr lang="ru-RU"/>
        </a:p>
      </dgm:t>
    </dgm:pt>
    <dgm:pt modelId="{8CDD40D5-522B-48EE-A368-DF5DB3905E8B}" type="sibTrans" cxnId="{03328795-9B83-481C-B200-5E299B420955}">
      <dgm:prSet/>
      <dgm:spPr/>
      <dgm:t>
        <a:bodyPr/>
        <a:lstStyle/>
        <a:p>
          <a:endParaRPr lang="ru-RU"/>
        </a:p>
      </dgm:t>
    </dgm:pt>
    <dgm:pt modelId="{4269CCC4-FA60-4E90-ABC1-20816AA8971D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cap="none" normalizeH="0" baseline="0" dirty="0" smtClean="0">
              <a:ln/>
              <a:effectLst/>
              <a:latin typeface="Arial" charset="0"/>
              <a:cs typeface="Arial" charset="0"/>
            </a:rPr>
            <a:t>Узел 2</a:t>
          </a:r>
        </a:p>
      </dgm:t>
    </dgm:pt>
    <dgm:pt modelId="{2BA8116E-5C89-4116-A00A-0C88C5C19037}" type="parTrans" cxnId="{BD8F8A3B-8F8A-4B4E-8CA6-D562B9C207B1}">
      <dgm:prSet/>
      <dgm:spPr/>
      <dgm:t>
        <a:bodyPr/>
        <a:lstStyle/>
        <a:p>
          <a:endParaRPr lang="ru-RU"/>
        </a:p>
      </dgm:t>
    </dgm:pt>
    <dgm:pt modelId="{62CC2DC8-87E7-4B20-8741-725C684648E6}" type="sibTrans" cxnId="{BD8F8A3B-8F8A-4B4E-8CA6-D562B9C207B1}">
      <dgm:prSet/>
      <dgm:spPr/>
      <dgm:t>
        <a:bodyPr/>
        <a:lstStyle/>
        <a:p>
          <a:endParaRPr lang="ru-RU"/>
        </a:p>
      </dgm:t>
    </dgm:pt>
    <dgm:pt modelId="{21D691E6-57E7-4B54-BC9F-C3B1B2BE476E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cap="none" normalizeH="0" baseline="0" dirty="0" smtClean="0">
              <a:ln/>
              <a:effectLst/>
              <a:latin typeface="Arial" charset="0"/>
              <a:cs typeface="Arial" charset="0"/>
            </a:rPr>
            <a:t>Узел 3</a:t>
          </a:r>
          <a:endParaRPr kumimoji="0" lang="ru-RU" sz="2200" b="0" i="0" u="none" strike="noStrike" cap="none" normalizeH="0" baseline="0" dirty="0">
            <a:ln/>
            <a:effectLst/>
            <a:latin typeface="Arial" charset="0"/>
            <a:cs typeface="Arial" charset="0"/>
          </a:endParaRPr>
        </a:p>
      </dgm:t>
    </dgm:pt>
    <dgm:pt modelId="{39BC1C0B-6FEB-4255-AAFF-1E61E82A2100}" type="parTrans" cxnId="{D612F513-EA47-4B1C-AC84-DDD4FFA52FE8}">
      <dgm:prSet/>
      <dgm:spPr/>
      <dgm:t>
        <a:bodyPr/>
        <a:lstStyle/>
        <a:p>
          <a:endParaRPr lang="ru-RU"/>
        </a:p>
      </dgm:t>
    </dgm:pt>
    <dgm:pt modelId="{D947E006-B26F-4BB0-A208-BB86198B5FF4}" type="sibTrans" cxnId="{D612F513-EA47-4B1C-AC84-DDD4FFA52FE8}">
      <dgm:prSet/>
      <dgm:spPr/>
      <dgm:t>
        <a:bodyPr/>
        <a:lstStyle/>
        <a:p>
          <a:endParaRPr lang="ru-RU"/>
        </a:p>
      </dgm:t>
    </dgm:pt>
    <dgm:pt modelId="{0D198524-657E-4925-AA60-2F46D4BEBD78}" type="pres">
      <dgm:prSet presAssocID="{1C7889EC-26CD-4432-B68F-BAE1E1156D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FD69A36-C375-4907-92D7-9F6F230EBB1B}" type="pres">
      <dgm:prSet presAssocID="{543746DC-5FDD-4715-ACD5-78C06F498358}" presName="hierRoot1" presStyleCnt="0">
        <dgm:presLayoutVars>
          <dgm:hierBranch val="r"/>
        </dgm:presLayoutVars>
      </dgm:prSet>
      <dgm:spPr/>
    </dgm:pt>
    <dgm:pt modelId="{B6F20C0E-916B-4E4B-BBDD-5D9ACA28D865}" type="pres">
      <dgm:prSet presAssocID="{543746DC-5FDD-4715-ACD5-78C06F498358}" presName="rootComposite1" presStyleCnt="0"/>
      <dgm:spPr/>
    </dgm:pt>
    <dgm:pt modelId="{5197351C-1E58-44F8-AE9F-7A7FEEBF016F}" type="pres">
      <dgm:prSet presAssocID="{543746DC-5FDD-4715-ACD5-78C06F498358}" presName="rootText1" presStyleLbl="node0" presStyleIdx="0" presStyleCnt="1" custScaleX="40726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7EA2CF-6A7F-45B8-88B1-DE67F1939224}" type="pres">
      <dgm:prSet presAssocID="{543746DC-5FDD-4715-ACD5-78C06F498358}" presName="rootConnector1" presStyleLbl="node1" presStyleIdx="0" presStyleCnt="0"/>
      <dgm:spPr/>
      <dgm:t>
        <a:bodyPr/>
        <a:lstStyle/>
        <a:p>
          <a:endParaRPr lang="ru-RU"/>
        </a:p>
      </dgm:t>
    </dgm:pt>
    <dgm:pt modelId="{417BA8D9-CD84-40D9-ADA5-05C66A46B730}" type="pres">
      <dgm:prSet presAssocID="{543746DC-5FDD-4715-ACD5-78C06F498358}" presName="hierChild2" presStyleCnt="0"/>
      <dgm:spPr/>
    </dgm:pt>
    <dgm:pt modelId="{CCD57549-4E40-4608-B5AF-52F7527549A5}" type="pres">
      <dgm:prSet presAssocID="{3FDFC5D8-1E75-427B-A52C-1B37366EC41E}" presName="Name50" presStyleLbl="parChTrans1D2" presStyleIdx="0" presStyleCnt="3"/>
      <dgm:spPr/>
      <dgm:t>
        <a:bodyPr/>
        <a:lstStyle/>
        <a:p>
          <a:endParaRPr lang="ru-RU"/>
        </a:p>
      </dgm:t>
    </dgm:pt>
    <dgm:pt modelId="{F187B606-8287-4298-B585-46273E00556D}" type="pres">
      <dgm:prSet presAssocID="{40C72B51-38EE-42B7-89A2-4A841DD4CE2D}" presName="hierRoot2" presStyleCnt="0">
        <dgm:presLayoutVars>
          <dgm:hierBranch val="r"/>
        </dgm:presLayoutVars>
      </dgm:prSet>
      <dgm:spPr/>
    </dgm:pt>
    <dgm:pt modelId="{65C09B38-EF3D-4430-B3E3-9479AB664861}" type="pres">
      <dgm:prSet presAssocID="{40C72B51-38EE-42B7-89A2-4A841DD4CE2D}" presName="rootComposite" presStyleCnt="0"/>
      <dgm:spPr/>
    </dgm:pt>
    <dgm:pt modelId="{D767A97D-B03E-4EA1-95AD-865C79076194}" type="pres">
      <dgm:prSet presAssocID="{40C72B51-38EE-42B7-89A2-4A841DD4CE2D}" presName="rootText" presStyleLbl="node2" presStyleIdx="0" presStyleCnt="3" custScaleX="14521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7FD3A2-3734-4F9E-9B89-A840E4D3DDCC}" type="pres">
      <dgm:prSet presAssocID="{40C72B51-38EE-42B7-89A2-4A841DD4CE2D}" presName="rootConnector" presStyleLbl="node2" presStyleIdx="0" presStyleCnt="3"/>
      <dgm:spPr/>
      <dgm:t>
        <a:bodyPr/>
        <a:lstStyle/>
        <a:p>
          <a:endParaRPr lang="ru-RU"/>
        </a:p>
      </dgm:t>
    </dgm:pt>
    <dgm:pt modelId="{C77B403D-3E51-453E-B463-70F09C0337D7}" type="pres">
      <dgm:prSet presAssocID="{40C72B51-38EE-42B7-89A2-4A841DD4CE2D}" presName="hierChild4" presStyleCnt="0"/>
      <dgm:spPr/>
    </dgm:pt>
    <dgm:pt modelId="{3873B6A7-80DA-47BF-A6EF-C601BBE92962}" type="pres">
      <dgm:prSet presAssocID="{F4ABE811-21A8-461A-9E64-99F601658807}" presName="Name50" presStyleLbl="parChTrans1D3" presStyleIdx="0" presStyleCnt="2"/>
      <dgm:spPr/>
      <dgm:t>
        <a:bodyPr/>
        <a:lstStyle/>
        <a:p>
          <a:endParaRPr lang="ru-RU"/>
        </a:p>
      </dgm:t>
    </dgm:pt>
    <dgm:pt modelId="{B101CA43-38F9-4403-B58C-1AD3A2CB347D}" type="pres">
      <dgm:prSet presAssocID="{79EC0BBC-694D-4441-AB6D-A9898D14CD28}" presName="hierRoot2" presStyleCnt="0">
        <dgm:presLayoutVars>
          <dgm:hierBranch val="r"/>
        </dgm:presLayoutVars>
      </dgm:prSet>
      <dgm:spPr/>
    </dgm:pt>
    <dgm:pt modelId="{85325D52-770F-484A-9BAD-A80D08BD8883}" type="pres">
      <dgm:prSet presAssocID="{79EC0BBC-694D-4441-AB6D-A9898D14CD28}" presName="rootComposite" presStyleCnt="0"/>
      <dgm:spPr/>
    </dgm:pt>
    <dgm:pt modelId="{E8E60B5A-D689-459C-9D94-69328669D118}" type="pres">
      <dgm:prSet presAssocID="{79EC0BBC-694D-4441-AB6D-A9898D14CD28}" presName="rootText" presStyleLbl="node3" presStyleIdx="0" presStyleCnt="2" custScaleX="2382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32C4890-61F3-4316-9C8D-182CF13A8F68}" type="pres">
      <dgm:prSet presAssocID="{79EC0BBC-694D-4441-AB6D-A9898D14CD28}" presName="rootConnector" presStyleLbl="node3" presStyleIdx="0" presStyleCnt="2"/>
      <dgm:spPr/>
      <dgm:t>
        <a:bodyPr/>
        <a:lstStyle/>
        <a:p>
          <a:endParaRPr lang="ru-RU"/>
        </a:p>
      </dgm:t>
    </dgm:pt>
    <dgm:pt modelId="{C4617C61-C949-461B-B012-B519DD54A20D}" type="pres">
      <dgm:prSet presAssocID="{79EC0BBC-694D-4441-AB6D-A9898D14CD28}" presName="hierChild4" presStyleCnt="0"/>
      <dgm:spPr/>
    </dgm:pt>
    <dgm:pt modelId="{BAF9BCC3-69E7-4250-BDCD-AB79F9DA6462}" type="pres">
      <dgm:prSet presAssocID="{4F932814-06C7-4D22-8C15-4F4191D5CD72}" presName="Name50" presStyleLbl="parChTrans1D4" presStyleIdx="0" presStyleCnt="3"/>
      <dgm:spPr/>
      <dgm:t>
        <a:bodyPr/>
        <a:lstStyle/>
        <a:p>
          <a:endParaRPr lang="ru-RU"/>
        </a:p>
      </dgm:t>
    </dgm:pt>
    <dgm:pt modelId="{0AB98056-731D-4F78-A573-6081F16C6B31}" type="pres">
      <dgm:prSet presAssocID="{AB50CE44-AC7D-4109-A726-C82B34A7CF79}" presName="hierRoot2" presStyleCnt="0">
        <dgm:presLayoutVars>
          <dgm:hierBranch val="r"/>
        </dgm:presLayoutVars>
      </dgm:prSet>
      <dgm:spPr/>
    </dgm:pt>
    <dgm:pt modelId="{B4B216F6-1E34-4DFE-AE18-7EB29FA810DB}" type="pres">
      <dgm:prSet presAssocID="{AB50CE44-AC7D-4109-A726-C82B34A7CF79}" presName="rootComposite" presStyleCnt="0"/>
      <dgm:spPr/>
    </dgm:pt>
    <dgm:pt modelId="{519A1B90-252E-448F-BABB-D45B270EFE28}" type="pres">
      <dgm:prSet presAssocID="{AB50CE44-AC7D-4109-A726-C82B34A7CF79}" presName="rootText" presStyleLbl="node4" presStyleIdx="0" presStyleCnt="3" custScaleX="304396" custScaleY="19478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3B54E9-0D25-447E-8985-A3C4EB149CDF}" type="pres">
      <dgm:prSet presAssocID="{AB50CE44-AC7D-4109-A726-C82B34A7CF79}" presName="rootConnector" presStyleLbl="node4" presStyleIdx="0" presStyleCnt="3"/>
      <dgm:spPr/>
      <dgm:t>
        <a:bodyPr/>
        <a:lstStyle/>
        <a:p>
          <a:endParaRPr lang="ru-RU"/>
        </a:p>
      </dgm:t>
    </dgm:pt>
    <dgm:pt modelId="{32DB2B5B-7D98-4973-AB79-82F973F082A3}" type="pres">
      <dgm:prSet presAssocID="{AB50CE44-AC7D-4109-A726-C82B34A7CF79}" presName="hierChild4" presStyleCnt="0"/>
      <dgm:spPr/>
    </dgm:pt>
    <dgm:pt modelId="{4070980C-2147-44E0-8479-3367BB92D780}" type="pres">
      <dgm:prSet presAssocID="{AB50CE44-AC7D-4109-A726-C82B34A7CF79}" presName="hierChild5" presStyleCnt="0"/>
      <dgm:spPr/>
    </dgm:pt>
    <dgm:pt modelId="{E2C31A67-BC6B-47F8-9E26-0EEB1BAF647D}" type="pres">
      <dgm:prSet presAssocID="{ACDC030C-F46C-486E-BE66-C7FB72528BD6}" presName="Name50" presStyleLbl="parChTrans1D4" presStyleIdx="1" presStyleCnt="3"/>
      <dgm:spPr/>
      <dgm:t>
        <a:bodyPr/>
        <a:lstStyle/>
        <a:p>
          <a:endParaRPr lang="ru-RU"/>
        </a:p>
      </dgm:t>
    </dgm:pt>
    <dgm:pt modelId="{6E73015C-05CD-4F4B-82CE-0FD9EC62A777}" type="pres">
      <dgm:prSet presAssocID="{BF1DEE87-790C-4A89-8FA0-35A0B7992776}" presName="hierRoot2" presStyleCnt="0">
        <dgm:presLayoutVars>
          <dgm:hierBranch val="r"/>
        </dgm:presLayoutVars>
      </dgm:prSet>
      <dgm:spPr/>
    </dgm:pt>
    <dgm:pt modelId="{19874365-C820-4D8B-BC0A-27CE9AE2E699}" type="pres">
      <dgm:prSet presAssocID="{BF1DEE87-790C-4A89-8FA0-35A0B7992776}" presName="rootComposite" presStyleCnt="0"/>
      <dgm:spPr/>
    </dgm:pt>
    <dgm:pt modelId="{D6BB3977-9199-474C-B0CB-A2EF83388BEA}" type="pres">
      <dgm:prSet presAssocID="{BF1DEE87-790C-4A89-8FA0-35A0B7992776}" presName="rootText" presStyleLbl="node4" presStyleIdx="1" presStyleCnt="3" custScaleX="300750" custScaleY="25196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BB28C71-0FA7-4638-89E9-4DA88E166BED}" type="pres">
      <dgm:prSet presAssocID="{BF1DEE87-790C-4A89-8FA0-35A0B7992776}" presName="rootConnector" presStyleLbl="node4" presStyleIdx="1" presStyleCnt="3"/>
      <dgm:spPr/>
      <dgm:t>
        <a:bodyPr/>
        <a:lstStyle/>
        <a:p>
          <a:endParaRPr lang="ru-RU"/>
        </a:p>
      </dgm:t>
    </dgm:pt>
    <dgm:pt modelId="{C640EB39-C182-4829-A479-6F60014EA99F}" type="pres">
      <dgm:prSet presAssocID="{BF1DEE87-790C-4A89-8FA0-35A0B7992776}" presName="hierChild4" presStyleCnt="0"/>
      <dgm:spPr/>
    </dgm:pt>
    <dgm:pt modelId="{D8D7D791-2CA3-47F2-B11C-968B5FE6AFB0}" type="pres">
      <dgm:prSet presAssocID="{BF1DEE87-790C-4A89-8FA0-35A0B7992776}" presName="hierChild5" presStyleCnt="0"/>
      <dgm:spPr/>
    </dgm:pt>
    <dgm:pt modelId="{38F8B1DA-C3A4-4EBB-8D86-464086D3510E}" type="pres">
      <dgm:prSet presAssocID="{C1D47262-2CC0-4FCD-978D-C7E0210F5048}" presName="Name50" presStyleLbl="parChTrans1D4" presStyleIdx="2" presStyleCnt="3"/>
      <dgm:spPr/>
      <dgm:t>
        <a:bodyPr/>
        <a:lstStyle/>
        <a:p>
          <a:endParaRPr lang="ru-RU"/>
        </a:p>
      </dgm:t>
    </dgm:pt>
    <dgm:pt modelId="{2CA2BAA1-DF90-452D-8E1D-80C898CE4AB9}" type="pres">
      <dgm:prSet presAssocID="{F4F7CF54-B686-4A0A-998A-E4733F6BF117}" presName="hierRoot2" presStyleCnt="0">
        <dgm:presLayoutVars>
          <dgm:hierBranch val="r"/>
        </dgm:presLayoutVars>
      </dgm:prSet>
      <dgm:spPr/>
    </dgm:pt>
    <dgm:pt modelId="{0579E0EA-F7FE-47D6-BFCC-E6FAF6929654}" type="pres">
      <dgm:prSet presAssocID="{F4F7CF54-B686-4A0A-998A-E4733F6BF117}" presName="rootComposite" presStyleCnt="0"/>
      <dgm:spPr/>
    </dgm:pt>
    <dgm:pt modelId="{FCEAE2FA-7997-4E6C-8AA7-0400D42555CF}" type="pres">
      <dgm:prSet presAssocID="{F4F7CF54-B686-4A0A-998A-E4733F6BF117}" presName="rootText" presStyleLbl="node4" presStyleIdx="2" presStyleCnt="3" custScaleX="338693" custScaleY="22099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AAFE856-92B7-4D0D-A7B6-5806B72F3D79}" type="pres">
      <dgm:prSet presAssocID="{F4F7CF54-B686-4A0A-998A-E4733F6BF117}" presName="rootConnector" presStyleLbl="node4" presStyleIdx="2" presStyleCnt="3"/>
      <dgm:spPr/>
      <dgm:t>
        <a:bodyPr/>
        <a:lstStyle/>
        <a:p>
          <a:endParaRPr lang="ru-RU"/>
        </a:p>
      </dgm:t>
    </dgm:pt>
    <dgm:pt modelId="{0178AABA-FF4C-4B00-B94B-8D26A4CF8C12}" type="pres">
      <dgm:prSet presAssocID="{F4F7CF54-B686-4A0A-998A-E4733F6BF117}" presName="hierChild4" presStyleCnt="0"/>
      <dgm:spPr/>
    </dgm:pt>
    <dgm:pt modelId="{17008C0A-53D3-46A2-B0D0-F5DC0743B04C}" type="pres">
      <dgm:prSet presAssocID="{F4F7CF54-B686-4A0A-998A-E4733F6BF117}" presName="hierChild5" presStyleCnt="0"/>
      <dgm:spPr/>
    </dgm:pt>
    <dgm:pt modelId="{D6438335-9629-427B-AB00-78349B79C995}" type="pres">
      <dgm:prSet presAssocID="{79EC0BBC-694D-4441-AB6D-A9898D14CD28}" presName="hierChild5" presStyleCnt="0"/>
      <dgm:spPr/>
    </dgm:pt>
    <dgm:pt modelId="{37815AE5-5D3D-44B8-A97D-07C2B4A9B922}" type="pres">
      <dgm:prSet presAssocID="{EE0DF1E3-CED3-4A88-B55C-32C4E0A4064E}" presName="Name50" presStyleLbl="parChTrans1D3" presStyleIdx="1" presStyleCnt="2"/>
      <dgm:spPr/>
      <dgm:t>
        <a:bodyPr/>
        <a:lstStyle/>
        <a:p>
          <a:endParaRPr lang="ru-RU"/>
        </a:p>
      </dgm:t>
    </dgm:pt>
    <dgm:pt modelId="{61C78DB9-2994-4803-9863-C698677FC911}" type="pres">
      <dgm:prSet presAssocID="{61EA57BB-1F07-483E-9151-D0F1D7831719}" presName="hierRoot2" presStyleCnt="0">
        <dgm:presLayoutVars>
          <dgm:hierBranch val="r"/>
        </dgm:presLayoutVars>
      </dgm:prSet>
      <dgm:spPr/>
    </dgm:pt>
    <dgm:pt modelId="{65245CD3-1D31-4A4B-9A33-0475F6D110E7}" type="pres">
      <dgm:prSet presAssocID="{61EA57BB-1F07-483E-9151-D0F1D7831719}" presName="rootComposite" presStyleCnt="0"/>
      <dgm:spPr/>
    </dgm:pt>
    <dgm:pt modelId="{69AA4F5F-CEBA-464D-9EBC-D1792298E82E}" type="pres">
      <dgm:prSet presAssocID="{61EA57BB-1F07-483E-9151-D0F1D7831719}" presName="rootText" presStyleLbl="node3" presStyleIdx="1" presStyleCnt="2" custScaleX="47594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D22E07-9761-4C48-9D57-987E01352CDC}" type="pres">
      <dgm:prSet presAssocID="{61EA57BB-1F07-483E-9151-D0F1D7831719}" presName="rootConnector" presStyleLbl="node3" presStyleIdx="1" presStyleCnt="2"/>
      <dgm:spPr/>
      <dgm:t>
        <a:bodyPr/>
        <a:lstStyle/>
        <a:p>
          <a:endParaRPr lang="ru-RU"/>
        </a:p>
      </dgm:t>
    </dgm:pt>
    <dgm:pt modelId="{06D99FDB-1C45-4079-909D-41AC4C729E88}" type="pres">
      <dgm:prSet presAssocID="{61EA57BB-1F07-483E-9151-D0F1D7831719}" presName="hierChild4" presStyleCnt="0"/>
      <dgm:spPr/>
    </dgm:pt>
    <dgm:pt modelId="{C1063A3B-FC91-4922-89A8-3B8DB56FA7D4}" type="pres">
      <dgm:prSet presAssocID="{61EA57BB-1F07-483E-9151-D0F1D7831719}" presName="hierChild5" presStyleCnt="0"/>
      <dgm:spPr/>
    </dgm:pt>
    <dgm:pt modelId="{2E84FEC1-18D2-4C59-9530-D6D501FA3326}" type="pres">
      <dgm:prSet presAssocID="{40C72B51-38EE-42B7-89A2-4A841DD4CE2D}" presName="hierChild5" presStyleCnt="0"/>
      <dgm:spPr/>
    </dgm:pt>
    <dgm:pt modelId="{84D5E04A-6048-4046-8D05-73853B058486}" type="pres">
      <dgm:prSet presAssocID="{2BA8116E-5C89-4116-A00A-0C88C5C19037}" presName="Name50" presStyleLbl="parChTrans1D2" presStyleIdx="1" presStyleCnt="3"/>
      <dgm:spPr/>
      <dgm:t>
        <a:bodyPr/>
        <a:lstStyle/>
        <a:p>
          <a:endParaRPr lang="ru-RU"/>
        </a:p>
      </dgm:t>
    </dgm:pt>
    <dgm:pt modelId="{FCF4C106-5240-48DD-9476-760A96CF9966}" type="pres">
      <dgm:prSet presAssocID="{4269CCC4-FA60-4E90-ABC1-20816AA8971D}" presName="hierRoot2" presStyleCnt="0">
        <dgm:presLayoutVars>
          <dgm:hierBranch/>
        </dgm:presLayoutVars>
      </dgm:prSet>
      <dgm:spPr/>
    </dgm:pt>
    <dgm:pt modelId="{AC9C1DD5-BD94-4F76-8134-8C78CA24C37D}" type="pres">
      <dgm:prSet presAssocID="{4269CCC4-FA60-4E90-ABC1-20816AA8971D}" presName="rootComposite" presStyleCnt="0"/>
      <dgm:spPr/>
    </dgm:pt>
    <dgm:pt modelId="{C21E5B0E-F33D-44E7-A415-5D496FAF0206}" type="pres">
      <dgm:prSet presAssocID="{4269CCC4-FA60-4E90-ABC1-20816AA8971D}" presName="rootText" presStyleLbl="node2" presStyleIdx="1" presStyleCnt="3" custScaleX="18685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980C34-1970-462D-9295-1F5568EED335}" type="pres">
      <dgm:prSet presAssocID="{4269CCC4-FA60-4E90-ABC1-20816AA8971D}" presName="rootConnector" presStyleLbl="node2" presStyleIdx="1" presStyleCnt="3"/>
      <dgm:spPr/>
      <dgm:t>
        <a:bodyPr/>
        <a:lstStyle/>
        <a:p>
          <a:endParaRPr lang="ru-RU"/>
        </a:p>
      </dgm:t>
    </dgm:pt>
    <dgm:pt modelId="{D0077EE2-4192-4B4F-AEF5-E087ED1275F7}" type="pres">
      <dgm:prSet presAssocID="{4269CCC4-FA60-4E90-ABC1-20816AA8971D}" presName="hierChild4" presStyleCnt="0"/>
      <dgm:spPr/>
    </dgm:pt>
    <dgm:pt modelId="{A5EF6773-C99A-46B0-9041-361E1D41BA45}" type="pres">
      <dgm:prSet presAssocID="{4269CCC4-FA60-4E90-ABC1-20816AA8971D}" presName="hierChild5" presStyleCnt="0"/>
      <dgm:spPr/>
    </dgm:pt>
    <dgm:pt modelId="{8A49F31D-FEF3-4B49-ABCA-F41B24D69835}" type="pres">
      <dgm:prSet presAssocID="{39BC1C0B-6FEB-4255-AAFF-1E61E82A2100}" presName="Name50" presStyleLbl="parChTrans1D2" presStyleIdx="2" presStyleCnt="3"/>
      <dgm:spPr/>
      <dgm:t>
        <a:bodyPr/>
        <a:lstStyle/>
        <a:p>
          <a:endParaRPr lang="ru-RU"/>
        </a:p>
      </dgm:t>
    </dgm:pt>
    <dgm:pt modelId="{EEB76C1B-4BC0-48B7-ADCA-99A5EF587600}" type="pres">
      <dgm:prSet presAssocID="{21D691E6-57E7-4B54-BC9F-C3B1B2BE476E}" presName="hierRoot2" presStyleCnt="0">
        <dgm:presLayoutVars>
          <dgm:hierBranch val="init"/>
        </dgm:presLayoutVars>
      </dgm:prSet>
      <dgm:spPr/>
    </dgm:pt>
    <dgm:pt modelId="{C094F7A2-DBFA-4761-BF20-F73EE3B881E2}" type="pres">
      <dgm:prSet presAssocID="{21D691E6-57E7-4B54-BC9F-C3B1B2BE476E}" presName="rootComposite" presStyleCnt="0"/>
      <dgm:spPr/>
    </dgm:pt>
    <dgm:pt modelId="{FF890E87-3895-4B52-ACFD-1369DE623D97}" type="pres">
      <dgm:prSet presAssocID="{21D691E6-57E7-4B54-BC9F-C3B1B2BE476E}" presName="rootText" presStyleLbl="node2" presStyleIdx="2" presStyleCnt="3" custScaleX="20882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D51FC4-EC78-403F-AE2C-0147751F9CFD}" type="pres">
      <dgm:prSet presAssocID="{21D691E6-57E7-4B54-BC9F-C3B1B2BE476E}" presName="rootConnector" presStyleLbl="node2" presStyleIdx="2" presStyleCnt="3"/>
      <dgm:spPr/>
      <dgm:t>
        <a:bodyPr/>
        <a:lstStyle/>
        <a:p>
          <a:endParaRPr lang="ru-RU"/>
        </a:p>
      </dgm:t>
    </dgm:pt>
    <dgm:pt modelId="{8F0B9B17-BD51-45DB-99F8-27B8D362AFB0}" type="pres">
      <dgm:prSet presAssocID="{21D691E6-57E7-4B54-BC9F-C3B1B2BE476E}" presName="hierChild4" presStyleCnt="0"/>
      <dgm:spPr/>
    </dgm:pt>
    <dgm:pt modelId="{9382593F-1088-4C9F-813B-91CD4C9CF9B1}" type="pres">
      <dgm:prSet presAssocID="{21D691E6-57E7-4B54-BC9F-C3B1B2BE476E}" presName="hierChild5" presStyleCnt="0"/>
      <dgm:spPr/>
    </dgm:pt>
    <dgm:pt modelId="{4A2C0C65-C2B4-4A09-A3C8-6ADCCBF3C7AB}" type="pres">
      <dgm:prSet presAssocID="{543746DC-5FDD-4715-ACD5-78C06F498358}" presName="hierChild3" presStyleCnt="0"/>
      <dgm:spPr/>
    </dgm:pt>
  </dgm:ptLst>
  <dgm:cxnLst>
    <dgm:cxn modelId="{852312A0-0680-4283-9B29-D5A95F3957A6}" type="presOf" srcId="{79EC0BBC-694D-4441-AB6D-A9898D14CD28}" destId="{E8E60B5A-D689-459C-9D94-69328669D118}" srcOrd="0" destOrd="0" presId="urn:microsoft.com/office/officeart/2005/8/layout/orgChart1"/>
    <dgm:cxn modelId="{08E5712B-E49B-4722-A267-8708FF7F1841}" type="presOf" srcId="{F4ABE811-21A8-461A-9E64-99F601658807}" destId="{3873B6A7-80DA-47BF-A6EF-C601BBE92962}" srcOrd="0" destOrd="0" presId="urn:microsoft.com/office/officeart/2005/8/layout/orgChart1"/>
    <dgm:cxn modelId="{6BBB737F-7A86-43D2-806E-F703CEEA7345}" type="presOf" srcId="{21D691E6-57E7-4B54-BC9F-C3B1B2BE476E}" destId="{CED51FC4-EC78-403F-AE2C-0147751F9CFD}" srcOrd="1" destOrd="0" presId="urn:microsoft.com/office/officeart/2005/8/layout/orgChart1"/>
    <dgm:cxn modelId="{BD8F8A3B-8F8A-4B4E-8CA6-D562B9C207B1}" srcId="{543746DC-5FDD-4715-ACD5-78C06F498358}" destId="{4269CCC4-FA60-4E90-ABC1-20816AA8971D}" srcOrd="1" destOrd="0" parTransId="{2BA8116E-5C89-4116-A00A-0C88C5C19037}" sibTransId="{62CC2DC8-87E7-4B20-8741-725C684648E6}"/>
    <dgm:cxn modelId="{68FA7F81-CDA1-49BA-855A-C45AF47C91EB}" type="presOf" srcId="{543746DC-5FDD-4715-ACD5-78C06F498358}" destId="{5197351C-1E58-44F8-AE9F-7A7FEEBF016F}" srcOrd="0" destOrd="0" presId="urn:microsoft.com/office/officeart/2005/8/layout/orgChart1"/>
    <dgm:cxn modelId="{5BD771AB-BEC9-4166-825E-2476D5D07D1F}" type="presOf" srcId="{AB50CE44-AC7D-4109-A726-C82B34A7CF79}" destId="{519A1B90-252E-448F-BABB-D45B270EFE28}" srcOrd="0" destOrd="0" presId="urn:microsoft.com/office/officeart/2005/8/layout/orgChart1"/>
    <dgm:cxn modelId="{1A0E9C2D-4C0A-46CA-81B5-9E2B897A636D}" srcId="{543746DC-5FDD-4715-ACD5-78C06F498358}" destId="{40C72B51-38EE-42B7-89A2-4A841DD4CE2D}" srcOrd="0" destOrd="0" parTransId="{3FDFC5D8-1E75-427B-A52C-1B37366EC41E}" sibTransId="{808F32AF-8A59-423B-BF8C-BBF216CE35B9}"/>
    <dgm:cxn modelId="{151A3734-27EE-4AED-A1A0-07C0910A54E5}" srcId="{79EC0BBC-694D-4441-AB6D-A9898D14CD28}" destId="{F4F7CF54-B686-4A0A-998A-E4733F6BF117}" srcOrd="2" destOrd="0" parTransId="{C1D47262-2CC0-4FCD-978D-C7E0210F5048}" sibTransId="{BF4AC502-B7F8-4D45-AD19-DFD1ED08C4F8}"/>
    <dgm:cxn modelId="{544DE638-B305-45BA-8080-E18D2E6769AA}" type="presOf" srcId="{BF1DEE87-790C-4A89-8FA0-35A0B7992776}" destId="{7BB28C71-0FA7-4638-89E9-4DA88E166BED}" srcOrd="1" destOrd="0" presId="urn:microsoft.com/office/officeart/2005/8/layout/orgChart1"/>
    <dgm:cxn modelId="{5F37213C-9C36-412C-ADA1-82A6AEE34FFE}" srcId="{79EC0BBC-694D-4441-AB6D-A9898D14CD28}" destId="{AB50CE44-AC7D-4109-A726-C82B34A7CF79}" srcOrd="0" destOrd="0" parTransId="{4F932814-06C7-4D22-8C15-4F4191D5CD72}" sibTransId="{83919D00-457D-4F06-84DF-99891A172A35}"/>
    <dgm:cxn modelId="{43E3A65A-48FF-416C-9F03-F3293F1DBCC1}" type="presOf" srcId="{F4F7CF54-B686-4A0A-998A-E4733F6BF117}" destId="{FCEAE2FA-7997-4E6C-8AA7-0400D42555CF}" srcOrd="0" destOrd="0" presId="urn:microsoft.com/office/officeart/2005/8/layout/orgChart1"/>
    <dgm:cxn modelId="{D73D3556-5379-4B26-8373-EF968D5E3CC6}" type="presOf" srcId="{4269CCC4-FA60-4E90-ABC1-20816AA8971D}" destId="{BF980C34-1970-462D-9295-1F5568EED335}" srcOrd="1" destOrd="0" presId="urn:microsoft.com/office/officeart/2005/8/layout/orgChart1"/>
    <dgm:cxn modelId="{8D8D72A2-75D8-4A35-A89B-2F153563FFAF}" type="presOf" srcId="{2BA8116E-5C89-4116-A00A-0C88C5C19037}" destId="{84D5E04A-6048-4046-8D05-73853B058486}" srcOrd="0" destOrd="0" presId="urn:microsoft.com/office/officeart/2005/8/layout/orgChart1"/>
    <dgm:cxn modelId="{FB87C545-9083-4271-BEFD-E7090E93730C}" type="presOf" srcId="{C1D47262-2CC0-4FCD-978D-C7E0210F5048}" destId="{38F8B1DA-C3A4-4EBB-8D86-464086D3510E}" srcOrd="0" destOrd="0" presId="urn:microsoft.com/office/officeart/2005/8/layout/orgChart1"/>
    <dgm:cxn modelId="{D612F513-EA47-4B1C-AC84-DDD4FFA52FE8}" srcId="{543746DC-5FDD-4715-ACD5-78C06F498358}" destId="{21D691E6-57E7-4B54-BC9F-C3B1B2BE476E}" srcOrd="2" destOrd="0" parTransId="{39BC1C0B-6FEB-4255-AAFF-1E61E82A2100}" sibTransId="{D947E006-B26F-4BB0-A208-BB86198B5FF4}"/>
    <dgm:cxn modelId="{818518F7-5724-470C-8216-B438D88A53EB}" type="presOf" srcId="{543746DC-5FDD-4715-ACD5-78C06F498358}" destId="{277EA2CF-6A7F-45B8-88B1-DE67F1939224}" srcOrd="1" destOrd="0" presId="urn:microsoft.com/office/officeart/2005/8/layout/orgChart1"/>
    <dgm:cxn modelId="{658F365F-1154-4B13-ACB5-89EA98D51B2D}" type="presOf" srcId="{4269CCC4-FA60-4E90-ABC1-20816AA8971D}" destId="{C21E5B0E-F33D-44E7-A415-5D496FAF0206}" srcOrd="0" destOrd="0" presId="urn:microsoft.com/office/officeart/2005/8/layout/orgChart1"/>
    <dgm:cxn modelId="{D731E30A-E5D9-4B1B-A816-759A8BE241DD}" type="presOf" srcId="{39BC1C0B-6FEB-4255-AAFF-1E61E82A2100}" destId="{8A49F31D-FEF3-4B49-ABCA-F41B24D69835}" srcOrd="0" destOrd="0" presId="urn:microsoft.com/office/officeart/2005/8/layout/orgChart1"/>
    <dgm:cxn modelId="{8E0AEC81-1F39-4EAA-8735-B5C3B7E5FC35}" type="presOf" srcId="{4F932814-06C7-4D22-8C15-4F4191D5CD72}" destId="{BAF9BCC3-69E7-4250-BDCD-AB79F9DA6462}" srcOrd="0" destOrd="0" presId="urn:microsoft.com/office/officeart/2005/8/layout/orgChart1"/>
    <dgm:cxn modelId="{47530239-1932-4C46-85BF-5227C55E0773}" srcId="{1C7889EC-26CD-4432-B68F-BAE1E1156DBD}" destId="{543746DC-5FDD-4715-ACD5-78C06F498358}" srcOrd="0" destOrd="0" parTransId="{CC403AA0-D852-4590-9BA7-08600BC0969A}" sibTransId="{F2F57CE5-ABC8-48AA-A649-8658F336DE66}"/>
    <dgm:cxn modelId="{BA5D89E2-208B-4220-911B-DF52D98736FB}" type="presOf" srcId="{61EA57BB-1F07-483E-9151-D0F1D7831719}" destId="{98D22E07-9761-4C48-9D57-987E01352CDC}" srcOrd="1" destOrd="0" presId="urn:microsoft.com/office/officeart/2005/8/layout/orgChart1"/>
    <dgm:cxn modelId="{907E1221-A573-4AB9-8365-A3B50DD75B7A}" srcId="{79EC0BBC-694D-4441-AB6D-A9898D14CD28}" destId="{BF1DEE87-790C-4A89-8FA0-35A0B7992776}" srcOrd="1" destOrd="0" parTransId="{ACDC030C-F46C-486E-BE66-C7FB72528BD6}" sibTransId="{03D28B0B-C753-40E3-8148-1032AD8AC0EC}"/>
    <dgm:cxn modelId="{1874DB48-6E5D-4BBC-A0A8-D9A8F81D4625}" type="presOf" srcId="{40C72B51-38EE-42B7-89A2-4A841DD4CE2D}" destId="{DD7FD3A2-3734-4F9E-9B89-A840E4D3DDCC}" srcOrd="1" destOrd="0" presId="urn:microsoft.com/office/officeart/2005/8/layout/orgChart1"/>
    <dgm:cxn modelId="{2AFEB051-E0BB-412D-9DEC-C4ED534015EC}" type="presOf" srcId="{79EC0BBC-694D-4441-AB6D-A9898D14CD28}" destId="{732C4890-61F3-4316-9C8D-182CF13A8F68}" srcOrd="1" destOrd="0" presId="urn:microsoft.com/office/officeart/2005/8/layout/orgChart1"/>
    <dgm:cxn modelId="{03328795-9B83-481C-B200-5E299B420955}" srcId="{40C72B51-38EE-42B7-89A2-4A841DD4CE2D}" destId="{61EA57BB-1F07-483E-9151-D0F1D7831719}" srcOrd="1" destOrd="0" parTransId="{EE0DF1E3-CED3-4A88-B55C-32C4E0A4064E}" sibTransId="{8CDD40D5-522B-48EE-A368-DF5DB3905E8B}"/>
    <dgm:cxn modelId="{A348F85C-E6CF-4850-89F8-37F23901E42A}" type="presOf" srcId="{ACDC030C-F46C-486E-BE66-C7FB72528BD6}" destId="{E2C31A67-BC6B-47F8-9E26-0EEB1BAF647D}" srcOrd="0" destOrd="0" presId="urn:microsoft.com/office/officeart/2005/8/layout/orgChart1"/>
    <dgm:cxn modelId="{F2DF7908-FED0-4985-9613-11A333AFA673}" type="presOf" srcId="{EE0DF1E3-CED3-4A88-B55C-32C4E0A4064E}" destId="{37815AE5-5D3D-44B8-A97D-07C2B4A9B922}" srcOrd="0" destOrd="0" presId="urn:microsoft.com/office/officeart/2005/8/layout/orgChart1"/>
    <dgm:cxn modelId="{C629F9FC-FF49-4952-BF3B-EF74E5CD9224}" type="presOf" srcId="{3FDFC5D8-1E75-427B-A52C-1B37366EC41E}" destId="{CCD57549-4E40-4608-B5AF-52F7527549A5}" srcOrd="0" destOrd="0" presId="urn:microsoft.com/office/officeart/2005/8/layout/orgChart1"/>
    <dgm:cxn modelId="{91EC04AF-CB93-482C-84CF-8798FC237122}" type="presOf" srcId="{F4F7CF54-B686-4A0A-998A-E4733F6BF117}" destId="{CAAFE856-92B7-4D0D-A7B6-5806B72F3D79}" srcOrd="1" destOrd="0" presId="urn:microsoft.com/office/officeart/2005/8/layout/orgChart1"/>
    <dgm:cxn modelId="{A293B690-7733-4053-9C80-EC4EC107D055}" type="presOf" srcId="{40C72B51-38EE-42B7-89A2-4A841DD4CE2D}" destId="{D767A97D-B03E-4EA1-95AD-865C79076194}" srcOrd="0" destOrd="0" presId="urn:microsoft.com/office/officeart/2005/8/layout/orgChart1"/>
    <dgm:cxn modelId="{EC9412B4-7F69-44FB-BF44-F58A96EC1F6D}" type="presOf" srcId="{21D691E6-57E7-4B54-BC9F-C3B1B2BE476E}" destId="{FF890E87-3895-4B52-ACFD-1369DE623D97}" srcOrd="0" destOrd="0" presId="urn:microsoft.com/office/officeart/2005/8/layout/orgChart1"/>
    <dgm:cxn modelId="{4025C9FA-03D5-4F5B-8797-C0CB52F5811F}" type="presOf" srcId="{AB50CE44-AC7D-4109-A726-C82B34A7CF79}" destId="{373B54E9-0D25-447E-8985-A3C4EB149CDF}" srcOrd="1" destOrd="0" presId="urn:microsoft.com/office/officeart/2005/8/layout/orgChart1"/>
    <dgm:cxn modelId="{0F802141-1015-4177-A3F2-9C5A7F701AC0}" srcId="{40C72B51-38EE-42B7-89A2-4A841DD4CE2D}" destId="{79EC0BBC-694D-4441-AB6D-A9898D14CD28}" srcOrd="0" destOrd="0" parTransId="{F4ABE811-21A8-461A-9E64-99F601658807}" sibTransId="{4657B468-A8F0-4829-BD65-5675386B5B59}"/>
    <dgm:cxn modelId="{0229C68E-9EF2-4E60-85EB-BB9570A81245}" type="presOf" srcId="{61EA57BB-1F07-483E-9151-D0F1D7831719}" destId="{69AA4F5F-CEBA-464D-9EBC-D1792298E82E}" srcOrd="0" destOrd="0" presId="urn:microsoft.com/office/officeart/2005/8/layout/orgChart1"/>
    <dgm:cxn modelId="{51F254FF-49AF-42A9-9111-19DFF287E748}" type="presOf" srcId="{1C7889EC-26CD-4432-B68F-BAE1E1156DBD}" destId="{0D198524-657E-4925-AA60-2F46D4BEBD78}" srcOrd="0" destOrd="0" presId="urn:microsoft.com/office/officeart/2005/8/layout/orgChart1"/>
    <dgm:cxn modelId="{17B09507-8E89-4C16-8FFF-C71AE12710E8}" type="presOf" srcId="{BF1DEE87-790C-4A89-8FA0-35A0B7992776}" destId="{D6BB3977-9199-474C-B0CB-A2EF83388BEA}" srcOrd="0" destOrd="0" presId="urn:microsoft.com/office/officeart/2005/8/layout/orgChart1"/>
    <dgm:cxn modelId="{68688838-0E3F-4880-874D-E2E4072D802E}" type="presParOf" srcId="{0D198524-657E-4925-AA60-2F46D4BEBD78}" destId="{AFD69A36-C375-4907-92D7-9F6F230EBB1B}" srcOrd="0" destOrd="0" presId="urn:microsoft.com/office/officeart/2005/8/layout/orgChart1"/>
    <dgm:cxn modelId="{8BEA1308-E90F-4700-91B9-A018406643C9}" type="presParOf" srcId="{AFD69A36-C375-4907-92D7-9F6F230EBB1B}" destId="{B6F20C0E-916B-4E4B-BBDD-5D9ACA28D865}" srcOrd="0" destOrd="0" presId="urn:microsoft.com/office/officeart/2005/8/layout/orgChart1"/>
    <dgm:cxn modelId="{ED7C02DA-C2C7-403C-B38F-F2995F323AAB}" type="presParOf" srcId="{B6F20C0E-916B-4E4B-BBDD-5D9ACA28D865}" destId="{5197351C-1E58-44F8-AE9F-7A7FEEBF016F}" srcOrd="0" destOrd="0" presId="urn:microsoft.com/office/officeart/2005/8/layout/orgChart1"/>
    <dgm:cxn modelId="{7C48E6F4-9975-43EE-AAC6-161CABC8773D}" type="presParOf" srcId="{B6F20C0E-916B-4E4B-BBDD-5D9ACA28D865}" destId="{277EA2CF-6A7F-45B8-88B1-DE67F1939224}" srcOrd="1" destOrd="0" presId="urn:microsoft.com/office/officeart/2005/8/layout/orgChart1"/>
    <dgm:cxn modelId="{AC65199B-AC24-49AC-9C23-D17BEE921823}" type="presParOf" srcId="{AFD69A36-C375-4907-92D7-9F6F230EBB1B}" destId="{417BA8D9-CD84-40D9-ADA5-05C66A46B730}" srcOrd="1" destOrd="0" presId="urn:microsoft.com/office/officeart/2005/8/layout/orgChart1"/>
    <dgm:cxn modelId="{7493D5D1-4AF8-4E03-98C9-E2C0DD3BD0CD}" type="presParOf" srcId="{417BA8D9-CD84-40D9-ADA5-05C66A46B730}" destId="{CCD57549-4E40-4608-B5AF-52F7527549A5}" srcOrd="0" destOrd="0" presId="urn:microsoft.com/office/officeart/2005/8/layout/orgChart1"/>
    <dgm:cxn modelId="{FCAF3DCA-B62F-4B06-92A6-69B8434E1908}" type="presParOf" srcId="{417BA8D9-CD84-40D9-ADA5-05C66A46B730}" destId="{F187B606-8287-4298-B585-46273E00556D}" srcOrd="1" destOrd="0" presId="urn:microsoft.com/office/officeart/2005/8/layout/orgChart1"/>
    <dgm:cxn modelId="{3343E5B2-5B68-4694-B6B8-BF2CDE5A6632}" type="presParOf" srcId="{F187B606-8287-4298-B585-46273E00556D}" destId="{65C09B38-EF3D-4430-B3E3-9479AB664861}" srcOrd="0" destOrd="0" presId="urn:microsoft.com/office/officeart/2005/8/layout/orgChart1"/>
    <dgm:cxn modelId="{6AA23499-75D0-4D4B-AF3D-BC3681F293CC}" type="presParOf" srcId="{65C09B38-EF3D-4430-B3E3-9479AB664861}" destId="{D767A97D-B03E-4EA1-95AD-865C79076194}" srcOrd="0" destOrd="0" presId="urn:microsoft.com/office/officeart/2005/8/layout/orgChart1"/>
    <dgm:cxn modelId="{EFBCDFDD-F6D3-4B83-B253-8891535711D7}" type="presParOf" srcId="{65C09B38-EF3D-4430-B3E3-9479AB664861}" destId="{DD7FD3A2-3734-4F9E-9B89-A840E4D3DDCC}" srcOrd="1" destOrd="0" presId="urn:microsoft.com/office/officeart/2005/8/layout/orgChart1"/>
    <dgm:cxn modelId="{B8914F5B-9DFC-4A08-A808-5F17EDFB418F}" type="presParOf" srcId="{F187B606-8287-4298-B585-46273E00556D}" destId="{C77B403D-3E51-453E-B463-70F09C0337D7}" srcOrd="1" destOrd="0" presId="urn:microsoft.com/office/officeart/2005/8/layout/orgChart1"/>
    <dgm:cxn modelId="{1C637A77-B304-4246-A1C3-09BCFEE3400B}" type="presParOf" srcId="{C77B403D-3E51-453E-B463-70F09C0337D7}" destId="{3873B6A7-80DA-47BF-A6EF-C601BBE92962}" srcOrd="0" destOrd="0" presId="urn:microsoft.com/office/officeart/2005/8/layout/orgChart1"/>
    <dgm:cxn modelId="{0037DCF6-FD7B-4177-A285-EB50250DA7F6}" type="presParOf" srcId="{C77B403D-3E51-453E-B463-70F09C0337D7}" destId="{B101CA43-38F9-4403-B58C-1AD3A2CB347D}" srcOrd="1" destOrd="0" presId="urn:microsoft.com/office/officeart/2005/8/layout/orgChart1"/>
    <dgm:cxn modelId="{5CFF655E-B454-4DAA-BFD9-191C50D7A288}" type="presParOf" srcId="{B101CA43-38F9-4403-B58C-1AD3A2CB347D}" destId="{85325D52-770F-484A-9BAD-A80D08BD8883}" srcOrd="0" destOrd="0" presId="urn:microsoft.com/office/officeart/2005/8/layout/orgChart1"/>
    <dgm:cxn modelId="{81401411-3E23-475B-9CF5-15E44B6AC917}" type="presParOf" srcId="{85325D52-770F-484A-9BAD-A80D08BD8883}" destId="{E8E60B5A-D689-459C-9D94-69328669D118}" srcOrd="0" destOrd="0" presId="urn:microsoft.com/office/officeart/2005/8/layout/orgChart1"/>
    <dgm:cxn modelId="{27023DCD-9A30-42AD-890D-62628C8909B1}" type="presParOf" srcId="{85325D52-770F-484A-9BAD-A80D08BD8883}" destId="{732C4890-61F3-4316-9C8D-182CF13A8F68}" srcOrd="1" destOrd="0" presId="urn:microsoft.com/office/officeart/2005/8/layout/orgChart1"/>
    <dgm:cxn modelId="{9DE0F12E-7DB0-467C-B265-ADBCE7C26046}" type="presParOf" srcId="{B101CA43-38F9-4403-B58C-1AD3A2CB347D}" destId="{C4617C61-C949-461B-B012-B519DD54A20D}" srcOrd="1" destOrd="0" presId="urn:microsoft.com/office/officeart/2005/8/layout/orgChart1"/>
    <dgm:cxn modelId="{C60F76D0-CD9F-4FA8-8C13-EE6C6854B1D0}" type="presParOf" srcId="{C4617C61-C949-461B-B012-B519DD54A20D}" destId="{BAF9BCC3-69E7-4250-BDCD-AB79F9DA6462}" srcOrd="0" destOrd="0" presId="urn:microsoft.com/office/officeart/2005/8/layout/orgChart1"/>
    <dgm:cxn modelId="{7742189F-C138-47CF-A090-23058DFCE0DE}" type="presParOf" srcId="{C4617C61-C949-461B-B012-B519DD54A20D}" destId="{0AB98056-731D-4F78-A573-6081F16C6B31}" srcOrd="1" destOrd="0" presId="urn:microsoft.com/office/officeart/2005/8/layout/orgChart1"/>
    <dgm:cxn modelId="{5411EA7D-0E09-4BE6-9512-6C7D92D8EA6B}" type="presParOf" srcId="{0AB98056-731D-4F78-A573-6081F16C6B31}" destId="{B4B216F6-1E34-4DFE-AE18-7EB29FA810DB}" srcOrd="0" destOrd="0" presId="urn:microsoft.com/office/officeart/2005/8/layout/orgChart1"/>
    <dgm:cxn modelId="{C170981A-3ED7-41E5-BA1A-52538EDB3BAD}" type="presParOf" srcId="{B4B216F6-1E34-4DFE-AE18-7EB29FA810DB}" destId="{519A1B90-252E-448F-BABB-D45B270EFE28}" srcOrd="0" destOrd="0" presId="urn:microsoft.com/office/officeart/2005/8/layout/orgChart1"/>
    <dgm:cxn modelId="{3F8A4234-F8CD-47DB-A405-2CDB6F194E3E}" type="presParOf" srcId="{B4B216F6-1E34-4DFE-AE18-7EB29FA810DB}" destId="{373B54E9-0D25-447E-8985-A3C4EB149CDF}" srcOrd="1" destOrd="0" presId="urn:microsoft.com/office/officeart/2005/8/layout/orgChart1"/>
    <dgm:cxn modelId="{7DC60D48-AEB7-40EE-AEDF-B0052F7DFB6B}" type="presParOf" srcId="{0AB98056-731D-4F78-A573-6081F16C6B31}" destId="{32DB2B5B-7D98-4973-AB79-82F973F082A3}" srcOrd="1" destOrd="0" presId="urn:microsoft.com/office/officeart/2005/8/layout/orgChart1"/>
    <dgm:cxn modelId="{B53DA030-EC08-4F84-BD3E-B92F922C86C4}" type="presParOf" srcId="{0AB98056-731D-4F78-A573-6081F16C6B31}" destId="{4070980C-2147-44E0-8479-3367BB92D780}" srcOrd="2" destOrd="0" presId="urn:microsoft.com/office/officeart/2005/8/layout/orgChart1"/>
    <dgm:cxn modelId="{18B95BBE-C083-4CD5-A9B1-65C7C04CDA3C}" type="presParOf" srcId="{C4617C61-C949-461B-B012-B519DD54A20D}" destId="{E2C31A67-BC6B-47F8-9E26-0EEB1BAF647D}" srcOrd="2" destOrd="0" presId="urn:microsoft.com/office/officeart/2005/8/layout/orgChart1"/>
    <dgm:cxn modelId="{7B58B30D-71E1-4DAA-A7AB-6B2ABC6B2117}" type="presParOf" srcId="{C4617C61-C949-461B-B012-B519DD54A20D}" destId="{6E73015C-05CD-4F4B-82CE-0FD9EC62A777}" srcOrd="3" destOrd="0" presId="urn:microsoft.com/office/officeart/2005/8/layout/orgChart1"/>
    <dgm:cxn modelId="{EBCACDD5-C203-4970-874D-FB799C8346EF}" type="presParOf" srcId="{6E73015C-05CD-4F4B-82CE-0FD9EC62A777}" destId="{19874365-C820-4D8B-BC0A-27CE9AE2E699}" srcOrd="0" destOrd="0" presId="urn:microsoft.com/office/officeart/2005/8/layout/orgChart1"/>
    <dgm:cxn modelId="{CD5A2EB7-32AC-480D-B676-16392A8C8F0C}" type="presParOf" srcId="{19874365-C820-4D8B-BC0A-27CE9AE2E699}" destId="{D6BB3977-9199-474C-B0CB-A2EF83388BEA}" srcOrd="0" destOrd="0" presId="urn:microsoft.com/office/officeart/2005/8/layout/orgChart1"/>
    <dgm:cxn modelId="{B0A0F70D-48E5-4EFA-8666-077D92C3117D}" type="presParOf" srcId="{19874365-C820-4D8B-BC0A-27CE9AE2E699}" destId="{7BB28C71-0FA7-4638-89E9-4DA88E166BED}" srcOrd="1" destOrd="0" presId="urn:microsoft.com/office/officeart/2005/8/layout/orgChart1"/>
    <dgm:cxn modelId="{966B16C7-23D8-4C88-A8C3-F22F2CC1505E}" type="presParOf" srcId="{6E73015C-05CD-4F4B-82CE-0FD9EC62A777}" destId="{C640EB39-C182-4829-A479-6F60014EA99F}" srcOrd="1" destOrd="0" presId="urn:microsoft.com/office/officeart/2005/8/layout/orgChart1"/>
    <dgm:cxn modelId="{62E21CE7-8AEE-4FA9-9CE2-F1E601E41A66}" type="presParOf" srcId="{6E73015C-05CD-4F4B-82CE-0FD9EC62A777}" destId="{D8D7D791-2CA3-47F2-B11C-968B5FE6AFB0}" srcOrd="2" destOrd="0" presId="urn:microsoft.com/office/officeart/2005/8/layout/orgChart1"/>
    <dgm:cxn modelId="{A220C3B7-EC51-45FC-AB96-D99A7E7475F6}" type="presParOf" srcId="{C4617C61-C949-461B-B012-B519DD54A20D}" destId="{38F8B1DA-C3A4-4EBB-8D86-464086D3510E}" srcOrd="4" destOrd="0" presId="urn:microsoft.com/office/officeart/2005/8/layout/orgChart1"/>
    <dgm:cxn modelId="{41CFA46B-8C4B-4662-ACD7-84845927C511}" type="presParOf" srcId="{C4617C61-C949-461B-B012-B519DD54A20D}" destId="{2CA2BAA1-DF90-452D-8E1D-80C898CE4AB9}" srcOrd="5" destOrd="0" presId="urn:microsoft.com/office/officeart/2005/8/layout/orgChart1"/>
    <dgm:cxn modelId="{B5286998-F5DC-4EFB-B8B9-AE7ADF7C67C8}" type="presParOf" srcId="{2CA2BAA1-DF90-452D-8E1D-80C898CE4AB9}" destId="{0579E0EA-F7FE-47D6-BFCC-E6FAF6929654}" srcOrd="0" destOrd="0" presId="urn:microsoft.com/office/officeart/2005/8/layout/orgChart1"/>
    <dgm:cxn modelId="{AA919B81-286C-4D4D-AB14-2ACF08DABD5E}" type="presParOf" srcId="{0579E0EA-F7FE-47D6-BFCC-E6FAF6929654}" destId="{FCEAE2FA-7997-4E6C-8AA7-0400D42555CF}" srcOrd="0" destOrd="0" presId="urn:microsoft.com/office/officeart/2005/8/layout/orgChart1"/>
    <dgm:cxn modelId="{C6076055-37F4-4678-B98F-07F358950D5F}" type="presParOf" srcId="{0579E0EA-F7FE-47D6-BFCC-E6FAF6929654}" destId="{CAAFE856-92B7-4D0D-A7B6-5806B72F3D79}" srcOrd="1" destOrd="0" presId="urn:microsoft.com/office/officeart/2005/8/layout/orgChart1"/>
    <dgm:cxn modelId="{41D64D51-9E88-4537-9133-1C24660CA1DC}" type="presParOf" srcId="{2CA2BAA1-DF90-452D-8E1D-80C898CE4AB9}" destId="{0178AABA-FF4C-4B00-B94B-8D26A4CF8C12}" srcOrd="1" destOrd="0" presId="urn:microsoft.com/office/officeart/2005/8/layout/orgChart1"/>
    <dgm:cxn modelId="{7F0EDF32-EFC1-4690-AF5D-3616637AD021}" type="presParOf" srcId="{2CA2BAA1-DF90-452D-8E1D-80C898CE4AB9}" destId="{17008C0A-53D3-46A2-B0D0-F5DC0743B04C}" srcOrd="2" destOrd="0" presId="urn:microsoft.com/office/officeart/2005/8/layout/orgChart1"/>
    <dgm:cxn modelId="{21830C08-0773-46A2-BC36-D31FC3A06318}" type="presParOf" srcId="{B101CA43-38F9-4403-B58C-1AD3A2CB347D}" destId="{D6438335-9629-427B-AB00-78349B79C995}" srcOrd="2" destOrd="0" presId="urn:microsoft.com/office/officeart/2005/8/layout/orgChart1"/>
    <dgm:cxn modelId="{8177BD22-67EA-4D4B-BB56-A9EE58C497E9}" type="presParOf" srcId="{C77B403D-3E51-453E-B463-70F09C0337D7}" destId="{37815AE5-5D3D-44B8-A97D-07C2B4A9B922}" srcOrd="2" destOrd="0" presId="urn:microsoft.com/office/officeart/2005/8/layout/orgChart1"/>
    <dgm:cxn modelId="{AAD913D8-673A-4178-9E69-B8B28F6E5A6E}" type="presParOf" srcId="{C77B403D-3E51-453E-B463-70F09C0337D7}" destId="{61C78DB9-2994-4803-9863-C698677FC911}" srcOrd="3" destOrd="0" presId="urn:microsoft.com/office/officeart/2005/8/layout/orgChart1"/>
    <dgm:cxn modelId="{37123D64-F173-4710-9BD5-65A5C03A9B7A}" type="presParOf" srcId="{61C78DB9-2994-4803-9863-C698677FC911}" destId="{65245CD3-1D31-4A4B-9A33-0475F6D110E7}" srcOrd="0" destOrd="0" presId="urn:microsoft.com/office/officeart/2005/8/layout/orgChart1"/>
    <dgm:cxn modelId="{0D059A53-AA70-473E-85F5-5038C1DF211C}" type="presParOf" srcId="{65245CD3-1D31-4A4B-9A33-0475F6D110E7}" destId="{69AA4F5F-CEBA-464D-9EBC-D1792298E82E}" srcOrd="0" destOrd="0" presId="urn:microsoft.com/office/officeart/2005/8/layout/orgChart1"/>
    <dgm:cxn modelId="{A757C828-2D5D-428F-B8AA-E5DF19FE0738}" type="presParOf" srcId="{65245CD3-1D31-4A4B-9A33-0475F6D110E7}" destId="{98D22E07-9761-4C48-9D57-987E01352CDC}" srcOrd="1" destOrd="0" presId="urn:microsoft.com/office/officeart/2005/8/layout/orgChart1"/>
    <dgm:cxn modelId="{1FCC7A38-1B91-48CB-A118-BF8C2A891E09}" type="presParOf" srcId="{61C78DB9-2994-4803-9863-C698677FC911}" destId="{06D99FDB-1C45-4079-909D-41AC4C729E88}" srcOrd="1" destOrd="0" presId="urn:microsoft.com/office/officeart/2005/8/layout/orgChart1"/>
    <dgm:cxn modelId="{48BE6DAF-95BA-4009-908D-68B66587EF43}" type="presParOf" srcId="{61C78DB9-2994-4803-9863-C698677FC911}" destId="{C1063A3B-FC91-4922-89A8-3B8DB56FA7D4}" srcOrd="2" destOrd="0" presId="urn:microsoft.com/office/officeart/2005/8/layout/orgChart1"/>
    <dgm:cxn modelId="{1515D467-EB0D-4407-91DA-6788C82191D9}" type="presParOf" srcId="{F187B606-8287-4298-B585-46273E00556D}" destId="{2E84FEC1-18D2-4C59-9530-D6D501FA3326}" srcOrd="2" destOrd="0" presId="urn:microsoft.com/office/officeart/2005/8/layout/orgChart1"/>
    <dgm:cxn modelId="{FB25153E-B4A4-4495-89A2-D9182C254C56}" type="presParOf" srcId="{417BA8D9-CD84-40D9-ADA5-05C66A46B730}" destId="{84D5E04A-6048-4046-8D05-73853B058486}" srcOrd="2" destOrd="0" presId="urn:microsoft.com/office/officeart/2005/8/layout/orgChart1"/>
    <dgm:cxn modelId="{DE5CD65E-BC42-4860-826D-F8FBF8412C9A}" type="presParOf" srcId="{417BA8D9-CD84-40D9-ADA5-05C66A46B730}" destId="{FCF4C106-5240-48DD-9476-760A96CF9966}" srcOrd="3" destOrd="0" presId="urn:microsoft.com/office/officeart/2005/8/layout/orgChart1"/>
    <dgm:cxn modelId="{4BD3E7BB-A51A-44E8-B946-EA5C7A333750}" type="presParOf" srcId="{FCF4C106-5240-48DD-9476-760A96CF9966}" destId="{AC9C1DD5-BD94-4F76-8134-8C78CA24C37D}" srcOrd="0" destOrd="0" presId="urn:microsoft.com/office/officeart/2005/8/layout/orgChart1"/>
    <dgm:cxn modelId="{6147308A-832B-4D72-904F-0A0AE57E1ED5}" type="presParOf" srcId="{AC9C1DD5-BD94-4F76-8134-8C78CA24C37D}" destId="{C21E5B0E-F33D-44E7-A415-5D496FAF0206}" srcOrd="0" destOrd="0" presId="urn:microsoft.com/office/officeart/2005/8/layout/orgChart1"/>
    <dgm:cxn modelId="{97ADBBDC-39FE-4719-925B-DF184F640E6B}" type="presParOf" srcId="{AC9C1DD5-BD94-4F76-8134-8C78CA24C37D}" destId="{BF980C34-1970-462D-9295-1F5568EED335}" srcOrd="1" destOrd="0" presId="urn:microsoft.com/office/officeart/2005/8/layout/orgChart1"/>
    <dgm:cxn modelId="{58FAF3D6-0108-47D5-B427-20F1D687B7C9}" type="presParOf" srcId="{FCF4C106-5240-48DD-9476-760A96CF9966}" destId="{D0077EE2-4192-4B4F-AEF5-E087ED1275F7}" srcOrd="1" destOrd="0" presId="urn:microsoft.com/office/officeart/2005/8/layout/orgChart1"/>
    <dgm:cxn modelId="{19216087-C845-4339-8736-87E2F99D1E3B}" type="presParOf" srcId="{FCF4C106-5240-48DD-9476-760A96CF9966}" destId="{A5EF6773-C99A-46B0-9041-361E1D41BA45}" srcOrd="2" destOrd="0" presId="urn:microsoft.com/office/officeart/2005/8/layout/orgChart1"/>
    <dgm:cxn modelId="{14658C67-D1C1-48DC-8D67-10AF5B15C1F6}" type="presParOf" srcId="{417BA8D9-CD84-40D9-ADA5-05C66A46B730}" destId="{8A49F31D-FEF3-4B49-ABCA-F41B24D69835}" srcOrd="4" destOrd="0" presId="urn:microsoft.com/office/officeart/2005/8/layout/orgChart1"/>
    <dgm:cxn modelId="{B929EF7F-2A8B-4A84-A890-73769048B941}" type="presParOf" srcId="{417BA8D9-CD84-40D9-ADA5-05C66A46B730}" destId="{EEB76C1B-4BC0-48B7-ADCA-99A5EF587600}" srcOrd="5" destOrd="0" presId="urn:microsoft.com/office/officeart/2005/8/layout/orgChart1"/>
    <dgm:cxn modelId="{0C4BCCE0-F3E5-43DA-A075-D28616F4A870}" type="presParOf" srcId="{EEB76C1B-4BC0-48B7-ADCA-99A5EF587600}" destId="{C094F7A2-DBFA-4761-BF20-F73EE3B881E2}" srcOrd="0" destOrd="0" presId="urn:microsoft.com/office/officeart/2005/8/layout/orgChart1"/>
    <dgm:cxn modelId="{DBD46945-AEDF-45CD-BB0B-9FBB2127EAD0}" type="presParOf" srcId="{C094F7A2-DBFA-4761-BF20-F73EE3B881E2}" destId="{FF890E87-3895-4B52-ACFD-1369DE623D97}" srcOrd="0" destOrd="0" presId="urn:microsoft.com/office/officeart/2005/8/layout/orgChart1"/>
    <dgm:cxn modelId="{B4A233D0-BC5D-4C06-A4AD-1FABDE7BBE97}" type="presParOf" srcId="{C094F7A2-DBFA-4761-BF20-F73EE3B881E2}" destId="{CED51FC4-EC78-403F-AE2C-0147751F9CFD}" srcOrd="1" destOrd="0" presId="urn:microsoft.com/office/officeart/2005/8/layout/orgChart1"/>
    <dgm:cxn modelId="{1D9D1E80-CA76-4EA6-B4FA-AF9140AF47E6}" type="presParOf" srcId="{EEB76C1B-4BC0-48B7-ADCA-99A5EF587600}" destId="{8F0B9B17-BD51-45DB-99F8-27B8D362AFB0}" srcOrd="1" destOrd="0" presId="urn:microsoft.com/office/officeart/2005/8/layout/orgChart1"/>
    <dgm:cxn modelId="{503FE612-96DA-4A96-8AAA-7734695DCD25}" type="presParOf" srcId="{EEB76C1B-4BC0-48B7-ADCA-99A5EF587600}" destId="{9382593F-1088-4C9F-813B-91CD4C9CF9B1}" srcOrd="2" destOrd="0" presId="urn:microsoft.com/office/officeart/2005/8/layout/orgChart1"/>
    <dgm:cxn modelId="{13675DAA-09CD-4091-A8F0-599C32F3B38C}" type="presParOf" srcId="{AFD69A36-C375-4907-92D7-9F6F230EBB1B}" destId="{4A2C0C65-C2B4-4A09-A3C8-6ADCCBF3C7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9F31D-FEF3-4B49-ABCA-F41B24D69835}">
      <dsp:nvSpPr>
        <dsp:cNvPr id="0" name=""/>
        <dsp:cNvSpPr/>
      </dsp:nvSpPr>
      <dsp:spPr>
        <a:xfrm>
          <a:off x="522543" y="327804"/>
          <a:ext cx="400464" cy="4764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4857"/>
              </a:lnTo>
              <a:lnTo>
                <a:pt x="400464" y="4764857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5E04A-6048-4046-8D05-73853B058486}">
      <dsp:nvSpPr>
        <dsp:cNvPr id="0" name=""/>
        <dsp:cNvSpPr/>
      </dsp:nvSpPr>
      <dsp:spPr>
        <a:xfrm>
          <a:off x="522543" y="327804"/>
          <a:ext cx="400464" cy="4299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9432"/>
              </a:lnTo>
              <a:lnTo>
                <a:pt x="400464" y="4299432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15AE5-5D3D-44B8-A97D-07C2B4A9B922}">
      <dsp:nvSpPr>
        <dsp:cNvPr id="0" name=""/>
        <dsp:cNvSpPr/>
      </dsp:nvSpPr>
      <dsp:spPr>
        <a:xfrm>
          <a:off x="1018200" y="793229"/>
          <a:ext cx="142789" cy="3368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8582"/>
              </a:lnTo>
              <a:lnTo>
                <a:pt x="142789" y="3368582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8B1DA-C3A4-4EBB-8D86-464086D3510E}">
      <dsp:nvSpPr>
        <dsp:cNvPr id="0" name=""/>
        <dsp:cNvSpPr/>
      </dsp:nvSpPr>
      <dsp:spPr>
        <a:xfrm>
          <a:off x="1317164" y="1258654"/>
          <a:ext cx="234261" cy="2239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444"/>
              </a:lnTo>
              <a:lnTo>
                <a:pt x="234261" y="2239444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31A67-BC6B-47F8-9E26-0EEB1BAF647D}">
      <dsp:nvSpPr>
        <dsp:cNvPr id="0" name=""/>
        <dsp:cNvSpPr/>
      </dsp:nvSpPr>
      <dsp:spPr>
        <a:xfrm>
          <a:off x="1317164" y="1258654"/>
          <a:ext cx="234261" cy="1326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6685"/>
              </a:lnTo>
              <a:lnTo>
                <a:pt x="234261" y="1326685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9BCC3-69E7-4250-BDCD-AB79F9DA6462}">
      <dsp:nvSpPr>
        <dsp:cNvPr id="0" name=""/>
        <dsp:cNvSpPr/>
      </dsp:nvSpPr>
      <dsp:spPr>
        <a:xfrm>
          <a:off x="1317164" y="1258654"/>
          <a:ext cx="234261" cy="456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878"/>
              </a:lnTo>
              <a:lnTo>
                <a:pt x="234261" y="456878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3B6A7-80DA-47BF-A6EF-C601BBE92962}">
      <dsp:nvSpPr>
        <dsp:cNvPr id="0" name=""/>
        <dsp:cNvSpPr/>
      </dsp:nvSpPr>
      <dsp:spPr>
        <a:xfrm>
          <a:off x="1018200" y="793229"/>
          <a:ext cx="142789" cy="30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42"/>
              </a:lnTo>
              <a:lnTo>
                <a:pt x="142789" y="301542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57549-4E40-4608-B5AF-52F7527549A5}">
      <dsp:nvSpPr>
        <dsp:cNvPr id="0" name=""/>
        <dsp:cNvSpPr/>
      </dsp:nvSpPr>
      <dsp:spPr>
        <a:xfrm>
          <a:off x="522543" y="327804"/>
          <a:ext cx="400464" cy="30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542"/>
              </a:lnTo>
              <a:lnTo>
                <a:pt x="400464" y="301542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7351C-1E58-44F8-AE9F-7A7FEEBF016F}">
      <dsp:nvSpPr>
        <dsp:cNvPr id="0" name=""/>
        <dsp:cNvSpPr/>
      </dsp:nvSpPr>
      <dsp:spPr>
        <a:xfrm>
          <a:off x="255566" y="40"/>
          <a:ext cx="2669762" cy="327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kern="1200" cap="none" normalizeH="0" baseline="0" dirty="0" smtClean="0">
              <a:ln/>
              <a:effectLst/>
              <a:latin typeface="Arial" charset="0"/>
              <a:cs typeface="Arial" charset="0"/>
            </a:rPr>
            <a:t>Вершина дерева</a:t>
          </a:r>
        </a:p>
      </dsp:txBody>
      <dsp:txXfrm>
        <a:off x="255566" y="40"/>
        <a:ext cx="2669762" cy="327764"/>
      </dsp:txXfrm>
    </dsp:sp>
    <dsp:sp modelId="{D767A97D-B03E-4EA1-95AD-865C79076194}">
      <dsp:nvSpPr>
        <dsp:cNvPr id="0" name=""/>
        <dsp:cNvSpPr/>
      </dsp:nvSpPr>
      <dsp:spPr>
        <a:xfrm>
          <a:off x="923007" y="465465"/>
          <a:ext cx="951931" cy="327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kern="1200" cap="none" normalizeH="0" baseline="0" dirty="0" smtClean="0">
              <a:ln/>
              <a:effectLst/>
              <a:latin typeface="Arial" charset="0"/>
              <a:cs typeface="Arial" charset="0"/>
            </a:rPr>
            <a:t>Узел 1</a:t>
          </a:r>
        </a:p>
      </dsp:txBody>
      <dsp:txXfrm>
        <a:off x="923007" y="465465"/>
        <a:ext cx="951931" cy="327764"/>
      </dsp:txXfrm>
    </dsp:sp>
    <dsp:sp modelId="{E8E60B5A-D689-459C-9D94-69328669D118}">
      <dsp:nvSpPr>
        <dsp:cNvPr id="0" name=""/>
        <dsp:cNvSpPr/>
      </dsp:nvSpPr>
      <dsp:spPr>
        <a:xfrm>
          <a:off x="1160990" y="930890"/>
          <a:ext cx="1561743" cy="327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kern="1200" cap="none" normalizeH="0" baseline="0" dirty="0" smtClean="0">
              <a:ln/>
              <a:effectLst/>
              <a:latin typeface="Arial" charset="0"/>
              <a:cs typeface="Arial" charset="0"/>
            </a:rPr>
            <a:t>Матрицы</a:t>
          </a:r>
        </a:p>
      </dsp:txBody>
      <dsp:txXfrm>
        <a:off x="1160990" y="930890"/>
        <a:ext cx="1561743" cy="327764"/>
      </dsp:txXfrm>
    </dsp:sp>
    <dsp:sp modelId="{519A1B90-252E-448F-BABB-D45B270EFE28}">
      <dsp:nvSpPr>
        <dsp:cNvPr id="0" name=""/>
        <dsp:cNvSpPr/>
      </dsp:nvSpPr>
      <dsp:spPr>
        <a:xfrm>
          <a:off x="1551426" y="1396315"/>
          <a:ext cx="1995401" cy="6384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kern="1200" cap="none" normalizeH="0" baseline="0" dirty="0" smtClean="0">
              <a:ln/>
              <a:effectLst/>
              <a:latin typeface="Arial" charset="0"/>
              <a:cs typeface="Arial" charset="0"/>
            </a:rPr>
            <a:t>Матрица родителя</a:t>
          </a:r>
        </a:p>
      </dsp:txBody>
      <dsp:txXfrm>
        <a:off x="1551426" y="1396315"/>
        <a:ext cx="1995401" cy="638435"/>
      </dsp:txXfrm>
    </dsp:sp>
    <dsp:sp modelId="{D6BB3977-9199-474C-B0CB-A2EF83388BEA}">
      <dsp:nvSpPr>
        <dsp:cNvPr id="0" name=""/>
        <dsp:cNvSpPr/>
      </dsp:nvSpPr>
      <dsp:spPr>
        <a:xfrm>
          <a:off x="1551426" y="2172411"/>
          <a:ext cx="1971500" cy="8258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kern="1200" cap="none" normalizeH="0" baseline="0" dirty="0" smtClean="0">
              <a:ln/>
              <a:effectLst/>
              <a:latin typeface="Arial" charset="0"/>
              <a:cs typeface="Arial" charset="0"/>
            </a:rPr>
            <a:t>Собственная матрица</a:t>
          </a:r>
        </a:p>
      </dsp:txBody>
      <dsp:txXfrm>
        <a:off x="1551426" y="2172411"/>
        <a:ext cx="1971500" cy="825857"/>
      </dsp:txXfrm>
    </dsp:sp>
    <dsp:sp modelId="{FCEAE2FA-7997-4E6C-8AA7-0400D42555CF}">
      <dsp:nvSpPr>
        <dsp:cNvPr id="0" name=""/>
        <dsp:cNvSpPr/>
      </dsp:nvSpPr>
      <dsp:spPr>
        <a:xfrm>
          <a:off x="1551426" y="3135929"/>
          <a:ext cx="2220227" cy="7243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kern="1200" cap="none" normalizeH="0" baseline="0" dirty="0" smtClean="0">
              <a:ln/>
              <a:effectLst/>
              <a:latin typeface="Arial" charset="0"/>
              <a:cs typeface="Arial" charset="0"/>
            </a:rPr>
            <a:t>Глобальная матрица</a:t>
          </a:r>
        </a:p>
      </dsp:txBody>
      <dsp:txXfrm>
        <a:off x="1551426" y="3135929"/>
        <a:ext cx="2220227" cy="724338"/>
      </dsp:txXfrm>
    </dsp:sp>
    <dsp:sp modelId="{69AA4F5F-CEBA-464D-9EBC-D1792298E82E}">
      <dsp:nvSpPr>
        <dsp:cNvPr id="0" name=""/>
        <dsp:cNvSpPr/>
      </dsp:nvSpPr>
      <dsp:spPr>
        <a:xfrm>
          <a:off x="1160990" y="3997929"/>
          <a:ext cx="3119946" cy="327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kern="1200" cap="none" normalizeH="0" baseline="0" dirty="0" smtClean="0">
              <a:ln/>
              <a:effectLst/>
              <a:latin typeface="Arial" charset="0"/>
              <a:cs typeface="Arial" charset="0"/>
            </a:rPr>
            <a:t>Дочерние узлы</a:t>
          </a:r>
        </a:p>
      </dsp:txBody>
      <dsp:txXfrm>
        <a:off x="1160990" y="3997929"/>
        <a:ext cx="3119946" cy="327764"/>
      </dsp:txXfrm>
    </dsp:sp>
    <dsp:sp modelId="{C21E5B0E-F33D-44E7-A415-5D496FAF0206}">
      <dsp:nvSpPr>
        <dsp:cNvPr id="0" name=""/>
        <dsp:cNvSpPr/>
      </dsp:nvSpPr>
      <dsp:spPr>
        <a:xfrm>
          <a:off x="923007" y="4463354"/>
          <a:ext cx="1224874" cy="327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kern="1200" cap="none" normalizeH="0" baseline="0" dirty="0" smtClean="0">
              <a:ln/>
              <a:effectLst/>
              <a:latin typeface="Arial" charset="0"/>
              <a:cs typeface="Arial" charset="0"/>
            </a:rPr>
            <a:t>Узел 2</a:t>
          </a:r>
        </a:p>
      </dsp:txBody>
      <dsp:txXfrm>
        <a:off x="923007" y="4463354"/>
        <a:ext cx="1224874" cy="327764"/>
      </dsp:txXfrm>
    </dsp:sp>
    <dsp:sp modelId="{FF890E87-3895-4B52-ACFD-1369DE623D97}">
      <dsp:nvSpPr>
        <dsp:cNvPr id="0" name=""/>
        <dsp:cNvSpPr/>
      </dsp:nvSpPr>
      <dsp:spPr>
        <a:xfrm>
          <a:off x="923007" y="4928779"/>
          <a:ext cx="1368893" cy="327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sz="2200" b="0" i="0" u="none" strike="noStrike" kern="1200" cap="none" normalizeH="0" baseline="0" dirty="0" smtClean="0">
              <a:ln/>
              <a:effectLst/>
              <a:latin typeface="Arial" charset="0"/>
              <a:cs typeface="Arial" charset="0"/>
            </a:rPr>
            <a:t>Узел 3</a:t>
          </a:r>
          <a:endParaRPr kumimoji="0" lang="ru-RU" sz="2200" b="0" i="0" u="none" strike="noStrike" kern="1200" cap="none" normalizeH="0" baseline="0" dirty="0">
            <a:ln/>
            <a:effectLst/>
            <a:latin typeface="Arial" charset="0"/>
            <a:cs typeface="Arial" charset="0"/>
          </a:endParaRPr>
        </a:p>
      </dsp:txBody>
      <dsp:txXfrm>
        <a:off x="923007" y="4928779"/>
        <a:ext cx="1368893" cy="327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10.11.2022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10.11.2022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10.11.2022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10.11.2022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10.11.2022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3861048"/>
            <a:ext cx="4968552" cy="982960"/>
          </a:xfrm>
        </p:spPr>
        <p:txBody>
          <a:bodyPr>
            <a:normAutofit/>
          </a:bodyPr>
          <a:lstStyle/>
          <a:p>
            <a:pPr algn="l"/>
            <a:r>
              <a:rPr lang="ru-RU" sz="2400" u="sng" dirty="0"/>
              <a:t>Исполнитель</a:t>
            </a:r>
            <a:r>
              <a:rPr lang="ru-RU" sz="2400" u="sng" dirty="0" smtClean="0"/>
              <a:t>:</a:t>
            </a:r>
            <a:r>
              <a:rPr lang="en-US" sz="2400" u="sng" dirty="0" smtClean="0"/>
              <a:t> </a:t>
            </a:r>
            <a:r>
              <a:rPr lang="ru-RU" sz="2400" u="sng" dirty="0" smtClean="0"/>
              <a:t>Парусов В.А.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ru-RU" sz="2400" dirty="0"/>
              <a:t>Руководитель</a:t>
            </a:r>
            <a:r>
              <a:rPr lang="ru-RU" sz="2400" dirty="0" smtClean="0"/>
              <a:t>: Васильев А.А.</a:t>
            </a: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59632" y="119697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3600" b="1" dirty="0" smtClean="0"/>
              <a:t>Constant DIP GPU Driven Rendering Pipeline</a:t>
            </a:r>
          </a:p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Bookman Old Style" pitchFamily="18" charset="0"/>
              </a:rPr>
              <a:t>Обзор спринта</a:t>
            </a: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09.11.2</a:t>
            </a:r>
            <a:r>
              <a:rPr lang="ru-RU" dirty="0">
                <a:latin typeface="Bookman Old Style" pitchFamily="18" charset="0"/>
              </a:rPr>
              <a:t>2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иерархической модели вывода геометрии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cdn.80.lv/api/upload/content/2b/5d2cf049e13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245424" cy="416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1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иерархической модели вывода геометрии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Вариант 1</a:t>
            </a:r>
          </a:p>
          <a:p>
            <a:pPr lvl="1"/>
            <a:r>
              <a:rPr lang="ru-RU" dirty="0" smtClean="0"/>
              <a:t>Разделим объект на части аналогично иерархической модели вывода</a:t>
            </a:r>
          </a:p>
          <a:p>
            <a:pPr lvl="1"/>
            <a:r>
              <a:rPr lang="ru-RU" dirty="0" smtClean="0"/>
              <a:t>Плохо, т.к. появятся «отверстия» в местах стыков</a:t>
            </a:r>
          </a:p>
          <a:p>
            <a:r>
              <a:rPr lang="ru-RU" dirty="0" smtClean="0"/>
              <a:t>Вариант 2</a:t>
            </a:r>
          </a:p>
          <a:p>
            <a:pPr lvl="1"/>
            <a:r>
              <a:rPr lang="ru-RU" dirty="0" smtClean="0"/>
              <a:t>Давайте хранить матрицы для каждой вершины геометрии</a:t>
            </a:r>
            <a:endParaRPr lang="en-US" dirty="0" smtClean="0"/>
          </a:p>
          <a:p>
            <a:pPr lvl="1"/>
            <a:r>
              <a:rPr lang="ru-RU" dirty="0"/>
              <a:t>Плохо, т.к. </a:t>
            </a:r>
            <a:r>
              <a:rPr lang="ru-RU" dirty="0" smtClean="0"/>
              <a:t>вершин может быть очень много (300к+)</a:t>
            </a:r>
            <a:endParaRPr lang="ru-RU" dirty="0"/>
          </a:p>
          <a:p>
            <a:r>
              <a:rPr lang="ru-RU" dirty="0"/>
              <a:t>Вариант </a:t>
            </a:r>
            <a:r>
              <a:rPr lang="ru-RU" dirty="0" smtClean="0"/>
              <a:t>3</a:t>
            </a:r>
          </a:p>
          <a:p>
            <a:pPr lvl="1"/>
            <a:r>
              <a:rPr lang="en-US" dirty="0" smtClean="0"/>
              <a:t>Skinning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116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Skinning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6146" name="Picture 2" descr="skin.png (456×45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76872"/>
            <a:ext cx="297187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973" y="2262268"/>
            <a:ext cx="2993187" cy="296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kin and b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617" y="2276872"/>
            <a:ext cx="297187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2" name="Picture 4" descr="https://learnopengl.com/img/guest/2020/skeletal_animation/pose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25336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nterpolation bw frame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26479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MMD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MikuMikuDance</a:t>
            </a:r>
            <a:r>
              <a:rPr lang="en-US" dirty="0"/>
              <a:t> (</a:t>
            </a:r>
            <a:r>
              <a:rPr lang="ru-RU" dirty="0"/>
              <a:t>яп. </a:t>
            </a:r>
            <a:r>
              <a:rPr lang="ja-JP" altLang="en-US" dirty="0"/>
              <a:t>ミクミクダン</a:t>
            </a:r>
            <a:r>
              <a:rPr lang="ja-JP" altLang="en-US" dirty="0" smtClean="0"/>
              <a:t>ス</a:t>
            </a:r>
            <a:r>
              <a:rPr lang="ru-RU" dirty="0" smtClean="0"/>
              <a:t>), </a:t>
            </a:r>
            <a:r>
              <a:rPr lang="ru-RU" dirty="0"/>
              <a:t>сокращенно </a:t>
            </a:r>
            <a:r>
              <a:rPr lang="en-US" dirty="0"/>
              <a:t>MMD — </a:t>
            </a:r>
            <a:r>
              <a:rPr lang="ru-RU" dirty="0"/>
              <a:t>бесплатная программа компьютерной </a:t>
            </a:r>
            <a:r>
              <a:rPr lang="ru-RU" dirty="0" smtClean="0"/>
              <a:t>анимации, </a:t>
            </a:r>
            <a:r>
              <a:rPr lang="ru-RU" dirty="0"/>
              <a:t>которая позволяет пользователям создавать 3</a:t>
            </a:r>
            <a:r>
              <a:rPr lang="en-US" dirty="0"/>
              <a:t>D-</a:t>
            </a:r>
            <a:r>
              <a:rPr lang="ru-RU" dirty="0"/>
              <a:t>анимированные видеоролики, изначально созданная для персонажа </a:t>
            </a:r>
            <a:r>
              <a:rPr lang="en-US" dirty="0" err="1"/>
              <a:t>Vocaloid</a:t>
            </a:r>
            <a:r>
              <a:rPr lang="en-US" dirty="0"/>
              <a:t> </a:t>
            </a:r>
            <a:r>
              <a:rPr lang="ru-RU" dirty="0"/>
              <a:t>Мику </a:t>
            </a:r>
            <a:r>
              <a:rPr lang="ru-RU" dirty="0" err="1" smtClean="0"/>
              <a:t>Хацунэ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8194" name="Picture 2" descr="MikuMikuDanc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5024"/>
            <a:ext cx="4784204" cy="256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</a:t>
            </a:r>
            <a:r>
              <a:rPr lang="en-US" dirty="0"/>
              <a:t>MMD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Данный формат является довольно популярным и выдвигает жесткие требования к названиям костей, что позволяет применять одни и те же анимации к любым моделям записанным в этом формате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t="14849" r="5021"/>
          <a:stretch/>
        </p:blipFill>
        <p:spPr bwMode="auto">
          <a:xfrm>
            <a:off x="467544" y="3417937"/>
            <a:ext cx="4888297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0" r="23943"/>
          <a:stretch/>
        </p:blipFill>
        <p:spPr bwMode="auto">
          <a:xfrm>
            <a:off x="5796137" y="3310088"/>
            <a:ext cx="2664296" cy="29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7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mtClean="0"/>
              <a:t>Тут видео нет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D93A4C-91DB-45E8-BE19-33FFAE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4B17395-5EC1-4751-A714-83942BB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CA5F27F-9BD5-4F9C-93FA-663DD72854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Реализовано</a:t>
            </a:r>
          </a:p>
          <a:p>
            <a:pPr lvl="1"/>
            <a:r>
              <a:rPr lang="en-US" dirty="0" smtClean="0"/>
              <a:t>Skinning</a:t>
            </a:r>
            <a:endParaRPr lang="ru-RU" dirty="0" smtClean="0"/>
          </a:p>
          <a:p>
            <a:pPr lvl="1"/>
            <a:r>
              <a:rPr lang="en-US" dirty="0" smtClean="0"/>
              <a:t>Animations</a:t>
            </a:r>
            <a:endParaRPr lang="ru-RU" dirty="0" smtClean="0"/>
          </a:p>
          <a:p>
            <a:r>
              <a:rPr lang="ru-RU" dirty="0" smtClean="0"/>
              <a:t>План на следующую неделю</a:t>
            </a:r>
          </a:p>
          <a:p>
            <a:pPr lvl="1"/>
            <a:r>
              <a:rPr lang="ru-RU" dirty="0" smtClean="0"/>
              <a:t>Добавить </a:t>
            </a:r>
            <a:r>
              <a:rPr lang="ru-RU" smtClean="0"/>
              <a:t>поддержку скриншотов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357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Уменьшить зависимость скорости </a:t>
            </a:r>
            <a:r>
              <a:rPr lang="ru-RU" dirty="0" err="1" smtClean="0"/>
              <a:t>отрисовки</a:t>
            </a:r>
            <a:r>
              <a:rPr lang="ru-RU" dirty="0" smtClean="0"/>
              <a:t> трехмерных сцен от производительности центрального процессора</a:t>
            </a:r>
            <a:endParaRPr lang="en-US" dirty="0" smtClean="0"/>
          </a:p>
          <a:p>
            <a:pPr lvl="1"/>
            <a:r>
              <a:rPr lang="ru-RU" dirty="0" smtClean="0"/>
              <a:t>Предложить архитектуру графического конвейера использующего константное количество вызовов </a:t>
            </a:r>
            <a:r>
              <a:rPr lang="ru-RU" dirty="0" err="1" smtClean="0"/>
              <a:t>отрисовки</a:t>
            </a:r>
            <a:r>
              <a:rPr lang="ru-RU" dirty="0"/>
              <a:t> </a:t>
            </a:r>
            <a:r>
              <a:rPr lang="ru-RU" dirty="0" smtClean="0"/>
              <a:t>относительно количества объектов сцены</a:t>
            </a:r>
          </a:p>
          <a:p>
            <a:pPr lvl="1"/>
            <a:r>
              <a:rPr lang="ru-RU" dirty="0" smtClean="0"/>
              <a:t>Оценить производительность предложенного конвейера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7D93A4C-91DB-45E8-BE19-33FFAE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на спринт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D4B17395-5EC1-4751-A714-83942BB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CA5F27F-9BD5-4F9C-93FA-663DD72854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Начать реализовывать поддержку </a:t>
            </a:r>
            <a:r>
              <a:rPr lang="ru-RU" dirty="0" err="1"/>
              <a:t>Skinned</a:t>
            </a:r>
            <a:r>
              <a:rPr lang="ru-RU" dirty="0"/>
              <a:t> геометрии</a:t>
            </a:r>
          </a:p>
          <a:p>
            <a:r>
              <a:rPr lang="ru-RU" dirty="0"/>
              <a:t>Начать реализовывать поддержку </a:t>
            </a:r>
            <a:r>
              <a:rPr lang="ru-RU" dirty="0" err="1"/>
              <a:t>анимаций</a:t>
            </a:r>
            <a:r>
              <a:rPr lang="ru-RU" dirty="0"/>
              <a:t> для </a:t>
            </a:r>
            <a:r>
              <a:rPr lang="ru-RU" dirty="0" err="1"/>
              <a:t>Skinned</a:t>
            </a:r>
            <a:r>
              <a:rPr lang="ru-RU" dirty="0"/>
              <a:t> геометрии</a:t>
            </a:r>
          </a:p>
          <a:p>
            <a:r>
              <a:rPr lang="ru-RU" dirty="0"/>
              <a:t>Попробовать повысить скорость загрузки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2526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Иерархическая модель вывода геометрии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213072214"/>
              </p:ext>
            </p:extLst>
          </p:nvPr>
        </p:nvGraphicFramePr>
        <p:xfrm>
          <a:off x="467544" y="1124744"/>
          <a:ext cx="453650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10" descr="Helic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99013" y="1124744"/>
            <a:ext cx="4257675" cy="217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11" descr="Helic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11701" y="3821907"/>
            <a:ext cx="4344987" cy="221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24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Иерархическая модель вывода геометрии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Тогда получаем формулу для вычисления матрицы трансформации для вывода объекта на экран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𝐺𝑙𝑜𝑏𝑎𝑙𝑇𝑟𝑎𝑛𝑠𝑓𝑜𝑟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𝑜𝑏𝑗𝑒𝑐𝑡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err="1" smtClean="0">
                        <a:latin typeface="Cambria Math"/>
                      </a:rPr>
                      <m:t>𝐺𝑙𝑜𝑏𝑎𝑙𝑇𝑟𝑎𝑛𝑠𝑓𝑜𝑟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𝑝𝑎𝑟𝑒𝑛𝑡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∗ </m:t>
                    </m:r>
                    <m:r>
                      <a:rPr lang="en-US" i="1" dirty="0" err="1" smtClean="0">
                        <a:latin typeface="Cambria Math"/>
                      </a:rPr>
                      <m:t>𝐿𝑜𝑐𝑎𝑙𝑇𝑟𝑎𝑛𝑠𝑓𝑜𝑟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𝑜𝑏𝑗𝑒𝑐𝑡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hader - can not draw my car correctly in opengl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4194856" cy="25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 can't build real world models but VW can - General Discussion -  Vectorworks Community 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I can't build real world models but VW can - General Discussion -  Vectorworks Community Boar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I can't build real world models but VW can - General Discussion -  Vectorworks Community Boar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I can't build real world models but VW can - General Discussion -  Vectorworks Community Boar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 descr="3-D geometric model of UG windmill 3.2 DATA CONVERSION OF WINDMILL 3-D... |  Download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73524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5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иерархической модели вывода геометрии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074" name="Picture 2" descr="Soft Kitty: An overview of the latest OpenGL ES 3.0 technical demo from  Imagination - Imagin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309874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ersona 5 Joker T-Pose&quot; by epicgamer43 | Red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1287016"/>
            <a:ext cx="44100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2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иерархической модели вывода геометрии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Вариант 1</a:t>
            </a:r>
          </a:p>
          <a:p>
            <a:pPr lvl="1"/>
            <a:r>
              <a:rPr lang="ru-RU" dirty="0" smtClean="0"/>
              <a:t>Разделим объект на части аналогично иерархической модели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5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иерархической модели вывода геометрии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Write a program using OpenGL to create a 2D robot. | Cheg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73049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иерархической модели вывода геометрии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Вариант 1</a:t>
            </a:r>
          </a:p>
          <a:p>
            <a:pPr lvl="1"/>
            <a:r>
              <a:rPr lang="ru-RU" dirty="0" smtClean="0"/>
              <a:t>Разделим объект на части аналогично иерархической модели вывода</a:t>
            </a:r>
          </a:p>
          <a:p>
            <a:pPr lvl="1"/>
            <a:r>
              <a:rPr lang="ru-RU" dirty="0" smtClean="0"/>
              <a:t>Плохо, т.к. появятся «отверстия» в местах стыков</a:t>
            </a:r>
          </a:p>
          <a:p>
            <a:r>
              <a:rPr lang="ru-RU" dirty="0" smtClean="0"/>
              <a:t>Вариант 2</a:t>
            </a:r>
          </a:p>
          <a:p>
            <a:pPr lvl="1"/>
            <a:r>
              <a:rPr lang="ru-RU" dirty="0" smtClean="0"/>
              <a:t>Давайте хранить матрицы для каждой вершины геометрии</a:t>
            </a:r>
          </a:p>
        </p:txBody>
      </p:sp>
    </p:spTree>
    <p:extLst>
      <p:ext uri="{BB962C8B-B14F-4D97-AF65-F5344CB8AC3E}">
        <p14:creationId xmlns:p14="http://schemas.microsoft.com/office/powerpoint/2010/main" val="20883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138039</TotalTime>
  <Words>346</Words>
  <Application>Microsoft Office PowerPoint</Application>
  <PresentationFormat>Экран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Начальная</vt:lpstr>
      <vt:lpstr>Исполнитель: Парусов В.А. Руководитель: Васильев А.А.</vt:lpstr>
      <vt:lpstr>Постановка задачи</vt:lpstr>
      <vt:lpstr>Постановка задачи на спринт</vt:lpstr>
      <vt:lpstr>Иерархическая модель вывода геометрии</vt:lpstr>
      <vt:lpstr>Иерархическая модель вывода геометрии</vt:lpstr>
      <vt:lpstr>Проблемы иерархической модели вывода геометрии</vt:lpstr>
      <vt:lpstr>Проблемы иерархической модели вывода геометрии</vt:lpstr>
      <vt:lpstr>Проблемы иерархической модели вывода геометрии</vt:lpstr>
      <vt:lpstr>Проблемы иерархической модели вывода геометрии</vt:lpstr>
      <vt:lpstr>Проблемы иерархической модели вывода геометрии</vt:lpstr>
      <vt:lpstr>Проблемы иерархической модели вывода геометрии</vt:lpstr>
      <vt:lpstr>Skinning</vt:lpstr>
      <vt:lpstr>Animations</vt:lpstr>
      <vt:lpstr>Формат MMD</vt:lpstr>
      <vt:lpstr>Формат MMD</vt:lpstr>
      <vt:lpstr>Результаты работы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Sairsey</cp:lastModifiedBy>
  <cp:revision>1241</cp:revision>
  <dcterms:created xsi:type="dcterms:W3CDTF">2012-06-29T11:30:28Z</dcterms:created>
  <dcterms:modified xsi:type="dcterms:W3CDTF">2022-11-10T09:43:04Z</dcterms:modified>
</cp:coreProperties>
</file>