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584" r:id="rId2"/>
    <p:sldId id="530" r:id="rId3"/>
    <p:sldId id="590" r:id="rId4"/>
    <p:sldId id="642" r:id="rId5"/>
    <p:sldId id="629" r:id="rId6"/>
    <p:sldId id="644" r:id="rId7"/>
    <p:sldId id="643" r:id="rId8"/>
    <p:sldId id="645" r:id="rId9"/>
    <p:sldId id="646" r:id="rId10"/>
    <p:sldId id="647" r:id="rId11"/>
    <p:sldId id="60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2866" autoAdjust="0"/>
  </p:normalViewPr>
  <p:slideViewPr>
    <p:cSldViewPr>
      <p:cViewPr>
        <p:scale>
          <a:sx n="75" d="100"/>
          <a:sy n="75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28.01.2023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28.01.2023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ookman Old Style" pitchFamily="18" charset="0"/>
              </a:rPr>
              <a:t>23</a:t>
            </a:r>
            <a:r>
              <a:rPr lang="en-US" dirty="0" smtClean="0">
                <a:latin typeface="Bookman Old Style" pitchFamily="18" charset="0"/>
              </a:rPr>
              <a:t>.11.2</a:t>
            </a:r>
            <a:r>
              <a:rPr lang="ru-RU" dirty="0" smtClean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21362210"/>
              </p:ext>
            </p:extLst>
          </p:nvPr>
        </p:nvGraphicFramePr>
        <p:xfrm>
          <a:off x="457200" y="1233981"/>
          <a:ext cx="8229600" cy="4907562"/>
        </p:xfrm>
        <a:graphic>
          <a:graphicData uri="http://schemas.openxmlformats.org/drawingml/2006/table">
            <a:tbl>
              <a:tblPr/>
              <a:tblGrid>
                <a:gridCol w="2400300"/>
                <a:gridCol w="2290564"/>
                <a:gridCol w="1728192"/>
                <a:gridCol w="1810544"/>
              </a:tblGrid>
              <a:tr h="17634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Все </a:t>
                      </a:r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фичи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Реализовано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Планируется реализовать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Реализовывать не планируется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 Render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 Render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map)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Multi-threading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 independent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 independent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Audio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volume)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Occlusion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Occlusion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system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streaming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Multi-threading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Skinning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Meshlet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PBR Lighting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RTX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Skinning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Frustum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animations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PBR Lighting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Ordered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Tesselation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Screenshots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 lighting baking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map)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Node-based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editor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 Unreal Blueprints)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Shading (using shadow volume)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Screenshots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walking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streaming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Defered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Meshlet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Forward+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RTX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DNN for animations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Frustum culling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Tesselation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Static lighting baking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Node-based editor(Like Unreal Blueprints)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Audio support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Ordered transparency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Particle system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Defered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Forward+ rendering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Реализовано</a:t>
            </a:r>
          </a:p>
          <a:p>
            <a:pPr lvl="1"/>
            <a:r>
              <a:rPr lang="ru-RU" dirty="0" smtClean="0"/>
              <a:t>Скриншоты</a:t>
            </a:r>
          </a:p>
          <a:p>
            <a:pPr lvl="2"/>
            <a:r>
              <a:rPr lang="ru-RU" dirty="0" smtClean="0"/>
              <a:t>Поддержка скриншотов в формате </a:t>
            </a:r>
            <a:r>
              <a:rPr lang="en-US" dirty="0" smtClean="0"/>
              <a:t>HDR</a:t>
            </a:r>
          </a:p>
          <a:p>
            <a:pPr lvl="2"/>
            <a:r>
              <a:rPr lang="ru-RU" dirty="0" smtClean="0"/>
              <a:t>Поддержка снятия кубических скриншотов</a:t>
            </a:r>
          </a:p>
          <a:p>
            <a:pPr lvl="2"/>
            <a:r>
              <a:rPr lang="ru-RU" dirty="0" smtClean="0"/>
              <a:t>Преобразование из кубических скриншотов в сферическую развёртку</a:t>
            </a:r>
          </a:p>
          <a:p>
            <a:pPr lvl="1"/>
            <a:r>
              <a:rPr lang="ru-RU" dirty="0" smtClean="0"/>
              <a:t>Физика</a:t>
            </a:r>
          </a:p>
          <a:p>
            <a:pPr lvl="2"/>
            <a:r>
              <a:rPr lang="ru-RU" dirty="0" smtClean="0"/>
              <a:t>Поддержка </a:t>
            </a:r>
            <a:r>
              <a:rPr lang="en-US" dirty="0" smtClean="0"/>
              <a:t>PhysX</a:t>
            </a:r>
          </a:p>
          <a:p>
            <a:pPr lvl="2"/>
            <a:r>
              <a:rPr lang="ru-RU" dirty="0" smtClean="0"/>
              <a:t>Добавлены объекты</a:t>
            </a:r>
            <a:r>
              <a:rPr lang="en-US" dirty="0" smtClean="0"/>
              <a:t>:</a:t>
            </a:r>
            <a:r>
              <a:rPr lang="ru-RU" dirty="0" smtClean="0"/>
              <a:t> Капсула, Сфера, Выпуклая оболочка, статичный </a:t>
            </a:r>
            <a:r>
              <a:rPr lang="en-US" dirty="0" smtClean="0"/>
              <a:t>mesh</a:t>
            </a:r>
            <a:endParaRPr lang="ru-RU" dirty="0" smtClean="0"/>
          </a:p>
          <a:p>
            <a:pPr lvl="1"/>
            <a:r>
              <a:rPr lang="ru-RU" dirty="0" smtClean="0"/>
              <a:t>Примеры</a:t>
            </a:r>
          </a:p>
          <a:p>
            <a:pPr lvl="2"/>
            <a:r>
              <a:rPr lang="ru-RU" dirty="0" smtClean="0"/>
              <a:t>Пример с «аквариумом»</a:t>
            </a:r>
          </a:p>
          <a:p>
            <a:pPr lvl="2"/>
            <a:r>
              <a:rPr lang="ru-RU" dirty="0" smtClean="0"/>
              <a:t>Пример «</a:t>
            </a:r>
            <a:r>
              <a:rPr lang="ru-RU" dirty="0" err="1" smtClean="0"/>
              <a:t>шутер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357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на спринт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Добавить </a:t>
            </a:r>
            <a:r>
              <a:rPr lang="ru-RU" dirty="0"/>
              <a:t>поддержку </a:t>
            </a:r>
            <a:r>
              <a:rPr lang="ru-RU" dirty="0" smtClean="0"/>
              <a:t>скриншотов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ru-RU" dirty="0" err="1" smtClean="0"/>
              <a:t>криншотов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err="1" smtClean="0"/>
              <a:t>ScreenGrab</a:t>
            </a:r>
            <a:r>
              <a:rPr lang="ru-RU" dirty="0" smtClean="0"/>
              <a:t>, для выгрузки конкретного </a:t>
            </a:r>
            <a:r>
              <a:rPr lang="en-US" dirty="0" err="1" smtClean="0"/>
              <a:t>RenderTarget</a:t>
            </a:r>
            <a:r>
              <a:rPr lang="en-US" dirty="0" smtClean="0"/>
              <a:t> </a:t>
            </a:r>
            <a:r>
              <a:rPr lang="ru-RU" dirty="0" smtClean="0"/>
              <a:t>в файл либо в память.</a:t>
            </a:r>
          </a:p>
          <a:p>
            <a:pPr lvl="1"/>
            <a:r>
              <a:rPr lang="ru-RU" dirty="0" smtClean="0"/>
              <a:t>Внутри создаётся </a:t>
            </a:r>
            <a:r>
              <a:rPr lang="en-US" dirty="0" smtClean="0"/>
              <a:t>Heap </a:t>
            </a:r>
            <a:r>
              <a:rPr lang="ru-RU" dirty="0" smtClean="0"/>
              <a:t>типа  </a:t>
            </a:r>
            <a:r>
              <a:rPr lang="en-US" dirty="0" smtClean="0"/>
              <a:t>D3D12_HEAP_TYPE_READBACK, </a:t>
            </a:r>
            <a:r>
              <a:rPr lang="ru-RU" dirty="0" smtClean="0"/>
              <a:t>в нём выделяется буфер. Данные из текстуры </a:t>
            </a:r>
            <a:r>
              <a:rPr lang="en-US" dirty="0" err="1" smtClean="0"/>
              <a:t>RenderTarget</a:t>
            </a:r>
            <a:r>
              <a:rPr lang="en-US" dirty="0" smtClean="0"/>
              <a:t>-</a:t>
            </a:r>
            <a:r>
              <a:rPr lang="ru-RU" dirty="0" smtClean="0"/>
              <a:t>а копируются в выделенный буфер, а тот уже можно прочитать на </a:t>
            </a:r>
            <a:r>
              <a:rPr lang="en-US" dirty="0" smtClean="0"/>
              <a:t>CPU.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6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Снятие кубических карт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 descr="D:\Diploma_true\bachelor-diploma\prez\bin\cubemap_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2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Снятие кубических карт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6" name="Picture 2" descr="D:\Diploma_true\bachelor-diploma\prez\bin\cubemap_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12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04048" y="2636912"/>
            <a:ext cx="1440160" cy="136815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1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Снятие кубических карт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Diploma_true\bachelor-diploma\prez\bin\cubemap_g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28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48064" y="2803416"/>
            <a:ext cx="1440160" cy="1368152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 smtClean="0"/>
              <a:t>истема</a:t>
            </a:r>
            <a:r>
              <a:rPr lang="ru-RU" dirty="0" smtClean="0"/>
              <a:t> обработки физических симуляций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Используется </a:t>
            </a:r>
            <a:r>
              <a:rPr lang="en-US" dirty="0" smtClean="0"/>
              <a:t>PhysX</a:t>
            </a:r>
          </a:p>
          <a:p>
            <a:pPr lvl="1"/>
            <a:r>
              <a:rPr lang="ru-RU" dirty="0" smtClean="0"/>
              <a:t>Может подсчитывать </a:t>
            </a:r>
            <a:r>
              <a:rPr lang="en-US" dirty="0" smtClean="0"/>
              <a:t>Collision </a:t>
            </a:r>
            <a:r>
              <a:rPr lang="ru-RU" dirty="0" smtClean="0"/>
              <a:t>на </a:t>
            </a:r>
            <a:r>
              <a:rPr lang="en-US" dirty="0" smtClean="0"/>
              <a:t>GPU</a:t>
            </a:r>
          </a:p>
          <a:p>
            <a:pPr lvl="1"/>
            <a:r>
              <a:rPr lang="ru-RU" dirty="0" smtClean="0"/>
              <a:t>Используется в </a:t>
            </a:r>
            <a:r>
              <a:rPr lang="en-US" dirty="0" smtClean="0"/>
              <a:t>Unreal Engine 4, </a:t>
            </a:r>
            <a:r>
              <a:rPr lang="en-US" dirty="0" err="1" smtClean="0"/>
              <a:t>REDEngine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Unity </a:t>
            </a:r>
            <a:endParaRPr lang="ru-RU" dirty="0"/>
          </a:p>
        </p:txBody>
      </p:sp>
      <p:pic>
        <p:nvPicPr>
          <p:cNvPr id="3074" name="Picture 2" descr="PhysX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16320"/>
            <a:ext cx="4589240" cy="16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138072</TotalTime>
  <Words>320</Words>
  <Application>Microsoft Office PowerPoint</Application>
  <PresentationFormat>Экран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Исполнитель: Парусов В.А. Руководитель: Васильев А.А.</vt:lpstr>
      <vt:lpstr>Постановка задачи</vt:lpstr>
      <vt:lpstr>Постановка задачи на спринт</vt:lpstr>
      <vt:lpstr>Поддержка cкриншотов</vt:lpstr>
      <vt:lpstr>Снятие кубических карт</vt:lpstr>
      <vt:lpstr>Снятие кубических карт</vt:lpstr>
      <vt:lpstr>Снятие кубических карт</vt:lpstr>
      <vt:lpstr>Cистема обработки физических симуляций</vt:lpstr>
      <vt:lpstr>Пример работы</vt:lpstr>
      <vt:lpstr>Список features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1246</cp:revision>
  <dcterms:created xsi:type="dcterms:W3CDTF">2012-06-29T11:30:28Z</dcterms:created>
  <dcterms:modified xsi:type="dcterms:W3CDTF">2023-01-28T13:46:49Z</dcterms:modified>
</cp:coreProperties>
</file>