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584" r:id="rId2"/>
    <p:sldId id="658" r:id="rId3"/>
    <p:sldId id="689" r:id="rId4"/>
    <p:sldId id="642" r:id="rId5"/>
    <p:sldId id="659" r:id="rId6"/>
    <p:sldId id="690" r:id="rId7"/>
    <p:sldId id="691" r:id="rId8"/>
    <p:sldId id="692" r:id="rId9"/>
    <p:sldId id="693" r:id="rId10"/>
    <p:sldId id="60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2866" autoAdjust="0"/>
  </p:normalViewPr>
  <p:slideViewPr>
    <p:cSldViewPr>
      <p:cViewPr>
        <p:scale>
          <a:sx n="100" d="100"/>
          <a:sy n="100" d="100"/>
        </p:scale>
        <p:origin x="-802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02.03.2023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02.03.2023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02.03.2023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861048"/>
            <a:ext cx="4968552" cy="982960"/>
          </a:xfrm>
        </p:spPr>
        <p:txBody>
          <a:bodyPr>
            <a:normAutofit/>
          </a:bodyPr>
          <a:lstStyle/>
          <a:p>
            <a:pPr algn="l"/>
            <a:r>
              <a:rPr lang="ru-RU" sz="2400" u="sng" dirty="0"/>
              <a:t>Исполнитель</a:t>
            </a:r>
            <a:r>
              <a:rPr lang="ru-RU" sz="2400" u="sng" dirty="0" smtClean="0"/>
              <a:t>: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Парусов В.А.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ru-RU" sz="2400" dirty="0"/>
              <a:t>Руководитель</a:t>
            </a:r>
            <a:r>
              <a:rPr lang="ru-RU" sz="2400" dirty="0" smtClean="0"/>
              <a:t>: Васильев А.А.</a:t>
            </a: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3600" b="1" dirty="0" smtClean="0"/>
              <a:t>Constant DIP GPU Driven Rendering Pipeline</a:t>
            </a:r>
          </a:p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Bookman Old Style" pitchFamily="18" charset="0"/>
              </a:rPr>
              <a:t>Обзор спринта</a:t>
            </a: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02.</a:t>
            </a:r>
            <a:r>
              <a:rPr lang="ru-RU" dirty="0" smtClean="0">
                <a:latin typeface="Bookman Old Style" pitchFamily="18" charset="0"/>
              </a:rPr>
              <a:t>0</a:t>
            </a:r>
            <a:r>
              <a:rPr lang="en-US" dirty="0" smtClean="0">
                <a:latin typeface="Bookman Old Style" pitchFamily="18" charset="0"/>
              </a:rPr>
              <a:t>3.2</a:t>
            </a:r>
            <a:r>
              <a:rPr lang="ru-RU" dirty="0" smtClean="0">
                <a:latin typeface="Bookman Old Style" pitchFamily="18" charset="0"/>
              </a:rPr>
              <a:t>3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Реализовано</a:t>
            </a:r>
          </a:p>
          <a:p>
            <a:pPr lvl="1"/>
            <a:r>
              <a:rPr lang="ru-RU" dirty="0" smtClean="0"/>
              <a:t>Генерация карт теней для источников света типа </a:t>
            </a:r>
            <a:r>
              <a:rPr lang="en-US" dirty="0" smtClean="0"/>
              <a:t>SPOT </a:t>
            </a:r>
            <a:endParaRPr lang="ru-RU" dirty="0" smtClean="0"/>
          </a:p>
          <a:p>
            <a:pPr lvl="1"/>
            <a:r>
              <a:rPr lang="ru-RU" dirty="0" smtClean="0"/>
              <a:t>Использование карт теней</a:t>
            </a:r>
          </a:p>
          <a:p>
            <a:pPr lvl="1"/>
            <a:r>
              <a:rPr lang="en-US" dirty="0" smtClean="0"/>
              <a:t>PCF </a:t>
            </a:r>
            <a:r>
              <a:rPr lang="ru-RU" dirty="0" smtClean="0"/>
              <a:t>тени</a:t>
            </a:r>
          </a:p>
          <a:p>
            <a:r>
              <a:rPr lang="ru-RU" dirty="0" smtClean="0"/>
              <a:t>План на следующую неделю</a:t>
            </a:r>
          </a:p>
          <a:p>
            <a:pPr lvl="1"/>
            <a:r>
              <a:rPr lang="ru-RU" dirty="0" smtClean="0"/>
              <a:t>Добавить </a:t>
            </a:r>
            <a:r>
              <a:rPr lang="en-US" dirty="0" err="1" smtClean="0"/>
              <a:t>frusutum</a:t>
            </a:r>
            <a:r>
              <a:rPr lang="en-US" dirty="0" smtClean="0"/>
              <a:t> culling </a:t>
            </a:r>
            <a:r>
              <a:rPr lang="ru-RU" dirty="0" smtClean="0"/>
              <a:t>для теней</a:t>
            </a:r>
          </a:p>
          <a:p>
            <a:pPr lvl="1"/>
            <a:r>
              <a:rPr lang="ru-RU" dirty="0" smtClean="0"/>
              <a:t>Поддержать </a:t>
            </a:r>
            <a:r>
              <a:rPr lang="en-US" dirty="0" smtClean="0"/>
              <a:t>DIRECTIONAL </a:t>
            </a:r>
            <a:r>
              <a:rPr lang="ru-RU" dirty="0" smtClean="0"/>
              <a:t>источники света</a:t>
            </a:r>
            <a:endParaRPr lang="en-US" dirty="0" smtClean="0"/>
          </a:p>
          <a:p>
            <a:pPr lvl="1"/>
            <a:r>
              <a:rPr lang="ru-RU" dirty="0" smtClean="0"/>
              <a:t>Восстановить редактор лампочек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357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Уменьшить зависимость скорости </a:t>
            </a:r>
            <a:r>
              <a:rPr lang="ru-RU" dirty="0" err="1" smtClean="0"/>
              <a:t>отрисовки</a:t>
            </a:r>
            <a:r>
              <a:rPr lang="ru-RU" dirty="0" smtClean="0"/>
              <a:t> трехмерных сцен от производительности центрального процессора</a:t>
            </a:r>
            <a:endParaRPr lang="en-US" dirty="0" smtClean="0"/>
          </a:p>
          <a:p>
            <a:pPr lvl="1"/>
            <a:r>
              <a:rPr lang="ru-RU" dirty="0" smtClean="0"/>
              <a:t>Предложить архитектуру графического конвейера использующего константное количество вызовов </a:t>
            </a:r>
            <a:r>
              <a:rPr lang="ru-RU" dirty="0" err="1" smtClean="0"/>
              <a:t>отрисовки</a:t>
            </a:r>
            <a:r>
              <a:rPr lang="ru-RU" dirty="0"/>
              <a:t> </a:t>
            </a:r>
            <a:r>
              <a:rPr lang="ru-RU" dirty="0" smtClean="0"/>
              <a:t>относительно количества объектов сцены</a:t>
            </a:r>
          </a:p>
          <a:p>
            <a:pPr lvl="1"/>
            <a:r>
              <a:rPr lang="ru-RU" dirty="0" smtClean="0"/>
              <a:t>Оценить производительность предложенного конвейера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</a:t>
            </a:r>
            <a:r>
              <a:rPr lang="ru-RU" dirty="0" smtClean="0"/>
              <a:t>задачи на спринт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/>
              <a:t>Начать реализовывать поддержку теней</a:t>
            </a:r>
          </a:p>
        </p:txBody>
      </p:sp>
    </p:spTree>
    <p:extLst>
      <p:ext uri="{BB962C8B-B14F-4D97-AF65-F5344CB8AC3E}">
        <p14:creationId xmlns:p14="http://schemas.microsoft.com/office/powerpoint/2010/main" val="34353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Необходимость </a:t>
            </a:r>
            <a:r>
              <a:rPr lang="en-US" dirty="0" smtClean="0"/>
              <a:t>Refactor-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Итог из прошлого спринта – проблемы с производительностью</a:t>
            </a:r>
          </a:p>
          <a:p>
            <a:r>
              <a:rPr lang="ru-RU" dirty="0" smtClean="0"/>
              <a:t>Основные проблемы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Долгая обработка физики</a:t>
            </a:r>
          </a:p>
          <a:p>
            <a:pPr lvl="1"/>
            <a:r>
              <a:rPr lang="ru-RU" dirty="0" smtClean="0"/>
              <a:t>Множественные копирования матриц</a:t>
            </a:r>
          </a:p>
          <a:p>
            <a:pPr lvl="1"/>
            <a:r>
              <a:rPr lang="ru-RU" dirty="0" smtClean="0"/>
              <a:t>Пересчёты иерархии</a:t>
            </a:r>
          </a:p>
          <a:p>
            <a:pPr lvl="1"/>
            <a:r>
              <a:rPr lang="ru-RU" dirty="0" smtClean="0"/>
              <a:t>Громоздкий код с большим количеством дублирований</a:t>
            </a:r>
          </a:p>
          <a:p>
            <a:r>
              <a:rPr lang="ru-RU" b="1" dirty="0" smtClean="0"/>
              <a:t>Вывод</a:t>
            </a:r>
            <a:r>
              <a:rPr lang="en-US" dirty="0" smtClean="0"/>
              <a:t>:</a:t>
            </a:r>
            <a:r>
              <a:rPr lang="ru-RU" dirty="0" smtClean="0"/>
              <a:t> Нужен тотальный </a:t>
            </a:r>
            <a:r>
              <a:rPr lang="ru-RU" dirty="0" err="1" smtClean="0"/>
              <a:t>рефактор</a:t>
            </a:r>
            <a:r>
              <a:rPr lang="ru-RU" dirty="0" smtClean="0"/>
              <a:t>, учитывающий все ошибки, с которыми я уже столкнулся.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mapping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33497" y="5904140"/>
            <a:ext cx="653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работы </a:t>
            </a:r>
            <a:r>
              <a:rPr lang="en-US" dirty="0" smtClean="0"/>
              <a:t>shadow map generation </a:t>
            </a:r>
            <a:r>
              <a:rPr lang="ru-RU" dirty="0" smtClean="0"/>
              <a:t>и </a:t>
            </a:r>
            <a:r>
              <a:rPr lang="en-US" dirty="0"/>
              <a:t>shadow map </a:t>
            </a:r>
            <a:r>
              <a:rPr lang="en-US" dirty="0" smtClean="0"/>
              <a:t>sampling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Алгоритм состоит из 2-х этапов</a:t>
            </a:r>
          </a:p>
          <a:p>
            <a:pPr lvl="1"/>
            <a:r>
              <a:rPr lang="en-US" dirty="0" smtClean="0"/>
              <a:t>Shadow map generation</a:t>
            </a:r>
            <a:endParaRPr lang="ru-RU" dirty="0" smtClean="0"/>
          </a:p>
          <a:p>
            <a:pPr lvl="1"/>
            <a:r>
              <a:rPr lang="en-US" dirty="0" smtClean="0"/>
              <a:t>Shadow map sampling</a:t>
            </a:r>
            <a:endParaRPr lang="ru-RU" dirty="0"/>
          </a:p>
        </p:txBody>
      </p:sp>
      <p:pic>
        <p:nvPicPr>
          <p:cNvPr id="1026" name="Picture 2" descr="LearnOpenGL - Shadow Ma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6667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biasing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Shadow mapped images, without improvements.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7"/>
            <a:ext cx="57150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0602" y="5887144"/>
            <a:ext cx="592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Использование алгоритма карт теней без </a:t>
            </a:r>
            <a:r>
              <a:rPr lang="en-US" dirty="0" smtClean="0"/>
              <a:t>shadow bias</a:t>
            </a:r>
            <a:r>
              <a:rPr lang="ru-RU" dirty="0" smtClean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1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biasing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744888" y="3275485"/>
            <a:ext cx="329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ru-RU" dirty="0" err="1" smtClean="0"/>
              <a:t>хема</a:t>
            </a:r>
            <a:r>
              <a:rPr lang="ru-RU" dirty="0" smtClean="0"/>
              <a:t> работы без </a:t>
            </a:r>
            <a:r>
              <a:rPr lang="en-US" dirty="0" smtClean="0"/>
              <a:t>shadow bias</a:t>
            </a:r>
            <a:endParaRPr lang="ru-RU" dirty="0"/>
          </a:p>
        </p:txBody>
      </p:sp>
      <p:pic>
        <p:nvPicPr>
          <p:cNvPr id="3074" name="Picture 2" descr="Shadow acne expla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59" y="1496224"/>
            <a:ext cx="57150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hadow mapping, with shadow acne fixed using shadow bia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59" y="4194397"/>
            <a:ext cx="57150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55866" y="5661248"/>
            <a:ext cx="292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работы </a:t>
            </a:r>
            <a:r>
              <a:rPr lang="en-US" dirty="0" smtClean="0"/>
              <a:t>shadow bias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04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PCF shadows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https://takinginitiative.files.wordpress.com/2011/05/pcf-example.png?w=7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8" y="1556792"/>
            <a:ext cx="288031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3304" y="4619972"/>
            <a:ext cx="298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работы </a:t>
            </a:r>
            <a:r>
              <a:rPr lang="en-US" dirty="0" smtClean="0"/>
              <a:t>PCF shadows</a:t>
            </a:r>
            <a:endParaRPr lang="ru-RU" dirty="0"/>
          </a:p>
        </p:txBody>
      </p:sp>
      <p:pic>
        <p:nvPicPr>
          <p:cNvPr id="4100" name="Picture 4" descr="https://takinginitiative.files.wordpress.com/2011/05/pcf.png?w=7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704" y="1879959"/>
            <a:ext cx="5279717" cy="22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50863" y="4345394"/>
            <a:ext cx="317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PCF shadows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37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1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138426</TotalTime>
  <Words>199</Words>
  <Application>Microsoft Office PowerPoint</Application>
  <PresentationFormat>Экран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Исполнитель: Парусов В.А. Руководитель: Васильев А.А.</vt:lpstr>
      <vt:lpstr>Постановка задачи</vt:lpstr>
      <vt:lpstr>Постановка задачи на спринт</vt:lpstr>
      <vt:lpstr>Необходимость Refactor-а</vt:lpstr>
      <vt:lpstr>Shadow mapping</vt:lpstr>
      <vt:lpstr>Shadow biasing</vt:lpstr>
      <vt:lpstr>Shadow biasing</vt:lpstr>
      <vt:lpstr>PCF shadows</vt:lpstr>
      <vt:lpstr>Пример работы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Sairsey</cp:lastModifiedBy>
  <cp:revision>1270</cp:revision>
  <dcterms:created xsi:type="dcterms:W3CDTF">2012-06-29T11:30:28Z</dcterms:created>
  <dcterms:modified xsi:type="dcterms:W3CDTF">2023-03-02T13:09:04Z</dcterms:modified>
</cp:coreProperties>
</file>