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C5B62-F17B-432E-B971-DFC12536F72A}" type="datetimeFigureOut">
              <a:rPr lang="en-US" smtClean="0"/>
              <a:pPr/>
              <a:t>09-Dec-20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ADB36-E826-4DF6-A456-C1AC7FE1FA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4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DB36-E826-4DF6-A456-C1AC7FE1FA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90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DB36-E826-4DF6-A456-C1AC7FE1FAF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90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CB8F-8B88-4405-8349-95A11607FD1A}" type="datetimeFigureOut">
              <a:rPr lang="en-US" smtClean="0"/>
              <a:pPr/>
              <a:t>09-Dec-20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F3D-86FE-4FF0-B102-2C79B3500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CB8F-8B88-4405-8349-95A11607FD1A}" type="datetimeFigureOut">
              <a:rPr lang="en-US" smtClean="0"/>
              <a:pPr/>
              <a:t>09-Dec-20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F3D-86FE-4FF0-B102-2C79B3500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9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CB8F-8B88-4405-8349-95A11607FD1A}" type="datetimeFigureOut">
              <a:rPr lang="en-US" smtClean="0"/>
              <a:pPr/>
              <a:t>09-Dec-20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F3D-86FE-4FF0-B102-2C79B3500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5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CB8F-8B88-4405-8349-95A11607FD1A}" type="datetimeFigureOut">
              <a:rPr lang="en-US" smtClean="0"/>
              <a:pPr/>
              <a:t>09-Dec-20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F3D-86FE-4FF0-B102-2C79B3500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9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CB8F-8B88-4405-8349-95A11607FD1A}" type="datetimeFigureOut">
              <a:rPr lang="en-US" smtClean="0"/>
              <a:pPr/>
              <a:t>09-Dec-20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F3D-86FE-4FF0-B102-2C79B3500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8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CB8F-8B88-4405-8349-95A11607FD1A}" type="datetimeFigureOut">
              <a:rPr lang="en-US" smtClean="0"/>
              <a:pPr/>
              <a:t>09-Dec-20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F3D-86FE-4FF0-B102-2C79B3500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3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CB8F-8B88-4405-8349-95A11607FD1A}" type="datetimeFigureOut">
              <a:rPr lang="en-US" smtClean="0"/>
              <a:pPr/>
              <a:t>09-Dec-20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F3D-86FE-4FF0-B102-2C79B3500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0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CB8F-8B88-4405-8349-95A11607FD1A}" type="datetimeFigureOut">
              <a:rPr lang="en-US" smtClean="0"/>
              <a:pPr/>
              <a:t>09-Dec-20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F3D-86FE-4FF0-B102-2C79B3500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3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CB8F-8B88-4405-8349-95A11607FD1A}" type="datetimeFigureOut">
              <a:rPr lang="en-US" smtClean="0"/>
              <a:pPr/>
              <a:t>09-Dec-20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F3D-86FE-4FF0-B102-2C79B3500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2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CB8F-8B88-4405-8349-95A11607FD1A}" type="datetimeFigureOut">
              <a:rPr lang="en-US" smtClean="0"/>
              <a:pPr/>
              <a:t>09-Dec-20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F3D-86FE-4FF0-B102-2C79B3500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9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CB8F-8B88-4405-8349-95A11607FD1A}" type="datetimeFigureOut">
              <a:rPr lang="en-US" smtClean="0"/>
              <a:pPr/>
              <a:t>09-Dec-20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F3D-86FE-4FF0-B102-2C79B3500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0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ECB8F-8B88-4405-8349-95A11607FD1A}" type="datetimeFigureOut">
              <a:rPr lang="en-US" smtClean="0"/>
              <a:pPr/>
              <a:t>09-Dec-20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7AF3D-86FE-4FF0-B102-2C79B3500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1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Common Subsequence (LCS)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Y= “ABCE”</a:t>
            </a:r>
          </a:p>
          <a:p>
            <a:r>
              <a:rPr lang="en-US" dirty="0" smtClean="0"/>
              <a:t>X=“ABEC”</a:t>
            </a:r>
          </a:p>
          <a:p>
            <a:endParaRPr lang="en-US" dirty="0"/>
          </a:p>
          <a:p>
            <a:r>
              <a:rPr lang="en-US" dirty="0" smtClean="0"/>
              <a:t>Longest common substring=AB</a:t>
            </a:r>
          </a:p>
          <a:p>
            <a:r>
              <a:rPr lang="en-US" dirty="0" smtClean="0"/>
              <a:t>Longest Common subsequence = ABC or ABE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4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2885" y="103031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 =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135912"/>
              </p:ext>
            </p:extLst>
          </p:nvPr>
        </p:nvGraphicFramePr>
        <p:xfrm>
          <a:off x="1388992" y="1028802"/>
          <a:ext cx="36080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326"/>
                <a:gridCol w="850006"/>
                <a:gridCol w="901521"/>
                <a:gridCol w="9401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2885" y="163347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/>
              <a:t> =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644184"/>
              </p:ext>
            </p:extLst>
          </p:nvPr>
        </p:nvGraphicFramePr>
        <p:xfrm>
          <a:off x="1388991" y="1631962"/>
          <a:ext cx="45155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16985"/>
              </p:ext>
            </p:extLst>
          </p:nvPr>
        </p:nvGraphicFramePr>
        <p:xfrm>
          <a:off x="1310783" y="2806043"/>
          <a:ext cx="5080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02902" y="2406410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                 </a:t>
            </a:r>
            <a:r>
              <a:rPr lang="en-US" dirty="0" smtClean="0">
                <a:solidFill>
                  <a:srgbClr val="FF0000"/>
                </a:solidFill>
              </a:rPr>
              <a:t>1A                  2B         3E                  4J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560144"/>
              </p:ext>
            </p:extLst>
          </p:nvPr>
        </p:nvGraphicFramePr>
        <p:xfrm>
          <a:off x="746975" y="2775742"/>
          <a:ext cx="51964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46"/>
              </a:tblGrid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1A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2J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3B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4C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5E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530319"/>
              </p:ext>
            </p:extLst>
          </p:nvPr>
        </p:nvGraphicFramePr>
        <p:xfrm>
          <a:off x="7112000" y="2806043"/>
          <a:ext cx="5080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404119" y="2406410"/>
            <a:ext cx="452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0                 1                  2                  3                  4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674002"/>
              </p:ext>
            </p:extLst>
          </p:nvPr>
        </p:nvGraphicFramePr>
        <p:xfrm>
          <a:off x="6548192" y="2775742"/>
          <a:ext cx="51964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46"/>
              </a:tblGrid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465596" y="5653826"/>
            <a:ext cx="5535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= Diagonal (NW)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[if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X_i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Y_j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= Up (N)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[if upper value is greater or equal to left value]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= Left (W)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[if left value is greater than upper value]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Left Brace 23"/>
          <p:cNvSpPr/>
          <p:nvPr/>
        </p:nvSpPr>
        <p:spPr>
          <a:xfrm>
            <a:off x="437882" y="2871989"/>
            <a:ext cx="290417" cy="211213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32990" y="374339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X,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6" name="Left Brace 25"/>
          <p:cNvSpPr/>
          <p:nvPr/>
        </p:nvSpPr>
        <p:spPr>
          <a:xfrm rot="5400000">
            <a:off x="9380363" y="-117713"/>
            <a:ext cx="573110" cy="4814140"/>
          </a:xfrm>
          <a:prstGeom prst="leftBrace">
            <a:avLst>
              <a:gd name="adj1" fmla="val 8333"/>
              <a:gd name="adj2" fmla="val 516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514472" y="1524276"/>
            <a:ext cx="4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Y, j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13656" y="5087155"/>
            <a:ext cx="155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 Matrix (c)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062361" y="5185825"/>
            <a:ext cx="202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Direction Matrix (b)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56612" y="600635"/>
            <a:ext cx="12741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 x==y</a:t>
            </a:r>
          </a:p>
          <a:p>
            <a:r>
              <a:rPr lang="en-US" dirty="0"/>
              <a:t> </a:t>
            </a:r>
            <a:r>
              <a:rPr lang="en-US" dirty="0" smtClean="0"/>
              <a:t>   nw+1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max(</a:t>
            </a:r>
            <a:r>
              <a:rPr lang="en-US" dirty="0" err="1" smtClean="0"/>
              <a:t>n,w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8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C:\Users\lutful.kabir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9531" y="326571"/>
            <a:ext cx="9000309" cy="62701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2885" y="103031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 =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156592"/>
              </p:ext>
            </p:extLst>
          </p:nvPr>
        </p:nvGraphicFramePr>
        <p:xfrm>
          <a:off x="1388992" y="1028802"/>
          <a:ext cx="36080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326"/>
                <a:gridCol w="850006"/>
                <a:gridCol w="901521"/>
                <a:gridCol w="9401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2885" y="163347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 smtClean="0"/>
              <a:t>=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20042"/>
              </p:ext>
            </p:extLst>
          </p:nvPr>
        </p:nvGraphicFramePr>
        <p:xfrm>
          <a:off x="1388991" y="1631962"/>
          <a:ext cx="45155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490635"/>
              </p:ext>
            </p:extLst>
          </p:nvPr>
        </p:nvGraphicFramePr>
        <p:xfrm>
          <a:off x="1310783" y="2806043"/>
          <a:ext cx="5080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02902" y="2406410"/>
            <a:ext cx="496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                 1A                  2 B                 3E                  4J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022657"/>
              </p:ext>
            </p:extLst>
          </p:nvPr>
        </p:nvGraphicFramePr>
        <p:xfrm>
          <a:off x="746975" y="2775742"/>
          <a:ext cx="51964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46"/>
              </a:tblGrid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1A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2J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3B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4C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5E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642065"/>
              </p:ext>
            </p:extLst>
          </p:nvPr>
        </p:nvGraphicFramePr>
        <p:xfrm>
          <a:off x="7112000" y="2806043"/>
          <a:ext cx="5080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NW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404119" y="2406410"/>
            <a:ext cx="452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0                 1                  2                  3                  4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7291"/>
              </p:ext>
            </p:extLst>
          </p:nvPr>
        </p:nvGraphicFramePr>
        <p:xfrm>
          <a:off x="6548192" y="2775742"/>
          <a:ext cx="51964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46"/>
              </a:tblGrid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378483" y="5653826"/>
            <a:ext cx="970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= Diagonal (NW), 			2 = Up (N), 				3 = Left (W)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Left Brace 23"/>
          <p:cNvSpPr/>
          <p:nvPr/>
        </p:nvSpPr>
        <p:spPr>
          <a:xfrm>
            <a:off x="437882" y="2871989"/>
            <a:ext cx="290417" cy="211213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32990" y="374339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X,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6" name="Left Brace 25"/>
          <p:cNvSpPr/>
          <p:nvPr/>
        </p:nvSpPr>
        <p:spPr>
          <a:xfrm rot="5400000">
            <a:off x="9380363" y="-117713"/>
            <a:ext cx="573110" cy="4814140"/>
          </a:xfrm>
          <a:prstGeom prst="leftBrace">
            <a:avLst>
              <a:gd name="adj1" fmla="val 8333"/>
              <a:gd name="adj2" fmla="val 516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514472" y="1524276"/>
            <a:ext cx="4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Y, j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13656" y="5087155"/>
            <a:ext cx="155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 Matrix (c)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062361" y="5185825"/>
            <a:ext cx="202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Direction Matrix 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7" t="22473" r="42887" b="25336"/>
          <a:stretch/>
        </p:blipFill>
        <p:spPr bwMode="auto">
          <a:xfrm>
            <a:off x="2009106" y="463640"/>
            <a:ext cx="6877318" cy="52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990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253</Words>
  <Application>Microsoft Office PowerPoint</Application>
  <PresentationFormat>Widescreen</PresentationFormat>
  <Paragraphs>138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Longest Common Subsequence (LCS)</vt:lpstr>
      <vt:lpstr>PowerPoint Presentation</vt:lpstr>
      <vt:lpstr> </vt:lpstr>
      <vt:lpstr>PowerPoint Presentation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Tasneem Tazeen Rashid</dc:creator>
  <cp:lastModifiedBy>shailyroy@outlook.com</cp:lastModifiedBy>
  <cp:revision>44</cp:revision>
  <dcterms:created xsi:type="dcterms:W3CDTF">2016-07-20T07:23:30Z</dcterms:created>
  <dcterms:modified xsi:type="dcterms:W3CDTF">2020-12-10T10:36:11Z</dcterms:modified>
</cp:coreProperties>
</file>