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  <p:sldId id="291" r:id="rId35"/>
    <p:sldId id="290" r:id="rId36"/>
    <p:sldId id="28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kumar" initials="sk" lastIdx="2" clrIdx="0">
    <p:extLst>
      <p:ext uri="{19B8F6BF-5375-455C-9EA6-DF929625EA0E}">
        <p15:presenceInfo xmlns:p15="http://schemas.microsoft.com/office/powerpoint/2012/main" userId="88b7bea322235e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22" autoAdjust="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umar" userId="ff764c528df281d9" providerId="LiveId" clId="{EAEB0066-AC76-4D0E-87BC-0FF093CE3DF5}"/>
    <pc:docChg chg="modSld">
      <pc:chgData name="sai kumar" userId="ff764c528df281d9" providerId="LiveId" clId="{EAEB0066-AC76-4D0E-87BC-0FF093CE3DF5}" dt="2023-10-11T02:14:54.284" v="10" actId="20577"/>
      <pc:docMkLst>
        <pc:docMk/>
      </pc:docMkLst>
      <pc:sldChg chg="modSp mod">
        <pc:chgData name="sai kumar" userId="ff764c528df281d9" providerId="LiveId" clId="{EAEB0066-AC76-4D0E-87BC-0FF093CE3DF5}" dt="2023-10-11T02:14:54.284" v="10" actId="20577"/>
        <pc:sldMkLst>
          <pc:docMk/>
          <pc:sldMk cId="765811725" sldId="256"/>
        </pc:sldMkLst>
        <pc:spChg chg="mod">
          <ac:chgData name="sai kumar" userId="ff764c528df281d9" providerId="LiveId" clId="{EAEB0066-AC76-4D0E-87BC-0FF093CE3DF5}" dt="2023-10-11T02:14:54.284" v="10" actId="20577"/>
          <ac:spMkLst>
            <pc:docMk/>
            <pc:sldMk cId="765811725" sldId="256"/>
            <ac:spMk id="4" creationId="{7A93A9A5-2828-41FA-69B3-FF9908D257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5695E-F7F9-42CF-8910-9373AAA6DE5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F29F6-E89A-4FBB-8AE4-FFBD304D3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6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instagram.com/stories/britannia106/3211846069596308376?utm_source=ig_story_item_share&amp;igshid=NjZiM2M3MzIxNA==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4668" y="-68826"/>
            <a:ext cx="8145744" cy="48177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A9A5-2828-41FA-69B3-FF9908D2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522" y="4208206"/>
            <a:ext cx="3254477" cy="228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Y.SAI LAXMI (leader)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T.PAVITHRA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U.RAMYA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V.SYAMALA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2541" y="498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C8FB-86B5-4C40-AF62-F4F8E8E8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GOAL OF BRITANNIA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93D7-6451-4D7A-977B-B6BD326A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8" y="1111349"/>
            <a:ext cx="10515600" cy="5746651"/>
          </a:xfrm>
        </p:spPr>
        <p:txBody>
          <a:bodyPr>
            <a:noAutofit/>
          </a:bodyPr>
          <a:lstStyle/>
          <a:p>
            <a:r>
              <a:rPr lang="en-US" sz="2400" dirty="0"/>
              <a:t>Britannia Industries Limited is a well-known Indian food company, and its goals typically revolve around various aspects of its business. While I don't have access to the company's most current strategic goals beyond my knowledge cutoff date in September 2021, here are some common goals that food companies like Britannia often pursue:</a:t>
            </a:r>
          </a:p>
          <a:p>
            <a:r>
              <a:rPr lang="en-US" sz="2400" dirty="0"/>
              <a:t>Revenue and Profit Growth: One of the primary goals for Britannia, like any business, would be to increase revenue and profitability. This involves expanding product lines, entering new markets, and optimizing operations</a:t>
            </a:r>
            <a:r>
              <a:rPr lang="en-US" dirty="0"/>
              <a:t>.</a:t>
            </a:r>
          </a:p>
          <a:p>
            <a:r>
              <a:rPr lang="en-US" sz="2400" dirty="0"/>
              <a:t>Market Leadership: Britannia may aim to maintain or improve its position as a market leader in the Indian food industry, which could involve increasing market share</a:t>
            </a:r>
            <a:r>
              <a:rPr lang="en-US" sz="1800" dirty="0"/>
              <a:t>.</a:t>
            </a:r>
          </a:p>
          <a:p>
            <a:r>
              <a:rPr lang="en-US" sz="2400" dirty="0"/>
              <a:t>Product Innovation: Developing and launching new and innovative food products to meet changing consumer preferences and needs.</a:t>
            </a:r>
          </a:p>
        </p:txBody>
      </p:sp>
    </p:spTree>
    <p:extLst>
      <p:ext uri="{BB962C8B-B14F-4D97-AF65-F5344CB8AC3E}">
        <p14:creationId xmlns:p14="http://schemas.microsoft.com/office/powerpoint/2010/main" val="2608118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1A0A-5158-4C6C-8418-242F8D21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and Safety: Ensuring that all products meet high-quality standards and comply with food safety regulations and industry certifications.</a:t>
            </a:r>
          </a:p>
          <a:p>
            <a:r>
              <a:rPr lang="en-US" dirty="0"/>
              <a:t>Sustainability: Working towards sustainability goals, such as reducing the environmental footprint of production and adopting eco-friendly practices.</a:t>
            </a:r>
          </a:p>
          <a:p>
            <a:r>
              <a:rPr lang="en-US" dirty="0"/>
              <a:t>Customer Satisfaction: Focusing on customer satisfaction through quality products and exceptional customer service.</a:t>
            </a:r>
          </a:p>
          <a:p>
            <a:r>
              <a:rPr lang="en-US" dirty="0"/>
              <a:t>Global Expansion: Expanding its presence in international markets by exporting products or establishing a stronger global footprint.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64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C26-4C35-4D45-A682-D11C4B04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KPI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D9D1-D9B4-481D-ACA5-731CE906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4"/>
            <a:ext cx="10256520" cy="6052284"/>
          </a:xfrm>
        </p:spPr>
        <p:txBody>
          <a:bodyPr>
            <a:noAutofit/>
          </a:bodyPr>
          <a:lstStyle/>
          <a:p>
            <a:r>
              <a:rPr lang="en-US" sz="2400" dirty="0"/>
              <a:t>Market Share: Measuring the company's share of the market in its industry.</a:t>
            </a:r>
          </a:p>
          <a:p>
            <a:r>
              <a:rPr lang="en-US" sz="2400" dirty="0"/>
              <a:t>Revenue and Sales Growth: Tracking the company's revenue and sales growth on a quarterly and annual basis.</a:t>
            </a:r>
          </a:p>
          <a:p>
            <a:r>
              <a:rPr lang="en-US" sz="2400" dirty="0"/>
              <a:t>Profit Margin: Monitoring the gross and net profit margins to assess the company's profitability.</a:t>
            </a:r>
          </a:p>
          <a:p>
            <a:r>
              <a:rPr lang="en-US" sz="2400" dirty="0"/>
              <a:t>Brand Awareness and Brand Equity: Assessing the strength of the Britannia brand through customer surveys and market research.</a:t>
            </a:r>
          </a:p>
          <a:p>
            <a:r>
              <a:rPr lang="en-US" sz="2400" dirty="0"/>
              <a:t>Key Performance Indicators (KPIs) for a company like Britannia Industries Limited, which is a major player in the Indian food industry, can include a variety of metrics to measure its performance. Some common KPIs for Britannia may include</a:t>
            </a:r>
          </a:p>
          <a:p>
            <a:r>
              <a:rPr lang="en-US" sz="2400" dirty="0"/>
              <a:t>Customer Satisfaction: Measuring customer satisfaction through surveys and feedback</a:t>
            </a:r>
          </a:p>
        </p:txBody>
      </p:sp>
    </p:spTree>
    <p:extLst>
      <p:ext uri="{BB962C8B-B14F-4D97-AF65-F5344CB8AC3E}">
        <p14:creationId xmlns:p14="http://schemas.microsoft.com/office/powerpoint/2010/main" val="655031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E324-8DBB-44A0-B226-1D865D34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.Production Efficiency: Monitoring production efficiency and cost per unit.</a:t>
            </a:r>
          </a:p>
          <a:p>
            <a:r>
              <a:rPr lang="en-US" dirty="0"/>
              <a:t>Inventory Turnover: Evaluating how quickly inventory is sold or </a:t>
            </a:r>
            <a:r>
              <a:rPr lang="en-US" dirty="0" err="1"/>
              <a:t>used.Employee</a:t>
            </a:r>
            <a:r>
              <a:rPr lang="en-US" dirty="0"/>
              <a:t> Productivity and Satisfaction: Assessing employee productivity and job satisfaction, which can impact overall performance.</a:t>
            </a:r>
          </a:p>
          <a:p>
            <a:r>
              <a:rPr lang="en-US" dirty="0"/>
              <a:t>Quality Control: Tracking product quality and consistency.</a:t>
            </a:r>
          </a:p>
          <a:p>
            <a:r>
              <a:rPr lang="en-US" dirty="0"/>
              <a:t>Sustainability Metrics: Measuring environmental and social responsibility efforts, such as reducing waste, energy consumption, and carbon emissions.</a:t>
            </a:r>
          </a:p>
          <a:p>
            <a:r>
              <a:rPr lang="en-US" dirty="0"/>
              <a:t>Distribution and Supply Chain Efficiency: Monitoring the efficiency of distribution and supply chain </a:t>
            </a:r>
            <a:r>
              <a:rPr lang="en-US" dirty="0" err="1"/>
              <a:t>operations.New</a:t>
            </a:r>
            <a:r>
              <a:rPr lang="en-US" dirty="0"/>
              <a:t> Product </a:t>
            </a:r>
          </a:p>
          <a:p>
            <a:r>
              <a:rPr lang="en-US" dirty="0"/>
              <a:t>Development and Innovation: Measuring the success of new product launches and innovation </a:t>
            </a:r>
            <a:r>
              <a:rPr lang="en-US" dirty="0" err="1"/>
              <a:t>initiatives.It's</a:t>
            </a:r>
            <a:r>
              <a:rPr lang="en-US" dirty="0"/>
              <a:t> important to note that specific KPIs can vary based on the company's strategic objectives and industry trends. Britannia Industries would likely use a combination of these and other relevant KPIs to assess and improve its performance</a:t>
            </a:r>
            <a:r>
              <a:rPr lang="en-US" sz="3200" dirty="0"/>
              <a:t>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3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B247-6A6E-4F83-B58F-446AEC27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SEO OF BRITANNIA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AAB5-A07E-4E12-B120-DCE43037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Search Engine Optimization (SEO) is a crucial digital marketing strategy that helps companies improve their online visibility and organic search rankings. While I don't have access to Britannia's specific SEO strategies, I can provide some general insights into what a company like Britannia might consider for SEO:</a:t>
            </a:r>
          </a:p>
          <a:p>
            <a:r>
              <a:rPr lang="en-US" sz="2400" dirty="0"/>
              <a:t>Keyword Optimization: Identify relevant keywords related to their products and industry. This includes both branded keywords (e.g., "Britannia biscuits") and non-branded keywords (e.g., "healthy snacks").</a:t>
            </a:r>
          </a:p>
          <a:p>
            <a:r>
              <a:rPr lang="en-US" sz="2400" dirty="0"/>
              <a:t>On-Page SEO: Optimize website content, including product descriptions and blog posts, by using targeted keywords, meta tags, and header tags. Ensure that the content is high-quality and provides value to users.</a:t>
            </a:r>
          </a:p>
          <a:p>
            <a:r>
              <a:rPr lang="en-US" sz="2400" dirty="0"/>
              <a:t>Mobile-Friendly Design: Ensure the website is responsive and mobile-friendly, as Google prioritizes mobile optimization in its search rankings.</a:t>
            </a:r>
          </a:p>
        </p:txBody>
      </p:sp>
    </p:spTree>
    <p:extLst>
      <p:ext uri="{BB962C8B-B14F-4D97-AF65-F5344CB8AC3E}">
        <p14:creationId xmlns:p14="http://schemas.microsoft.com/office/powerpoint/2010/main" val="2093314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0A6A-DA16-4E17-BE8B-FF529CA9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Site Speed: Improve website loading speed for a better user experience and to meet Google's site speed requirements.</a:t>
            </a:r>
          </a:p>
          <a:p>
            <a:r>
              <a:rPr lang="en-US" dirty="0"/>
              <a:t>Quality Backlinks: Acquire high-quality backlinks from reputable websites in the food and related industries. These backlinks can boost the website's authority and search engine rankings.</a:t>
            </a:r>
          </a:p>
          <a:p>
            <a:r>
              <a:rPr lang="en-US" dirty="0"/>
              <a:t>Content Marketing: Develop a content marketing strategy that includes blog posts, articles, videos, and infographics related to their products and industry. Fresh, informative content can attract and engage users.</a:t>
            </a:r>
          </a:p>
          <a:p>
            <a:r>
              <a:rPr lang="en-US" dirty="0"/>
              <a:t>Local SEO: If Britannia has physical stores or retail locations, optimize for local search by creating and maintaining Google My Business listings and other local directories.</a:t>
            </a:r>
          </a:p>
          <a:p>
            <a:r>
              <a:rPr lang="en-US" dirty="0"/>
              <a:t>Social Media: Engage in social media marketing to promote content and interact with customers. Social signals can indirectly impact SEO.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488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C6CF-F50D-4A2E-A3B8-C3B0BE72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STUDY OF BRITANNIA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2771-CB25-43C2-AC61-F213BCE2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brand study of Britannia would typically involve an in-depth analysis of the company's brand identity, market positioning, and consumer perception. Here are some key points to consider:</a:t>
            </a:r>
          </a:p>
          <a:p>
            <a:r>
              <a:rPr lang="en-US" sz="2400" dirty="0"/>
              <a:t>Brand History: Britannia has a long and established history in India, dating back to 1892. Understanding its historical journey and evolution is crucial.</a:t>
            </a:r>
          </a:p>
          <a:p>
            <a:r>
              <a:rPr lang="en-US" sz="2400" dirty="0"/>
              <a:t>Brand Identity: Examine Britannia's brand logo, slogans, and visual elements to understand its brand identity. The "Britannia Khao, World Cup </a:t>
            </a:r>
            <a:r>
              <a:rPr lang="en-US" sz="2400" dirty="0" err="1"/>
              <a:t>Jao</a:t>
            </a:r>
            <a:r>
              <a:rPr lang="en-US" sz="2400" dirty="0"/>
              <a:t>" slogan is one example of their marketing campaigns.</a:t>
            </a:r>
          </a:p>
          <a:p>
            <a:r>
              <a:rPr lang="en-US" sz="2400" dirty="0"/>
              <a:t>Product Portfolio: Britannia offers a wide range of products, including biscuits, cakes, dairy products, and bread. Analyze their product offerings and their market share in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1459367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B611-EF1C-4521-8F9C-CDCCC2EE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Market Positioning: Determine how Britannia positions itself in the market. Is it a value-for-money brand, a premium one, or something in between?</a:t>
            </a:r>
          </a:p>
          <a:p>
            <a:r>
              <a:rPr lang="en-US" sz="2400" dirty="0"/>
              <a:t>Competitive Analysis: Study how Britannia competes with other brands in the FMCG (Fast-Moving Consumer Goods) sector, especially against rivals like Parle, ITC, and Mondelez.</a:t>
            </a:r>
          </a:p>
          <a:p>
            <a:r>
              <a:rPr lang="en-US" sz="2400" dirty="0"/>
              <a:t>Consumer Perception: Look into how consumers perceive the brand. This can be done through surveys, social media sentiment analysis, and consumer reviews.</a:t>
            </a:r>
          </a:p>
          <a:p>
            <a:r>
              <a:rPr lang="en-US" sz="2400" dirty="0"/>
              <a:t>Marketing Strategies: Investigate Britannia's marketing and advertising strategies. This could include their digital presence, television commercials, and sponsorships.</a:t>
            </a:r>
          </a:p>
          <a:p>
            <a:r>
              <a:rPr lang="en-US" sz="2400" dirty="0"/>
              <a:t>CSR and Sustainability: Assess their initiatives related to corporate social responsibility and sustainability, as these can significantly impact brand perception.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5038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5B1448-9DBB-4072-B636-47A4AF91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09" y="203983"/>
            <a:ext cx="10515600" cy="617696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BD214EE3-7AAA-403D-B436-3D662B4C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2362"/>
            <a:ext cx="3958882" cy="5289451"/>
          </a:xfrm>
          <a:prstGeom prst="rect">
            <a:avLst/>
          </a:prstGeom>
        </p:spPr>
      </p:pic>
      <p:pic>
        <p:nvPicPr>
          <p:cNvPr id="4" name="Picture 3" descr="A screenshot of a food package&#10;&#10;Description automatically generated">
            <a:extLst>
              <a:ext uri="{FF2B5EF4-FFF2-40B4-BE49-F238E27FC236}">
                <a16:creationId xmlns:a16="http://schemas.microsoft.com/office/drawing/2014/main" id="{BD02FC6F-0A00-4EC5-A2A3-D8949818A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43" y="1322363"/>
            <a:ext cx="4079631" cy="52894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E133AF-2272-4ACB-A8B9-9DD1128B8313}"/>
              </a:ext>
            </a:extLst>
          </p:cNvPr>
          <p:cNvSpPr/>
          <p:nvPr/>
        </p:nvSpPr>
        <p:spPr>
          <a:xfrm>
            <a:off x="253218" y="107722"/>
            <a:ext cx="4389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u="sng" dirty="0"/>
              <a:t>Watch my Instagram story:</a:t>
            </a:r>
          </a:p>
        </p:txBody>
      </p:sp>
    </p:spTree>
    <p:extLst>
      <p:ext uri="{BB962C8B-B14F-4D97-AF65-F5344CB8AC3E}">
        <p14:creationId xmlns:p14="http://schemas.microsoft.com/office/powerpoint/2010/main" val="139733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972C-074C-433F-8854-DF1548AB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29"/>
            <a:ext cx="10515600" cy="594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i="1" u="sng" dirty="0"/>
              <a:t>Watch my Instagram story links: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>
                <a:hlinkClick r:id="rId2"/>
              </a:rPr>
              <a:t>https://instagram.com/stories/britannia106/3211846069596308376?utm_source=ig_story_item_share&amp;igshid=NjZiM2M3MzIxNA==</a:t>
            </a:r>
            <a:r>
              <a:rPr lang="en-IN" sz="3200" dirty="0"/>
              <a:t>               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https://instagram.com/stories/britannia106/3211835297986142986?utm_source=ig_story_item_share&amp;igshid=NjZiM2M3MzIxNA==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72064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9F34-668C-48AE-893F-922058AF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0" b="1" i="1" u="sng" dirty="0"/>
              <a:t>THANK YOU</a:t>
            </a:r>
            <a:endParaRPr lang="en-IN" sz="16000" b="1" i="1" u="sng" dirty="0"/>
          </a:p>
        </p:txBody>
      </p:sp>
    </p:spTree>
    <p:extLst>
      <p:ext uri="{BB962C8B-B14F-4D97-AF65-F5344CB8AC3E}">
        <p14:creationId xmlns:p14="http://schemas.microsoft.com/office/powerpoint/2010/main" val="215838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9366" y="0"/>
            <a:ext cx="91469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1127</Words>
  <Application>Microsoft Office PowerPoint</Application>
  <PresentationFormat>Widescreen</PresentationFormat>
  <Paragraphs>96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 OF BRITANNIA </vt:lpstr>
      <vt:lpstr>PowerPoint Presentation</vt:lpstr>
      <vt:lpstr>KPI</vt:lpstr>
      <vt:lpstr>PowerPoint Presentation</vt:lpstr>
      <vt:lpstr>SEO OF BRITANNIA</vt:lpstr>
      <vt:lpstr>PowerPoint Presentation</vt:lpstr>
      <vt:lpstr>BRAND STUDY OF BRITANNIA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sai kumar</cp:lastModifiedBy>
  <cp:revision>12</cp:revision>
  <dcterms:created xsi:type="dcterms:W3CDTF">2020-01-15T11:09:52Z</dcterms:created>
  <dcterms:modified xsi:type="dcterms:W3CDTF">2023-10-12T15:48:47Z</dcterms:modified>
</cp:coreProperties>
</file>