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13"/>
  </p:notesMasterIdLst>
  <p:sldIdLst>
    <p:sldId id="256" r:id="rId2"/>
    <p:sldId id="257" r:id="rId3"/>
    <p:sldId id="267" r:id="rId4"/>
    <p:sldId id="258" r:id="rId5"/>
    <p:sldId id="259" r:id="rId6"/>
    <p:sldId id="260" r:id="rId7"/>
    <p:sldId id="261" r:id="rId8"/>
    <p:sldId id="262"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F8EAF-67ED-1E89-4714-10FB8681FB2A}" v="448" dt="2024-08-26T15:03:51.511"/>
    <p1510:client id="{49322BDC-1C05-448A-0A5F-F7DA123C796B}" v="57" dt="2024-08-26T15:11:09.511"/>
    <p1510:client id="{B8B7A11E-EC28-3FC0-0C62-FD25EF2854FC}" v="15" dt="2024-08-27T04:14:35.524"/>
    <p1510:client id="{C7D7F35B-1D75-75D6-409F-C1B61CFC2516}" v="761" dt="2024-08-26T13:52:35.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Gayatri" userId="S::anithaga@infinite.com::98eea5dc-4083-468b-8581-62c602c8e5cc" providerId="AD" clId="Web-{B8B7A11E-EC28-3FC0-0C62-FD25EF2854FC}"/>
    <pc:docChg chg="modSld">
      <pc:chgData name="Anitha Gayatri" userId="S::anithaga@infinite.com::98eea5dc-4083-468b-8581-62c602c8e5cc" providerId="AD" clId="Web-{B8B7A11E-EC28-3FC0-0C62-FD25EF2854FC}" dt="2024-08-27T04:14:35.524" v="13" actId="14100"/>
      <pc:docMkLst>
        <pc:docMk/>
      </pc:docMkLst>
      <pc:sldChg chg="addSp modSp">
        <pc:chgData name="Anitha Gayatri" userId="S::anithaga@infinite.com::98eea5dc-4083-468b-8581-62c602c8e5cc" providerId="AD" clId="Web-{B8B7A11E-EC28-3FC0-0C62-FD25EF2854FC}" dt="2024-08-27T04:14:35.524" v="13" actId="14100"/>
        <pc:sldMkLst>
          <pc:docMk/>
          <pc:sldMk cId="0" sldId="264"/>
        </pc:sldMkLst>
        <pc:spChg chg="mod">
          <ac:chgData name="Anitha Gayatri" userId="S::anithaga@infinite.com::98eea5dc-4083-468b-8581-62c602c8e5cc" providerId="AD" clId="Web-{B8B7A11E-EC28-3FC0-0C62-FD25EF2854FC}" dt="2024-08-27T04:12:53.632" v="1" actId="1076"/>
          <ac:spMkLst>
            <pc:docMk/>
            <pc:sldMk cId="0" sldId="264"/>
            <ac:spMk id="3" creationId="{00000000-0000-0000-0000-000000000000}"/>
          </ac:spMkLst>
        </pc:spChg>
        <pc:picChg chg="add mod">
          <ac:chgData name="Anitha Gayatri" userId="S::anithaga@infinite.com::98eea5dc-4083-468b-8581-62c602c8e5cc" providerId="AD" clId="Web-{B8B7A11E-EC28-3FC0-0C62-FD25EF2854FC}" dt="2024-08-27T04:14:35.524" v="13" actId="14100"/>
          <ac:picMkLst>
            <pc:docMk/>
            <pc:sldMk cId="0" sldId="264"/>
            <ac:picMk id="5" creationId="{166BAF18-70A6-CDE4-244D-0CD772247E6F}"/>
          </ac:picMkLst>
        </pc:picChg>
        <pc:picChg chg="mod">
          <ac:chgData name="Anitha Gayatri" userId="S::anithaga@infinite.com::98eea5dc-4083-468b-8581-62c602c8e5cc" providerId="AD" clId="Web-{B8B7A11E-EC28-3FC0-0C62-FD25EF2854FC}" dt="2024-08-27T04:14:28.539" v="12" actId="14100"/>
          <ac:picMkLst>
            <pc:docMk/>
            <pc:sldMk cId="0" sldId="264"/>
            <ac:picMk id="12" creationId="{726D1BC7-AB35-7578-6491-1D1FB755C320}"/>
          </ac:picMkLst>
        </pc:picChg>
        <pc:picChg chg="mod">
          <ac:chgData name="Anitha Gayatri" userId="S::anithaga@infinite.com::98eea5dc-4083-468b-8581-62c602c8e5cc" providerId="AD" clId="Web-{B8B7A11E-EC28-3FC0-0C62-FD25EF2854FC}" dt="2024-08-27T04:14:20.508" v="10" actId="1076"/>
          <ac:picMkLst>
            <pc:docMk/>
            <pc:sldMk cId="0" sldId="264"/>
            <ac:picMk id="15" creationId="{2AEECEFC-88E9-6B40-5614-A293AD5F534A}"/>
          </ac:picMkLst>
        </pc:picChg>
      </pc:sldChg>
    </pc:docChg>
  </pc:docChgLst>
  <pc:docChgLst>
    <pc:chgData name="Anitha Gayatri" userId="S::anithaga@infinite.com::98eea5dc-4083-468b-8581-62c602c8e5cc" providerId="AD" clId="Web-{406F8EAF-67ED-1E89-4714-10FB8681FB2A}"/>
    <pc:docChg chg="addSld delSld modSld addMainMaster delMainMaster">
      <pc:chgData name="Anitha Gayatri" userId="S::anithaga@infinite.com::98eea5dc-4083-468b-8581-62c602c8e5cc" providerId="AD" clId="Web-{406F8EAF-67ED-1E89-4714-10FB8681FB2A}" dt="2024-08-26T15:03:51.511" v="380"/>
      <pc:docMkLst>
        <pc:docMk/>
      </pc:docMkLst>
      <pc:sldChg chg="delSp modSp mod modClrScheme chgLayout">
        <pc:chgData name="Anitha Gayatri" userId="S::anithaga@infinite.com::98eea5dc-4083-468b-8581-62c602c8e5cc" providerId="AD" clId="Web-{406F8EAF-67ED-1E89-4714-10FB8681FB2A}" dt="2024-08-26T15:03:36.027" v="379"/>
        <pc:sldMkLst>
          <pc:docMk/>
          <pc:sldMk cId="0" sldId="256"/>
        </pc:sldMkLst>
        <pc:spChg chg="mod">
          <ac:chgData name="Anitha Gayatri" userId="S::anithaga@infinite.com::98eea5dc-4083-468b-8581-62c602c8e5cc" providerId="AD" clId="Web-{406F8EAF-67ED-1E89-4714-10FB8681FB2A}" dt="2024-08-26T14:35:31.305" v="151" actId="1076"/>
          <ac:spMkLst>
            <pc:docMk/>
            <pc:sldMk cId="0" sldId="256"/>
            <ac:spMk id="6" creationId="{00000000-0000-0000-0000-000000000000}"/>
          </ac:spMkLst>
        </pc:spChg>
        <pc:picChg chg="del">
          <ac:chgData name="Anitha Gayatri" userId="S::anithaga@infinite.com::98eea5dc-4083-468b-8581-62c602c8e5cc" providerId="AD" clId="Web-{406F8EAF-67ED-1E89-4714-10FB8681FB2A}" dt="2024-08-26T15:03:36.027" v="379"/>
          <ac:picMkLst>
            <pc:docMk/>
            <pc:sldMk cId="0" sldId="256"/>
            <ac:picMk id="9" creationId="{00000000-0000-0000-0000-000000000000}"/>
          </ac:picMkLst>
        </pc:picChg>
      </pc:sldChg>
      <pc:sldChg chg="mod modClrScheme chgLayout">
        <pc:chgData name="Anitha Gayatri" userId="S::anithaga@infinite.com::98eea5dc-4083-468b-8581-62c602c8e5cc" providerId="AD" clId="Web-{406F8EAF-67ED-1E89-4714-10FB8681FB2A}" dt="2024-08-26T14:02:32.825" v="50"/>
        <pc:sldMkLst>
          <pc:docMk/>
          <pc:sldMk cId="0" sldId="257"/>
        </pc:sldMkLst>
      </pc:sldChg>
      <pc:sldChg chg="modSp mod modClrScheme chgLayout">
        <pc:chgData name="Anitha Gayatri" userId="S::anithaga@infinite.com::98eea5dc-4083-468b-8581-62c602c8e5cc" providerId="AD" clId="Web-{406F8EAF-67ED-1E89-4714-10FB8681FB2A}" dt="2024-08-26T14:04:23.967" v="81" actId="1076"/>
        <pc:sldMkLst>
          <pc:docMk/>
          <pc:sldMk cId="0" sldId="258"/>
        </pc:sldMkLst>
        <pc:spChg chg="mod">
          <ac:chgData name="Anitha Gayatri" userId="S::anithaga@infinite.com::98eea5dc-4083-468b-8581-62c602c8e5cc" providerId="AD" clId="Web-{406F8EAF-67ED-1E89-4714-10FB8681FB2A}" dt="2024-08-26T14:04:23.967" v="81" actId="1076"/>
          <ac:spMkLst>
            <pc:docMk/>
            <pc:sldMk cId="0" sldId="258"/>
            <ac:spMk id="6" creationId="{00000000-0000-0000-0000-000000000000}"/>
          </ac:spMkLst>
        </pc:spChg>
      </pc:sldChg>
      <pc:sldChg chg="modSp mod modClrScheme chgLayout">
        <pc:chgData name="Anitha Gayatri" userId="S::anithaga@infinite.com::98eea5dc-4083-468b-8581-62c602c8e5cc" providerId="AD" clId="Web-{406F8EAF-67ED-1E89-4714-10FB8681FB2A}" dt="2024-08-26T14:21:43.623" v="128" actId="14100"/>
        <pc:sldMkLst>
          <pc:docMk/>
          <pc:sldMk cId="0" sldId="259"/>
        </pc:sldMkLst>
        <pc:picChg chg="mod">
          <ac:chgData name="Anitha Gayatri" userId="S::anithaga@infinite.com::98eea5dc-4083-468b-8581-62c602c8e5cc" providerId="AD" clId="Web-{406F8EAF-67ED-1E89-4714-10FB8681FB2A}" dt="2024-08-26T14:21:43.623" v="128" actId="14100"/>
          <ac:picMkLst>
            <pc:docMk/>
            <pc:sldMk cId="0" sldId="259"/>
            <ac:picMk id="5" creationId="{00000000-0000-0000-0000-000000000000}"/>
          </ac:picMkLst>
        </pc:picChg>
      </pc:sldChg>
      <pc:sldChg chg="mod modClrScheme chgLayout">
        <pc:chgData name="Anitha Gayatri" userId="S::anithaga@infinite.com::98eea5dc-4083-468b-8581-62c602c8e5cc" providerId="AD" clId="Web-{406F8EAF-67ED-1E89-4714-10FB8681FB2A}" dt="2024-08-26T14:02:32.825" v="50"/>
        <pc:sldMkLst>
          <pc:docMk/>
          <pc:sldMk cId="0" sldId="260"/>
        </pc:sldMkLst>
      </pc:sldChg>
      <pc:sldChg chg="addSp delSp modSp mod modClrScheme chgLayout">
        <pc:chgData name="Anitha Gayatri" userId="S::anithaga@infinite.com::98eea5dc-4083-468b-8581-62c602c8e5cc" providerId="AD" clId="Web-{406F8EAF-67ED-1E89-4714-10FB8681FB2A}" dt="2024-08-26T14:14:26.978" v="124" actId="14100"/>
        <pc:sldMkLst>
          <pc:docMk/>
          <pc:sldMk cId="0" sldId="261"/>
        </pc:sldMkLst>
        <pc:spChg chg="mod">
          <ac:chgData name="Anitha Gayatri" userId="S::anithaga@infinite.com::98eea5dc-4083-468b-8581-62c602c8e5cc" providerId="AD" clId="Web-{406F8EAF-67ED-1E89-4714-10FB8681FB2A}" dt="2024-08-26T14:09:14.193" v="103" actId="1076"/>
          <ac:spMkLst>
            <pc:docMk/>
            <pc:sldMk cId="0" sldId="261"/>
            <ac:spMk id="3" creationId="{00000000-0000-0000-0000-000000000000}"/>
          </ac:spMkLst>
        </pc:spChg>
        <pc:picChg chg="del mod">
          <ac:chgData name="Anitha Gayatri" userId="S::anithaga@infinite.com::98eea5dc-4083-468b-8581-62c602c8e5cc" providerId="AD" clId="Web-{406F8EAF-67ED-1E89-4714-10FB8681FB2A}" dt="2024-08-26T14:08:35.771" v="101"/>
          <ac:picMkLst>
            <pc:docMk/>
            <pc:sldMk cId="0" sldId="261"/>
            <ac:picMk id="4" creationId="{00000000-0000-0000-0000-000000000000}"/>
          </ac:picMkLst>
        </pc:picChg>
        <pc:picChg chg="add del mod">
          <ac:chgData name="Anitha Gayatri" userId="S::anithaga@infinite.com::98eea5dc-4083-468b-8581-62c602c8e5cc" providerId="AD" clId="Web-{406F8EAF-67ED-1E89-4714-10FB8681FB2A}" dt="2024-08-26T14:10:36.647" v="106"/>
          <ac:picMkLst>
            <pc:docMk/>
            <pc:sldMk cId="0" sldId="261"/>
            <ac:picMk id="5" creationId="{D118CB25-2F27-325C-3564-D01936F93DCF}"/>
          </ac:picMkLst>
        </pc:picChg>
        <pc:picChg chg="add del mod">
          <ac:chgData name="Anitha Gayatri" userId="S::anithaga@infinite.com::98eea5dc-4083-468b-8581-62c602c8e5cc" providerId="AD" clId="Web-{406F8EAF-67ED-1E89-4714-10FB8681FB2A}" dt="2024-08-26T14:11:31.913" v="113"/>
          <ac:picMkLst>
            <pc:docMk/>
            <pc:sldMk cId="0" sldId="261"/>
            <ac:picMk id="23" creationId="{8C89C4A8-2F3F-2EB4-4E92-7EE34F1AF278}"/>
          </ac:picMkLst>
        </pc:picChg>
        <pc:picChg chg="add del mod">
          <ac:chgData name="Anitha Gayatri" userId="S::anithaga@infinite.com::98eea5dc-4083-468b-8581-62c602c8e5cc" providerId="AD" clId="Web-{406F8EAF-67ED-1E89-4714-10FB8681FB2A}" dt="2024-08-26T14:11:20.601" v="111"/>
          <ac:picMkLst>
            <pc:docMk/>
            <pc:sldMk cId="0" sldId="261"/>
            <ac:picMk id="24" creationId="{598D160C-ED24-8B89-B62C-7F3102BB134E}"/>
          </ac:picMkLst>
        </pc:picChg>
        <pc:picChg chg="add del mod">
          <ac:chgData name="Anitha Gayatri" userId="S::anithaga@infinite.com::98eea5dc-4083-468b-8581-62c602c8e5cc" providerId="AD" clId="Web-{406F8EAF-67ED-1E89-4714-10FB8681FB2A}" dt="2024-08-26T14:11:27.398" v="112"/>
          <ac:picMkLst>
            <pc:docMk/>
            <pc:sldMk cId="0" sldId="261"/>
            <ac:picMk id="25" creationId="{E0EF54DE-1CBC-522B-6F02-E867ACEC6D7D}"/>
          </ac:picMkLst>
        </pc:picChg>
        <pc:picChg chg="add mod">
          <ac:chgData name="Anitha Gayatri" userId="S::anithaga@infinite.com::98eea5dc-4083-468b-8581-62c602c8e5cc" providerId="AD" clId="Web-{406F8EAF-67ED-1E89-4714-10FB8681FB2A}" dt="2024-08-26T14:14:26.978" v="124" actId="14100"/>
          <ac:picMkLst>
            <pc:docMk/>
            <pc:sldMk cId="0" sldId="261"/>
            <ac:picMk id="26" creationId="{93F57CFA-1356-EE35-6C66-4410A9C37EDD}"/>
          </ac:picMkLst>
        </pc:picChg>
      </pc:sldChg>
      <pc:sldChg chg="addSp delSp modSp mod modClrScheme chgLayout">
        <pc:chgData name="Anitha Gayatri" userId="S::anithaga@infinite.com::98eea5dc-4083-468b-8581-62c602c8e5cc" providerId="AD" clId="Web-{406F8EAF-67ED-1E89-4714-10FB8681FB2A}" dt="2024-08-26T15:03:51.511" v="380"/>
        <pc:sldMkLst>
          <pc:docMk/>
          <pc:sldMk cId="0" sldId="262"/>
        </pc:sldMkLst>
        <pc:picChg chg="add del mod">
          <ac:chgData name="Anitha Gayatri" userId="S::anithaga@infinite.com::98eea5dc-4083-468b-8581-62c602c8e5cc" providerId="AD" clId="Web-{406F8EAF-67ED-1E89-4714-10FB8681FB2A}" dt="2024-08-26T14:31:49.865" v="135"/>
          <ac:picMkLst>
            <pc:docMk/>
            <pc:sldMk cId="0" sldId="262"/>
            <ac:picMk id="5" creationId="{01CAAE4F-A00C-E7C0-B15A-565E412F09C5}"/>
          </ac:picMkLst>
        </pc:picChg>
        <pc:picChg chg="del">
          <ac:chgData name="Anitha Gayatri" userId="S::anithaga@infinite.com::98eea5dc-4083-468b-8581-62c602c8e5cc" providerId="AD" clId="Web-{406F8EAF-67ED-1E89-4714-10FB8681FB2A}" dt="2024-08-26T15:03:51.511" v="380"/>
          <ac:picMkLst>
            <pc:docMk/>
            <pc:sldMk cId="0" sldId="262"/>
            <ac:picMk id="20" creationId="{00000000-0000-0000-0000-000000000000}"/>
          </ac:picMkLst>
        </pc:picChg>
        <pc:picChg chg="add del mod">
          <ac:chgData name="Anitha Gayatri" userId="S::anithaga@infinite.com::98eea5dc-4083-468b-8581-62c602c8e5cc" providerId="AD" clId="Web-{406F8EAF-67ED-1E89-4714-10FB8681FB2A}" dt="2024-08-26T14:33:43.710" v="139"/>
          <ac:picMkLst>
            <pc:docMk/>
            <pc:sldMk cId="0" sldId="262"/>
            <ac:picMk id="21" creationId="{56392C60-79AA-83E5-E0D1-4AB118862F5A}"/>
          </ac:picMkLst>
        </pc:picChg>
        <pc:picChg chg="add del mod">
          <ac:chgData name="Anitha Gayatri" userId="S::anithaga@infinite.com::98eea5dc-4083-468b-8581-62c602c8e5cc" providerId="AD" clId="Web-{406F8EAF-67ED-1E89-4714-10FB8681FB2A}" dt="2024-08-26T15:00:47.416" v="353"/>
          <ac:picMkLst>
            <pc:docMk/>
            <pc:sldMk cId="0" sldId="262"/>
            <ac:picMk id="22" creationId="{7F5438E8-A04D-4760-16BC-C59C8B727B57}"/>
          </ac:picMkLst>
        </pc:picChg>
        <pc:picChg chg="add mod">
          <ac:chgData name="Anitha Gayatri" userId="S::anithaga@infinite.com::98eea5dc-4083-468b-8581-62c602c8e5cc" providerId="AD" clId="Web-{406F8EAF-67ED-1E89-4714-10FB8681FB2A}" dt="2024-08-26T15:01:13.432" v="357" actId="1076"/>
          <ac:picMkLst>
            <pc:docMk/>
            <pc:sldMk cId="0" sldId="262"/>
            <ac:picMk id="24" creationId="{E15D3345-911F-E8D7-4F08-B56A2F39B09C}"/>
          </ac:picMkLst>
        </pc:picChg>
      </pc:sldChg>
      <pc:sldChg chg="addSp delSp modSp mod modClrScheme chgLayout">
        <pc:chgData name="Anitha Gayatri" userId="S::anithaga@infinite.com::98eea5dc-4083-468b-8581-62c602c8e5cc" providerId="AD" clId="Web-{406F8EAF-67ED-1E89-4714-10FB8681FB2A}" dt="2024-08-26T15:03:12.230" v="378" actId="14100"/>
        <pc:sldMkLst>
          <pc:docMk/>
          <pc:sldMk cId="0" sldId="264"/>
        </pc:sldMkLst>
        <pc:spChg chg="mod">
          <ac:chgData name="Anitha Gayatri" userId="S::anithaga@infinite.com::98eea5dc-4083-468b-8581-62c602c8e5cc" providerId="AD" clId="Web-{406F8EAF-67ED-1E89-4714-10FB8681FB2A}" dt="2024-08-26T14:47:51.360" v="243" actId="1076"/>
          <ac:spMkLst>
            <pc:docMk/>
            <pc:sldMk cId="0" sldId="264"/>
            <ac:spMk id="3" creationId="{00000000-0000-0000-0000-000000000000}"/>
          </ac:spMkLst>
        </pc:spChg>
        <pc:spChg chg="mod">
          <ac:chgData name="Anitha Gayatri" userId="S::anithaga@infinite.com::98eea5dc-4083-468b-8581-62c602c8e5cc" providerId="AD" clId="Web-{406F8EAF-67ED-1E89-4714-10FB8681FB2A}" dt="2024-08-26T14:37:16.150" v="161" actId="1076"/>
          <ac:spMkLst>
            <pc:docMk/>
            <pc:sldMk cId="0" sldId="264"/>
            <ac:spMk id="4" creationId="{00000000-0000-0000-0000-000000000000}"/>
          </ac:spMkLst>
        </pc:spChg>
        <pc:spChg chg="del">
          <ac:chgData name="Anitha Gayatri" userId="S::anithaga@infinite.com::98eea5dc-4083-468b-8581-62c602c8e5cc" providerId="AD" clId="Web-{406F8EAF-67ED-1E89-4714-10FB8681FB2A}" dt="2024-08-26T15:02:35.636" v="371"/>
          <ac:spMkLst>
            <pc:docMk/>
            <pc:sldMk cId="0" sldId="264"/>
            <ac:spMk id="6" creationId="{00000000-0000-0000-0000-000000000000}"/>
          </ac:spMkLst>
        </pc:spChg>
        <pc:spChg chg="del">
          <ac:chgData name="Anitha Gayatri" userId="S::anithaga@infinite.com::98eea5dc-4083-468b-8581-62c602c8e5cc" providerId="AD" clId="Web-{406F8EAF-67ED-1E89-4714-10FB8681FB2A}" dt="2024-08-26T15:02:46.198" v="375"/>
          <ac:spMkLst>
            <pc:docMk/>
            <pc:sldMk cId="0" sldId="264"/>
            <ac:spMk id="9" creationId="{00000000-0000-0000-0000-000000000000}"/>
          </ac:spMkLst>
        </pc:spChg>
        <pc:picChg chg="add del mod">
          <ac:chgData name="Anitha Gayatri" userId="S::anithaga@infinite.com::98eea5dc-4083-468b-8581-62c602c8e5cc" providerId="AD" clId="Web-{406F8EAF-67ED-1E89-4714-10FB8681FB2A}" dt="2024-08-26T15:01:20.275" v="358"/>
          <ac:picMkLst>
            <pc:docMk/>
            <pc:sldMk cId="0" sldId="264"/>
            <ac:picMk id="5" creationId="{CC372F2D-B9FA-269D-5561-24FE7671B1BB}"/>
          </ac:picMkLst>
        </pc:picChg>
        <pc:picChg chg="add del mod modCrop">
          <ac:chgData name="Anitha Gayatri" userId="S::anithaga@infinite.com::98eea5dc-4083-468b-8581-62c602c8e5cc" providerId="AD" clId="Web-{406F8EAF-67ED-1E89-4714-10FB8681FB2A}" dt="2024-08-26T15:02:00.120" v="363"/>
          <ac:picMkLst>
            <pc:docMk/>
            <pc:sldMk cId="0" sldId="264"/>
            <ac:picMk id="8" creationId="{FD6FA635-BC8D-63D7-4612-B6C1F74A0726}"/>
          </ac:picMkLst>
        </pc:picChg>
        <pc:picChg chg="add mod modCrop">
          <ac:chgData name="Anitha Gayatri" userId="S::anithaga@infinite.com::98eea5dc-4083-468b-8581-62c602c8e5cc" providerId="AD" clId="Web-{406F8EAF-67ED-1E89-4714-10FB8681FB2A}" dt="2024-08-26T15:02:42.011" v="373" actId="1076"/>
          <ac:picMkLst>
            <pc:docMk/>
            <pc:sldMk cId="0" sldId="264"/>
            <ac:picMk id="12" creationId="{726D1BC7-AB35-7578-6491-1D1FB755C320}"/>
          </ac:picMkLst>
        </pc:picChg>
        <pc:picChg chg="add del mod">
          <ac:chgData name="Anitha Gayatri" userId="S::anithaga@infinite.com::98eea5dc-4083-468b-8581-62c602c8e5cc" providerId="AD" clId="Web-{406F8EAF-67ED-1E89-4714-10FB8681FB2A}" dt="2024-08-26T14:41:51.153" v="206"/>
          <ac:picMkLst>
            <pc:docMk/>
            <pc:sldMk cId="0" sldId="264"/>
            <ac:picMk id="13" creationId="{A5D52063-B2E1-C31E-F85F-1AB1D03065AD}"/>
          </ac:picMkLst>
        </pc:picChg>
        <pc:picChg chg="add mod">
          <ac:chgData name="Anitha Gayatri" userId="S::anithaga@infinite.com::98eea5dc-4083-468b-8581-62c602c8e5cc" providerId="AD" clId="Web-{406F8EAF-67ED-1E89-4714-10FB8681FB2A}" dt="2024-08-26T15:02:50.120" v="376" actId="1076"/>
          <ac:picMkLst>
            <pc:docMk/>
            <pc:sldMk cId="0" sldId="264"/>
            <ac:picMk id="14" creationId="{2FAE3D79-4942-43A5-9DBC-084607D4C56B}"/>
          </ac:picMkLst>
        </pc:picChg>
        <pc:picChg chg="add mod">
          <ac:chgData name="Anitha Gayatri" userId="S::anithaga@infinite.com::98eea5dc-4083-468b-8581-62c602c8e5cc" providerId="AD" clId="Web-{406F8EAF-67ED-1E89-4714-10FB8681FB2A}" dt="2024-08-26T15:03:12.230" v="378" actId="14100"/>
          <ac:picMkLst>
            <pc:docMk/>
            <pc:sldMk cId="0" sldId="264"/>
            <ac:picMk id="15" creationId="{2AEECEFC-88E9-6B40-5614-A293AD5F534A}"/>
          </ac:picMkLst>
        </pc:picChg>
      </pc:sldChg>
      <pc:sldChg chg="modSp mod modClrScheme chgLayout">
        <pc:chgData name="Anitha Gayatri" userId="S::anithaga@infinite.com::98eea5dc-4083-468b-8581-62c602c8e5cc" providerId="AD" clId="Web-{406F8EAF-67ED-1E89-4714-10FB8681FB2A}" dt="2024-08-26T14:50:53.425" v="274" actId="20577"/>
        <pc:sldMkLst>
          <pc:docMk/>
          <pc:sldMk cId="0" sldId="265"/>
        </pc:sldMkLst>
        <pc:spChg chg="mod">
          <ac:chgData name="Anitha Gayatri" userId="S::anithaga@infinite.com::98eea5dc-4083-468b-8581-62c602c8e5cc" providerId="AD" clId="Web-{406F8EAF-67ED-1E89-4714-10FB8681FB2A}" dt="2024-08-26T14:50:53.425" v="274" actId="20577"/>
          <ac:spMkLst>
            <pc:docMk/>
            <pc:sldMk cId="0" sldId="265"/>
            <ac:spMk id="6" creationId="{00000000-0000-0000-0000-000000000000}"/>
          </ac:spMkLst>
        </pc:spChg>
        <pc:spChg chg="mod">
          <ac:chgData name="Anitha Gayatri" userId="S::anithaga@infinite.com::98eea5dc-4083-468b-8581-62c602c8e5cc" providerId="AD" clId="Web-{406F8EAF-67ED-1E89-4714-10FB8681FB2A}" dt="2024-08-26T14:50:44.190" v="271" actId="14100"/>
          <ac:spMkLst>
            <pc:docMk/>
            <pc:sldMk cId="0" sldId="265"/>
            <ac:spMk id="7" creationId="{00000000-0000-0000-0000-000000000000}"/>
          </ac:spMkLst>
        </pc:spChg>
        <pc:picChg chg="mod">
          <ac:chgData name="Anitha Gayatri" userId="S::anithaga@infinite.com::98eea5dc-4083-468b-8581-62c602c8e5cc" providerId="AD" clId="Web-{406F8EAF-67ED-1E89-4714-10FB8681FB2A}" dt="2024-08-26T14:50:23.549" v="267" actId="1076"/>
          <ac:picMkLst>
            <pc:docMk/>
            <pc:sldMk cId="0" sldId="265"/>
            <ac:picMk id="4" creationId="{00000000-0000-0000-0000-000000000000}"/>
          </ac:picMkLst>
        </pc:picChg>
      </pc:sldChg>
      <pc:sldChg chg="addSp modSp new mod modClrScheme chgLayout">
        <pc:chgData name="Anitha Gayatri" userId="S::anithaga@infinite.com::98eea5dc-4083-468b-8581-62c602c8e5cc" providerId="AD" clId="Web-{406F8EAF-67ED-1E89-4714-10FB8681FB2A}" dt="2024-08-26T14:02:32.825" v="50"/>
        <pc:sldMkLst>
          <pc:docMk/>
          <pc:sldMk cId="4292783998" sldId="266"/>
        </pc:sldMkLst>
        <pc:spChg chg="add mod">
          <ac:chgData name="Anitha Gayatri" userId="S::anithaga@infinite.com::98eea5dc-4083-468b-8581-62c602c8e5cc" providerId="AD" clId="Web-{406F8EAF-67ED-1E89-4714-10FB8681FB2A}" dt="2024-08-26T13:59:35.042" v="27" actId="20577"/>
          <ac:spMkLst>
            <pc:docMk/>
            <pc:sldMk cId="4292783998" sldId="266"/>
            <ac:spMk id="2" creationId="{F744D88E-5133-2898-93A4-8BA2B281A0BB}"/>
          </ac:spMkLst>
        </pc:spChg>
      </pc:sldChg>
      <pc:sldChg chg="addSp modSp new del mod modClrScheme chgLayout">
        <pc:chgData name="Anitha Gayatri" userId="S::anithaga@infinite.com::98eea5dc-4083-468b-8581-62c602c8e5cc" providerId="AD" clId="Web-{406F8EAF-67ED-1E89-4714-10FB8681FB2A}" dt="2024-08-26T14:02:43.279" v="51"/>
        <pc:sldMkLst>
          <pc:docMk/>
          <pc:sldMk cId="111238883" sldId="267"/>
        </pc:sldMkLst>
        <pc:spChg chg="add mod">
          <ac:chgData name="Anitha Gayatri" userId="S::anithaga@infinite.com::98eea5dc-4083-468b-8581-62c602c8e5cc" providerId="AD" clId="Web-{406F8EAF-67ED-1E89-4714-10FB8681FB2A}" dt="2024-08-26T14:01:56.747" v="47" actId="20577"/>
          <ac:spMkLst>
            <pc:docMk/>
            <pc:sldMk cId="111238883" sldId="267"/>
            <ac:spMk id="2" creationId="{7A047D68-7CA0-183B-9323-FCA6B5D13C5C}"/>
          </ac:spMkLst>
        </pc:spChg>
        <pc:spChg chg="add mod">
          <ac:chgData name="Anitha Gayatri" userId="S::anithaga@infinite.com::98eea5dc-4083-468b-8581-62c602c8e5cc" providerId="AD" clId="Web-{406F8EAF-67ED-1E89-4714-10FB8681FB2A}" dt="2024-08-26T14:01:48.856" v="45" actId="1076"/>
          <ac:spMkLst>
            <pc:docMk/>
            <pc:sldMk cId="111238883" sldId="267"/>
            <ac:spMk id="3" creationId="{D22DD6FC-0B0B-66F6-E237-98DD13727531}"/>
          </ac:spMkLst>
        </pc:spChg>
      </pc:sldChg>
      <pc:sldChg chg="addSp delSp modSp new">
        <pc:chgData name="Anitha Gayatri" userId="S::anithaga@infinite.com::98eea5dc-4083-468b-8581-62c602c8e5cc" providerId="AD" clId="Web-{406F8EAF-67ED-1E89-4714-10FB8681FB2A}" dt="2024-08-26T14:06:28.348" v="95" actId="1076"/>
        <pc:sldMkLst>
          <pc:docMk/>
          <pc:sldMk cId="624340602" sldId="267"/>
        </pc:sldMkLst>
        <pc:spChg chg="add del">
          <ac:chgData name="Anitha Gayatri" userId="S::anithaga@infinite.com::98eea5dc-4083-468b-8581-62c602c8e5cc" providerId="AD" clId="Web-{406F8EAF-67ED-1E89-4714-10FB8681FB2A}" dt="2024-08-26T14:03:03.482" v="54"/>
          <ac:spMkLst>
            <pc:docMk/>
            <pc:sldMk cId="624340602" sldId="267"/>
            <ac:spMk id="2" creationId="{63595167-B4C8-28EB-F1CD-42353B449598}"/>
          </ac:spMkLst>
        </pc:spChg>
        <pc:spChg chg="add mod">
          <ac:chgData name="Anitha Gayatri" userId="S::anithaga@infinite.com::98eea5dc-4083-468b-8581-62c602c8e5cc" providerId="AD" clId="Web-{406F8EAF-67ED-1E89-4714-10FB8681FB2A}" dt="2024-08-26T14:06:06.925" v="94" actId="20577"/>
          <ac:spMkLst>
            <pc:docMk/>
            <pc:sldMk cId="624340602" sldId="267"/>
            <ac:spMk id="3" creationId="{83B1984E-1B48-C8BD-94BF-6A804DA10E88}"/>
          </ac:spMkLst>
        </pc:spChg>
        <pc:spChg chg="add mod">
          <ac:chgData name="Anitha Gayatri" userId="S::anithaga@infinite.com::98eea5dc-4083-468b-8581-62c602c8e5cc" providerId="AD" clId="Web-{406F8EAF-67ED-1E89-4714-10FB8681FB2A}" dt="2024-08-26T14:06:28.348" v="95" actId="1076"/>
          <ac:spMkLst>
            <pc:docMk/>
            <pc:sldMk cId="624340602" sldId="267"/>
            <ac:spMk id="4" creationId="{F9684228-241D-1CB3-7515-487FA5CA383D}"/>
          </ac:spMkLst>
        </pc:spChg>
      </pc:sldChg>
      <pc:sldChg chg="new del">
        <pc:chgData name="Anitha Gayatri" userId="S::anithaga@infinite.com::98eea5dc-4083-468b-8581-62c602c8e5cc" providerId="AD" clId="Web-{406F8EAF-67ED-1E89-4714-10FB8681FB2A}" dt="2024-08-26T13:57:14.212" v="4"/>
        <pc:sldMkLst>
          <pc:docMk/>
          <pc:sldMk cId="2712588541" sldId="267"/>
        </pc:sldMkLst>
      </pc:sldChg>
      <pc:sldChg chg="new del">
        <pc:chgData name="Anitha Gayatri" userId="S::anithaga@infinite.com::98eea5dc-4083-468b-8581-62c602c8e5cc" providerId="AD" clId="Web-{406F8EAF-67ED-1E89-4714-10FB8681FB2A}" dt="2024-08-26T13:57:17.587" v="5"/>
        <pc:sldMkLst>
          <pc:docMk/>
          <pc:sldMk cId="2357295954" sldId="268"/>
        </pc:sldMkLst>
      </pc:sldChg>
      <pc:sldChg chg="addSp delSp modSp new del">
        <pc:chgData name="Anitha Gayatri" userId="S::anithaga@infinite.com::98eea5dc-4083-468b-8581-62c602c8e5cc" providerId="AD" clId="Web-{406F8EAF-67ED-1E89-4714-10FB8681FB2A}" dt="2024-08-26T14:57:06.507" v="346"/>
        <pc:sldMkLst>
          <pc:docMk/>
          <pc:sldMk cId="2876101964" sldId="268"/>
        </pc:sldMkLst>
        <pc:spChg chg="add mod">
          <ac:chgData name="Anitha Gayatri" userId="S::anithaga@infinite.com::98eea5dc-4083-468b-8581-62c602c8e5cc" providerId="AD" clId="Web-{406F8EAF-67ED-1E89-4714-10FB8681FB2A}" dt="2024-08-26T14:55:51.412" v="337" actId="1076"/>
          <ac:spMkLst>
            <pc:docMk/>
            <pc:sldMk cId="2876101964" sldId="268"/>
            <ac:spMk id="2" creationId="{22D4E750-0DE5-0C5D-1098-0F6D17BDF57A}"/>
          </ac:spMkLst>
        </pc:spChg>
        <pc:spChg chg="add del">
          <ac:chgData name="Anitha Gayatri" userId="S::anithaga@infinite.com::98eea5dc-4083-468b-8581-62c602c8e5cc" providerId="AD" clId="Web-{406F8EAF-67ED-1E89-4714-10FB8681FB2A}" dt="2024-08-26T14:56:40.319" v="343"/>
          <ac:spMkLst>
            <pc:docMk/>
            <pc:sldMk cId="2876101964" sldId="268"/>
            <ac:spMk id="4" creationId="{BD84768D-ADEA-624C-DDA4-2F01F30A5C35}"/>
          </ac:spMkLst>
        </pc:spChg>
        <pc:picChg chg="add del mod">
          <ac:chgData name="Anitha Gayatri" userId="S::anithaga@infinite.com::98eea5dc-4083-468b-8581-62c602c8e5cc" providerId="AD" clId="Web-{406F8EAF-67ED-1E89-4714-10FB8681FB2A}" dt="2024-08-26T14:57:02.319" v="345"/>
          <ac:picMkLst>
            <pc:docMk/>
            <pc:sldMk cId="2876101964" sldId="268"/>
            <ac:picMk id="3" creationId="{FD1EAF85-4C78-67E4-28BE-36256704DCFF}"/>
          </ac:picMkLst>
        </pc:picChg>
      </pc:sldChg>
      <pc:sldMasterChg chg="del delSldLayout">
        <pc:chgData name="Anitha Gayatri" userId="S::anithaga@infinite.com::98eea5dc-4083-468b-8581-62c602c8e5cc" providerId="AD" clId="Web-{406F8EAF-67ED-1E89-4714-10FB8681FB2A}" dt="2024-08-26T13:56:09.962" v="0"/>
        <pc:sldMasterMkLst>
          <pc:docMk/>
          <pc:sldMasterMk cId="0" sldId="2147483648"/>
        </pc:sldMasterMkLst>
        <pc:sldLayoutChg chg="del">
          <pc:chgData name="Anitha Gayatri" userId="S::anithaga@infinite.com::98eea5dc-4083-468b-8581-62c602c8e5cc" providerId="AD" clId="Web-{406F8EAF-67ED-1E89-4714-10FB8681FB2A}" dt="2024-08-26T13:56:09.962" v="0"/>
          <pc:sldLayoutMkLst>
            <pc:docMk/>
            <pc:sldMasterMk cId="0" sldId="2147483648"/>
            <pc:sldLayoutMk cId="0" sldId="2147483649"/>
          </pc:sldLayoutMkLst>
        </pc:sldLayoutChg>
      </pc:sldMasterChg>
      <pc:sldMasterChg chg="add del addSldLayout delSldLayout modSldLayout">
        <pc:chgData name="Anitha Gayatri" userId="S::anithaga@infinite.com::98eea5dc-4083-468b-8581-62c602c8e5cc" providerId="AD" clId="Web-{406F8EAF-67ED-1E89-4714-10FB8681FB2A}" dt="2024-08-26T14:02:16.341" v="48"/>
        <pc:sldMasterMkLst>
          <pc:docMk/>
          <pc:sldMasterMk cId="2975114612" sldId="2147483650"/>
        </pc:sldMasterMkLst>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4096535430" sldId="2147483651"/>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220837512" sldId="2147483652"/>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826587268" sldId="2147483653"/>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1116335460" sldId="2147483654"/>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056812440" sldId="2147483655"/>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711462364" sldId="2147483656"/>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1160513488" sldId="2147483657"/>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763673161" sldId="2147483658"/>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3829755215" sldId="2147483659"/>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1526995806" sldId="2147483660"/>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3486536981" sldId="2147483661"/>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962376836" sldId="2147483662"/>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2657424017" sldId="2147483663"/>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3489801518" sldId="2147483664"/>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421875817" sldId="2147483665"/>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3344514762" sldId="2147483666"/>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3093009732" sldId="2147483667"/>
          </pc:sldLayoutMkLst>
        </pc:sldLayoutChg>
        <pc:sldLayoutChg chg="add del mod replId">
          <pc:chgData name="Anitha Gayatri" userId="S::anithaga@infinite.com::98eea5dc-4083-468b-8581-62c602c8e5cc" providerId="AD" clId="Web-{406F8EAF-67ED-1E89-4714-10FB8681FB2A}" dt="2024-08-26T14:02:16.341" v="48"/>
          <pc:sldLayoutMkLst>
            <pc:docMk/>
            <pc:sldMasterMk cId="2975114612" sldId="2147483650"/>
            <pc:sldLayoutMk cId="1409729517" sldId="2147483668"/>
          </pc:sldLayoutMkLst>
        </pc:sldLayoutChg>
      </pc:sldMasterChg>
      <pc:sldMasterChg chg="add del addSldLayout delSldLayout modSldLayout">
        <pc:chgData name="Anitha Gayatri" userId="S::anithaga@infinite.com::98eea5dc-4083-468b-8581-62c602c8e5cc" providerId="AD" clId="Web-{406F8EAF-67ED-1E89-4714-10FB8681FB2A}" dt="2024-08-26T14:02:19.231" v="49"/>
        <pc:sldMasterMkLst>
          <pc:docMk/>
          <pc:sldMasterMk cId="3485879667" sldId="2147483669"/>
        </pc:sldMasterMkLst>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098042133" sldId="2147483670"/>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377026318" sldId="2147483671"/>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539823070" sldId="2147483672"/>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940811457" sldId="2147483673"/>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3751315229" sldId="2147483674"/>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705608883" sldId="2147483675"/>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4110972351" sldId="2147483676"/>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3399450876" sldId="2147483677"/>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653835102" sldId="2147483678"/>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2110354382" sldId="2147483679"/>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137022871" sldId="2147483680"/>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799388267" sldId="2147483681"/>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4114372677" sldId="2147483682"/>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2282197697" sldId="2147483683"/>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756887467" sldId="2147483684"/>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2642220524" sldId="2147483685"/>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3898490079" sldId="2147483686"/>
          </pc:sldLayoutMkLst>
        </pc:sldLayoutChg>
        <pc:sldLayoutChg chg="add del mod replId">
          <pc:chgData name="Anitha Gayatri" userId="S::anithaga@infinite.com::98eea5dc-4083-468b-8581-62c602c8e5cc" providerId="AD" clId="Web-{406F8EAF-67ED-1E89-4714-10FB8681FB2A}" dt="2024-08-26T14:02:19.231" v="49"/>
          <pc:sldLayoutMkLst>
            <pc:docMk/>
            <pc:sldMasterMk cId="3485879667" sldId="2147483669"/>
            <pc:sldLayoutMk cId="1545148231" sldId="2147483687"/>
          </pc:sldLayoutMkLst>
        </pc:sldLayoutChg>
      </pc:sldMasterChg>
      <pc:sldMasterChg chg="add del addSldLayout delSldLayout modSldLayout">
        <pc:chgData name="Anitha Gayatri" userId="S::anithaga@infinite.com::98eea5dc-4083-468b-8581-62c602c8e5cc" providerId="AD" clId="Web-{406F8EAF-67ED-1E89-4714-10FB8681FB2A}" dt="2024-08-26T14:02:32.825" v="50"/>
        <pc:sldMasterMkLst>
          <pc:docMk/>
          <pc:sldMasterMk cId="436273981" sldId="2147483688"/>
        </pc:sldMasterMkLst>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539351950" sldId="2147483689"/>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1623396081" sldId="2147483690"/>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3845244017" sldId="2147483691"/>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29501993" sldId="2147483692"/>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2468758610" sldId="2147483693"/>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3498671712" sldId="2147483694"/>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1657532211" sldId="2147483695"/>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3010936088" sldId="2147483696"/>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836810814" sldId="2147483697"/>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1493467806" sldId="2147483698"/>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44527854" sldId="2147483699"/>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2965153920" sldId="2147483700"/>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3026252105" sldId="2147483701"/>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207451059" sldId="2147483702"/>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4128949422" sldId="2147483703"/>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113156687" sldId="2147483704"/>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3522756940" sldId="2147483705"/>
          </pc:sldLayoutMkLst>
        </pc:sldLayoutChg>
        <pc:sldLayoutChg chg="add del mod replId">
          <pc:chgData name="Anitha Gayatri" userId="S::anithaga@infinite.com::98eea5dc-4083-468b-8581-62c602c8e5cc" providerId="AD" clId="Web-{406F8EAF-67ED-1E89-4714-10FB8681FB2A}" dt="2024-08-26T14:02:32.825" v="50"/>
          <pc:sldLayoutMkLst>
            <pc:docMk/>
            <pc:sldMasterMk cId="436273981" sldId="2147483688"/>
            <pc:sldLayoutMk cId="485942248" sldId="2147483706"/>
          </pc:sldLayoutMkLst>
        </pc:sldLayoutChg>
      </pc:sldMasterChg>
      <pc:sldMasterChg chg="add addSldLayout modSldLayout">
        <pc:chgData name="Anitha Gayatri" userId="S::anithaga@infinite.com::98eea5dc-4083-468b-8581-62c602c8e5cc" providerId="AD" clId="Web-{406F8EAF-67ED-1E89-4714-10FB8681FB2A}" dt="2024-08-26T14:02:32.825" v="50"/>
        <pc:sldMasterMkLst>
          <pc:docMk/>
          <pc:sldMasterMk cId="3599208095" sldId="2147483707"/>
        </pc:sldMasterMkLst>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2013388954" sldId="2147483708"/>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803935518" sldId="2147483709"/>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3773777882" sldId="2147483710"/>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3950410003" sldId="2147483711"/>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1713703619" sldId="2147483712"/>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3546514034" sldId="2147483713"/>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2544870824" sldId="2147483714"/>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688248627" sldId="2147483715"/>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4214877933" sldId="2147483716"/>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2145302880" sldId="2147483717"/>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4044949796" sldId="2147483718"/>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1599522133" sldId="2147483719"/>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2418557671" sldId="2147483720"/>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2418281838" sldId="2147483721"/>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3592280536" sldId="2147483722"/>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1139063595" sldId="2147483723"/>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1715768919" sldId="2147483724"/>
          </pc:sldLayoutMkLst>
        </pc:sldLayoutChg>
        <pc:sldLayoutChg chg="add mod replId">
          <pc:chgData name="Anitha Gayatri" userId="S::anithaga@infinite.com::98eea5dc-4083-468b-8581-62c602c8e5cc" providerId="AD" clId="Web-{406F8EAF-67ED-1E89-4714-10FB8681FB2A}" dt="2024-08-26T14:02:32.825" v="50"/>
          <pc:sldLayoutMkLst>
            <pc:docMk/>
            <pc:sldMasterMk cId="3599208095" sldId="2147483707"/>
            <pc:sldLayoutMk cId="4207029932" sldId="2147483725"/>
          </pc:sldLayoutMkLst>
        </pc:sldLayoutChg>
      </pc:sldMasterChg>
    </pc:docChg>
  </pc:docChgLst>
  <pc:docChgLst>
    <pc:chgData name="Kajal Shukla" userId="S::kajals@infinite.com::8ec49289-5ac8-4cf9-91f9-8b64c797c6ee" providerId="AD" clId="Web-{49322BDC-1C05-448A-0A5F-F7DA123C796B}"/>
    <pc:docChg chg="modSld">
      <pc:chgData name="Kajal Shukla" userId="S::kajals@infinite.com::8ec49289-5ac8-4cf9-91f9-8b64c797c6ee" providerId="AD" clId="Web-{49322BDC-1C05-448A-0A5F-F7DA123C796B}" dt="2024-08-26T15:11:08.996" v="55" actId="20577"/>
      <pc:docMkLst>
        <pc:docMk/>
      </pc:docMkLst>
      <pc:sldChg chg="modSp">
        <pc:chgData name="Kajal Shukla" userId="S::kajals@infinite.com::8ec49289-5ac8-4cf9-91f9-8b64c797c6ee" providerId="AD" clId="Web-{49322BDC-1C05-448A-0A5F-F7DA123C796B}" dt="2024-08-26T15:11:08.996" v="55" actId="20577"/>
        <pc:sldMkLst>
          <pc:docMk/>
          <pc:sldMk cId="0" sldId="256"/>
        </pc:sldMkLst>
        <pc:spChg chg="mod">
          <ac:chgData name="Kajal Shukla" userId="S::kajals@infinite.com::8ec49289-5ac8-4cf9-91f9-8b64c797c6ee" providerId="AD" clId="Web-{49322BDC-1C05-448A-0A5F-F7DA123C796B}" dt="2024-08-26T15:11:08.996" v="55" actId="20577"/>
          <ac:spMkLst>
            <pc:docMk/>
            <pc:sldMk cId="0" sldId="256"/>
            <ac:spMk id="7" creationId="{00000000-0000-0000-0000-000000000000}"/>
          </ac:spMkLst>
        </pc:spChg>
      </pc:sldChg>
    </pc:docChg>
  </pc:docChgLst>
  <pc:docChgLst>
    <pc:chgData name="Anitha Gayatri" userId="S::anithaga@infinite.com::98eea5dc-4083-468b-8581-62c602c8e5cc" providerId="AD" clId="Web-{C7D7F35B-1D75-75D6-409F-C1B61CFC2516}"/>
    <pc:docChg chg="delSld modSld">
      <pc:chgData name="Anitha Gayatri" userId="S::anithaga@infinite.com::98eea5dc-4083-468b-8581-62c602c8e5cc" providerId="AD" clId="Web-{C7D7F35B-1D75-75D6-409F-C1B61CFC2516}" dt="2024-08-26T13:52:35.487" v="747"/>
      <pc:docMkLst>
        <pc:docMk/>
      </pc:docMkLst>
      <pc:sldChg chg="delSp modSp">
        <pc:chgData name="Anitha Gayatri" userId="S::anithaga@infinite.com::98eea5dc-4083-468b-8581-62c602c8e5cc" providerId="AD" clId="Web-{C7D7F35B-1D75-75D6-409F-C1B61CFC2516}" dt="2024-08-26T13:51:56.111" v="742"/>
        <pc:sldMkLst>
          <pc:docMk/>
          <pc:sldMk cId="0" sldId="256"/>
        </pc:sldMkLst>
        <pc:spChg chg="del">
          <ac:chgData name="Anitha Gayatri" userId="S::anithaga@infinite.com::98eea5dc-4083-468b-8581-62c602c8e5cc" providerId="AD" clId="Web-{C7D7F35B-1D75-75D6-409F-C1B61CFC2516}" dt="2024-08-26T13:33:28.079" v="200"/>
          <ac:spMkLst>
            <pc:docMk/>
            <pc:sldMk cId="0" sldId="256"/>
            <ac:spMk id="3" creationId="{00000000-0000-0000-0000-000000000000}"/>
          </ac:spMkLst>
        </pc:spChg>
        <pc:spChg chg="mod">
          <ac:chgData name="Anitha Gayatri" userId="S::anithaga@infinite.com::98eea5dc-4083-468b-8581-62c602c8e5cc" providerId="AD" clId="Web-{C7D7F35B-1D75-75D6-409F-C1B61CFC2516}" dt="2024-08-26T13:35:42.347" v="287" actId="20577"/>
          <ac:spMkLst>
            <pc:docMk/>
            <pc:sldMk cId="0" sldId="256"/>
            <ac:spMk id="6" creationId="{00000000-0000-0000-0000-000000000000}"/>
          </ac:spMkLst>
        </pc:spChg>
        <pc:spChg chg="mod">
          <ac:chgData name="Anitha Gayatri" userId="S::anithaga@infinite.com::98eea5dc-4083-468b-8581-62c602c8e5cc" providerId="AD" clId="Web-{C7D7F35B-1D75-75D6-409F-C1B61CFC2516}" dt="2024-08-26T13:38:34.365" v="447" actId="20577"/>
          <ac:spMkLst>
            <pc:docMk/>
            <pc:sldMk cId="0" sldId="256"/>
            <ac:spMk id="7" creationId="{00000000-0000-0000-0000-000000000000}"/>
          </ac:spMkLst>
        </pc:spChg>
        <pc:spChg chg="mod">
          <ac:chgData name="Anitha Gayatri" userId="S::anithaga@infinite.com::98eea5dc-4083-468b-8581-62c602c8e5cc" providerId="AD" clId="Web-{C7D7F35B-1D75-75D6-409F-C1B61CFC2516}" dt="2024-08-26T13:33:04.939" v="199" actId="20577"/>
          <ac:spMkLst>
            <pc:docMk/>
            <pc:sldMk cId="0" sldId="256"/>
            <ac:spMk id="10" creationId="{00000000-0000-0000-0000-000000000000}"/>
          </ac:spMkLst>
        </pc:spChg>
        <pc:picChg chg="del">
          <ac:chgData name="Anitha Gayatri" userId="S::anithaga@infinite.com::98eea5dc-4083-468b-8581-62c602c8e5cc" providerId="AD" clId="Web-{C7D7F35B-1D75-75D6-409F-C1B61CFC2516}" dt="2024-08-26T13:51:56.111" v="742"/>
          <ac:picMkLst>
            <pc:docMk/>
            <pc:sldMk cId="0" sldId="256"/>
            <ac:picMk id="11" creationId="{00000000-0000-0000-0000-000000000000}"/>
          </ac:picMkLst>
        </pc:picChg>
      </pc:sldChg>
      <pc:sldChg chg="delSp">
        <pc:chgData name="Anitha Gayatri" userId="S::anithaga@infinite.com::98eea5dc-4083-468b-8581-62c602c8e5cc" providerId="AD" clId="Web-{C7D7F35B-1D75-75D6-409F-C1B61CFC2516}" dt="2024-08-26T13:52:04.033" v="743"/>
        <pc:sldMkLst>
          <pc:docMk/>
          <pc:sldMk cId="0" sldId="257"/>
        </pc:sldMkLst>
        <pc:picChg chg="del">
          <ac:chgData name="Anitha Gayatri" userId="S::anithaga@infinite.com::98eea5dc-4083-468b-8581-62c602c8e5cc" providerId="AD" clId="Web-{C7D7F35B-1D75-75D6-409F-C1B61CFC2516}" dt="2024-08-26T13:52:04.033" v="743"/>
          <ac:picMkLst>
            <pc:docMk/>
            <pc:sldMk cId="0" sldId="257"/>
            <ac:picMk id="16" creationId="{00000000-0000-0000-0000-000000000000}"/>
          </ac:picMkLst>
        </pc:picChg>
      </pc:sldChg>
      <pc:sldChg chg="delSp">
        <pc:chgData name="Anitha Gayatri" userId="S::anithaga@infinite.com::98eea5dc-4083-468b-8581-62c602c8e5cc" providerId="AD" clId="Web-{C7D7F35B-1D75-75D6-409F-C1B61CFC2516}" dt="2024-08-26T13:52:10.627" v="744"/>
        <pc:sldMkLst>
          <pc:docMk/>
          <pc:sldMk cId="0" sldId="258"/>
        </pc:sldMkLst>
        <pc:picChg chg="del">
          <ac:chgData name="Anitha Gayatri" userId="S::anithaga@infinite.com::98eea5dc-4083-468b-8581-62c602c8e5cc" providerId="AD" clId="Web-{C7D7F35B-1D75-75D6-409F-C1B61CFC2516}" dt="2024-08-26T13:52:10.627" v="744"/>
          <ac:picMkLst>
            <pc:docMk/>
            <pc:sldMk cId="0" sldId="258"/>
            <ac:picMk id="11" creationId="{00000000-0000-0000-0000-000000000000}"/>
          </ac:picMkLst>
        </pc:picChg>
      </pc:sldChg>
      <pc:sldChg chg="delSp">
        <pc:chgData name="Anitha Gayatri" userId="S::anithaga@infinite.com::98eea5dc-4083-468b-8581-62c602c8e5cc" providerId="AD" clId="Web-{C7D7F35B-1D75-75D6-409F-C1B61CFC2516}" dt="2024-08-26T13:52:20.565" v="745"/>
        <pc:sldMkLst>
          <pc:docMk/>
          <pc:sldMk cId="0" sldId="259"/>
        </pc:sldMkLst>
        <pc:picChg chg="del">
          <ac:chgData name="Anitha Gayatri" userId="S::anithaga@infinite.com::98eea5dc-4083-468b-8581-62c602c8e5cc" providerId="AD" clId="Web-{C7D7F35B-1D75-75D6-409F-C1B61CFC2516}" dt="2024-08-26T13:52:20.565" v="745"/>
          <ac:picMkLst>
            <pc:docMk/>
            <pc:sldMk cId="0" sldId="259"/>
            <ac:picMk id="16" creationId="{00000000-0000-0000-0000-000000000000}"/>
          </ac:picMkLst>
        </pc:picChg>
      </pc:sldChg>
      <pc:sldChg chg="delSp">
        <pc:chgData name="Anitha Gayatri" userId="S::anithaga@infinite.com::98eea5dc-4083-468b-8581-62c602c8e5cc" providerId="AD" clId="Web-{C7D7F35B-1D75-75D6-409F-C1B61CFC2516}" dt="2024-08-26T13:52:28.830" v="746"/>
        <pc:sldMkLst>
          <pc:docMk/>
          <pc:sldMk cId="0" sldId="260"/>
        </pc:sldMkLst>
        <pc:picChg chg="del">
          <ac:chgData name="Anitha Gayatri" userId="S::anithaga@infinite.com::98eea5dc-4083-468b-8581-62c602c8e5cc" providerId="AD" clId="Web-{C7D7F35B-1D75-75D6-409F-C1B61CFC2516}" dt="2024-08-26T13:52:28.830" v="746"/>
          <ac:picMkLst>
            <pc:docMk/>
            <pc:sldMk cId="0" sldId="260"/>
            <ac:picMk id="19" creationId="{00000000-0000-0000-0000-000000000000}"/>
          </ac:picMkLst>
        </pc:picChg>
      </pc:sldChg>
      <pc:sldChg chg="delSp">
        <pc:chgData name="Anitha Gayatri" userId="S::anithaga@infinite.com::98eea5dc-4083-468b-8581-62c602c8e5cc" providerId="AD" clId="Web-{C7D7F35B-1D75-75D6-409F-C1B61CFC2516}" dt="2024-08-26T13:52:35.487" v="747"/>
        <pc:sldMkLst>
          <pc:docMk/>
          <pc:sldMk cId="0" sldId="261"/>
        </pc:sldMkLst>
        <pc:picChg chg="del">
          <ac:chgData name="Anitha Gayatri" userId="S::anithaga@infinite.com::98eea5dc-4083-468b-8581-62c602c8e5cc" providerId="AD" clId="Web-{C7D7F35B-1D75-75D6-409F-C1B61CFC2516}" dt="2024-08-26T13:41:36.259" v="448"/>
          <ac:picMkLst>
            <pc:docMk/>
            <pc:sldMk cId="0" sldId="261"/>
            <ac:picMk id="5" creationId="{00000000-0000-0000-0000-000000000000}"/>
          </ac:picMkLst>
        </pc:picChg>
        <pc:picChg chg="del">
          <ac:chgData name="Anitha Gayatri" userId="S::anithaga@infinite.com::98eea5dc-4083-468b-8581-62c602c8e5cc" providerId="AD" clId="Web-{C7D7F35B-1D75-75D6-409F-C1B61CFC2516}" dt="2024-08-26T13:52:35.487" v="747"/>
          <ac:picMkLst>
            <pc:docMk/>
            <pc:sldMk cId="0" sldId="261"/>
            <ac:picMk id="23" creationId="{00000000-0000-0000-0000-000000000000}"/>
          </ac:picMkLst>
        </pc:picChg>
      </pc:sldChg>
      <pc:sldChg chg="addSp delSp modSp">
        <pc:chgData name="Anitha Gayatri" userId="S::anithaga@infinite.com::98eea5dc-4083-468b-8581-62c602c8e5cc" providerId="AD" clId="Web-{C7D7F35B-1D75-75D6-409F-C1B61CFC2516}" dt="2024-08-26T13:47:17.888" v="605" actId="20577"/>
        <pc:sldMkLst>
          <pc:docMk/>
          <pc:sldMk cId="0" sldId="262"/>
        </pc:sldMkLst>
        <pc:spChg chg="mod">
          <ac:chgData name="Anitha Gayatri" userId="S::anithaga@infinite.com::98eea5dc-4083-468b-8581-62c602c8e5cc" providerId="AD" clId="Web-{C7D7F35B-1D75-75D6-409F-C1B61CFC2516}" dt="2024-08-26T13:44:52.746" v="539" actId="20577"/>
          <ac:spMkLst>
            <pc:docMk/>
            <pc:sldMk cId="0" sldId="262"/>
            <ac:spMk id="6" creationId="{00000000-0000-0000-0000-000000000000}"/>
          </ac:spMkLst>
        </pc:spChg>
        <pc:spChg chg="mod">
          <ac:chgData name="Anitha Gayatri" userId="S::anithaga@infinite.com::98eea5dc-4083-468b-8581-62c602c8e5cc" providerId="AD" clId="Web-{C7D7F35B-1D75-75D6-409F-C1B61CFC2516}" dt="2024-08-26T13:44:24.495" v="505" actId="20577"/>
          <ac:spMkLst>
            <pc:docMk/>
            <pc:sldMk cId="0" sldId="262"/>
            <ac:spMk id="10" creationId="{00000000-0000-0000-0000-000000000000}"/>
          </ac:spMkLst>
        </pc:spChg>
        <pc:spChg chg="mod">
          <ac:chgData name="Anitha Gayatri" userId="S::anithaga@infinite.com::98eea5dc-4083-468b-8581-62c602c8e5cc" providerId="AD" clId="Web-{C7D7F35B-1D75-75D6-409F-C1B61CFC2516}" dt="2024-08-26T13:44:39.605" v="532" actId="20577"/>
          <ac:spMkLst>
            <pc:docMk/>
            <pc:sldMk cId="0" sldId="262"/>
            <ac:spMk id="11" creationId="{00000000-0000-0000-0000-000000000000}"/>
          </ac:spMkLst>
        </pc:spChg>
        <pc:spChg chg="mod">
          <ac:chgData name="Anitha Gayatri" userId="S::anithaga@infinite.com::98eea5dc-4083-468b-8581-62c602c8e5cc" providerId="AD" clId="Web-{C7D7F35B-1D75-75D6-409F-C1B61CFC2516}" dt="2024-08-26T13:45:08.074" v="544" actId="20577"/>
          <ac:spMkLst>
            <pc:docMk/>
            <pc:sldMk cId="0" sldId="262"/>
            <ac:spMk id="14" creationId="{00000000-0000-0000-0000-000000000000}"/>
          </ac:spMkLst>
        </pc:spChg>
        <pc:spChg chg="mod">
          <ac:chgData name="Anitha Gayatri" userId="S::anithaga@infinite.com::98eea5dc-4083-468b-8581-62c602c8e5cc" providerId="AD" clId="Web-{C7D7F35B-1D75-75D6-409F-C1B61CFC2516}" dt="2024-08-26T13:45:23.731" v="566" actId="20577"/>
          <ac:spMkLst>
            <pc:docMk/>
            <pc:sldMk cId="0" sldId="262"/>
            <ac:spMk id="15" creationId="{00000000-0000-0000-0000-000000000000}"/>
          </ac:spMkLst>
        </pc:spChg>
        <pc:spChg chg="mod">
          <ac:chgData name="Anitha Gayatri" userId="S::anithaga@infinite.com::98eea5dc-4083-468b-8581-62c602c8e5cc" providerId="AD" clId="Web-{C7D7F35B-1D75-75D6-409F-C1B61CFC2516}" dt="2024-08-26T13:46:37.138" v="569" actId="1076"/>
          <ac:spMkLst>
            <pc:docMk/>
            <pc:sldMk cId="0" sldId="262"/>
            <ac:spMk id="16" creationId="{00000000-0000-0000-0000-000000000000}"/>
          </ac:spMkLst>
        </pc:spChg>
        <pc:spChg chg="add del mod">
          <ac:chgData name="Anitha Gayatri" userId="S::anithaga@infinite.com::98eea5dc-4083-468b-8581-62c602c8e5cc" providerId="AD" clId="Web-{C7D7F35B-1D75-75D6-409F-C1B61CFC2516}" dt="2024-08-26T13:47:04.701" v="591" actId="20577"/>
          <ac:spMkLst>
            <pc:docMk/>
            <pc:sldMk cId="0" sldId="262"/>
            <ac:spMk id="18" creationId="{00000000-0000-0000-0000-000000000000}"/>
          </ac:spMkLst>
        </pc:spChg>
        <pc:spChg chg="mod">
          <ac:chgData name="Anitha Gayatri" userId="S::anithaga@infinite.com::98eea5dc-4083-468b-8581-62c602c8e5cc" providerId="AD" clId="Web-{C7D7F35B-1D75-75D6-409F-C1B61CFC2516}" dt="2024-08-26T13:47:17.888" v="605" actId="20577"/>
          <ac:spMkLst>
            <pc:docMk/>
            <pc:sldMk cId="0" sldId="262"/>
            <ac:spMk id="19" creationId="{00000000-0000-0000-0000-000000000000}"/>
          </ac:spMkLst>
        </pc:spChg>
        <pc:picChg chg="del">
          <ac:chgData name="Anitha Gayatri" userId="S::anithaga@infinite.com::98eea5dc-4083-468b-8581-62c602c8e5cc" providerId="AD" clId="Web-{C7D7F35B-1D75-75D6-409F-C1B61CFC2516}" dt="2024-08-26T13:41:59.618" v="449"/>
          <ac:picMkLst>
            <pc:docMk/>
            <pc:sldMk cId="0" sldId="262"/>
            <ac:picMk id="5" creationId="{00000000-0000-0000-0000-000000000000}"/>
          </ac:picMkLst>
        </pc:picChg>
      </pc:sldChg>
      <pc:sldChg chg="del">
        <pc:chgData name="Anitha Gayatri" userId="S::anithaga@infinite.com::98eea5dc-4083-468b-8581-62c602c8e5cc" providerId="AD" clId="Web-{C7D7F35B-1D75-75D6-409F-C1B61CFC2516}" dt="2024-08-26T13:47:52.342" v="606"/>
        <pc:sldMkLst>
          <pc:docMk/>
          <pc:sldMk cId="0" sldId="263"/>
        </pc:sldMkLst>
      </pc:sldChg>
      <pc:sldChg chg="addSp delSp modSp">
        <pc:chgData name="Anitha Gayatri" userId="S::anithaga@infinite.com::98eea5dc-4083-468b-8581-62c602c8e5cc" providerId="AD" clId="Web-{C7D7F35B-1D75-75D6-409F-C1B61CFC2516}" dt="2024-08-26T13:51:04.954" v="739"/>
        <pc:sldMkLst>
          <pc:docMk/>
          <pc:sldMk cId="0" sldId="264"/>
        </pc:sldMkLst>
        <pc:spChg chg="mod">
          <ac:chgData name="Anitha Gayatri" userId="S::anithaga@infinite.com::98eea5dc-4083-468b-8581-62c602c8e5cc" providerId="AD" clId="Web-{C7D7F35B-1D75-75D6-409F-C1B61CFC2516}" dt="2024-08-26T13:49:42.031" v="703" actId="1076"/>
          <ac:spMkLst>
            <pc:docMk/>
            <pc:sldMk cId="0" sldId="264"/>
            <ac:spMk id="3" creationId="{00000000-0000-0000-0000-000000000000}"/>
          </ac:spMkLst>
        </pc:spChg>
        <pc:spChg chg="mod">
          <ac:chgData name="Anitha Gayatri" userId="S::anithaga@infinite.com::98eea5dc-4083-468b-8581-62c602c8e5cc" providerId="AD" clId="Web-{C7D7F35B-1D75-75D6-409F-C1B61CFC2516}" dt="2024-08-26T13:48:22.843" v="641" actId="20577"/>
          <ac:spMkLst>
            <pc:docMk/>
            <pc:sldMk cId="0" sldId="264"/>
            <ac:spMk id="4" creationId="{00000000-0000-0000-0000-000000000000}"/>
          </ac:spMkLst>
        </pc:spChg>
        <pc:spChg chg="add del mod">
          <ac:chgData name="Anitha Gayatri" userId="S::anithaga@infinite.com::98eea5dc-4083-468b-8581-62c602c8e5cc" providerId="AD" clId="Web-{C7D7F35B-1D75-75D6-409F-C1B61CFC2516}" dt="2024-08-26T13:50:37.923" v="732" actId="20577"/>
          <ac:spMkLst>
            <pc:docMk/>
            <pc:sldMk cId="0" sldId="264"/>
            <ac:spMk id="6" creationId="{00000000-0000-0000-0000-000000000000}"/>
          </ac:spMkLst>
        </pc:spChg>
        <pc:spChg chg="mod">
          <ac:chgData name="Anitha Gayatri" userId="S::anithaga@infinite.com::98eea5dc-4083-468b-8581-62c602c8e5cc" providerId="AD" clId="Web-{C7D7F35B-1D75-75D6-409F-C1B61CFC2516}" dt="2024-08-26T13:49:10.640" v="670" actId="20577"/>
          <ac:spMkLst>
            <pc:docMk/>
            <pc:sldMk cId="0" sldId="264"/>
            <ac:spMk id="7" creationId="{00000000-0000-0000-0000-000000000000}"/>
          </ac:spMkLst>
        </pc:spChg>
        <pc:spChg chg="mod">
          <ac:chgData name="Anitha Gayatri" userId="S::anithaga@infinite.com::98eea5dc-4083-468b-8581-62c602c8e5cc" providerId="AD" clId="Web-{C7D7F35B-1D75-75D6-409F-C1B61CFC2516}" dt="2024-08-26T13:50:57.595" v="737" actId="20577"/>
          <ac:spMkLst>
            <pc:docMk/>
            <pc:sldMk cId="0" sldId="264"/>
            <ac:spMk id="9" creationId="{00000000-0000-0000-0000-000000000000}"/>
          </ac:spMkLst>
        </pc:spChg>
        <pc:spChg chg="mod">
          <ac:chgData name="Anitha Gayatri" userId="S::anithaga@infinite.com::98eea5dc-4083-468b-8581-62c602c8e5cc" providerId="AD" clId="Web-{C7D7F35B-1D75-75D6-409F-C1B61CFC2516}" dt="2024-08-26T13:49:20.203" v="702" actId="20577"/>
          <ac:spMkLst>
            <pc:docMk/>
            <pc:sldMk cId="0" sldId="264"/>
            <ac:spMk id="10" creationId="{00000000-0000-0000-0000-000000000000}"/>
          </ac:spMkLst>
        </pc:spChg>
        <pc:picChg chg="del">
          <ac:chgData name="Anitha Gayatri" userId="S::anithaga@infinite.com::98eea5dc-4083-468b-8581-62c602c8e5cc" providerId="AD" clId="Web-{C7D7F35B-1D75-75D6-409F-C1B61CFC2516}" dt="2024-08-26T13:51:00.142" v="738"/>
          <ac:picMkLst>
            <pc:docMk/>
            <pc:sldMk cId="0" sldId="264"/>
            <ac:picMk id="5" creationId="{00000000-0000-0000-0000-000000000000}"/>
          </ac:picMkLst>
        </pc:picChg>
        <pc:picChg chg="del">
          <ac:chgData name="Anitha Gayatri" userId="S::anithaga@infinite.com::98eea5dc-4083-468b-8581-62c602c8e5cc" providerId="AD" clId="Web-{C7D7F35B-1D75-75D6-409F-C1B61CFC2516}" dt="2024-08-26T13:51:04.954" v="739"/>
          <ac:picMkLst>
            <pc:docMk/>
            <pc:sldMk cId="0" sldId="264"/>
            <ac:picMk id="8" creationId="{00000000-0000-0000-0000-000000000000}"/>
          </ac:picMkLst>
        </pc:picChg>
      </pc:sldChg>
      <pc:sldChg chg="delSp">
        <pc:chgData name="Anitha Gayatri" userId="S::anithaga@infinite.com::98eea5dc-4083-468b-8581-62c602c8e5cc" providerId="AD" clId="Web-{C7D7F35B-1D75-75D6-409F-C1B61CFC2516}" dt="2024-08-26T13:51:40.533" v="741"/>
        <pc:sldMkLst>
          <pc:docMk/>
          <pc:sldMk cId="0" sldId="265"/>
        </pc:sldMkLst>
        <pc:picChg chg="del">
          <ac:chgData name="Anitha Gayatri" userId="S::anithaga@infinite.com::98eea5dc-4083-468b-8581-62c602c8e5cc" providerId="AD" clId="Web-{C7D7F35B-1D75-75D6-409F-C1B61CFC2516}" dt="2024-08-26T13:51:18.439" v="740"/>
          <ac:picMkLst>
            <pc:docMk/>
            <pc:sldMk cId="0" sldId="265"/>
            <ac:picMk id="5" creationId="{00000000-0000-0000-0000-000000000000}"/>
          </ac:picMkLst>
        </pc:picChg>
        <pc:picChg chg="del">
          <ac:chgData name="Anitha Gayatri" userId="S::anithaga@infinite.com::98eea5dc-4083-468b-8581-62c602c8e5cc" providerId="AD" clId="Web-{C7D7F35B-1D75-75D6-409F-C1B61CFC2516}" dt="2024-08-26T13:51:40.533" v="741"/>
          <ac:picMkLst>
            <pc:docMk/>
            <pc:sldMk cId="0" sldId="265"/>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E1037F9-17B3-4B9D-93F9-96654BFFB34B}" type="datetimeFigureOut">
              <a:t>8/26/2024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2BABCF0-8B1B-4E04-A2F6-8DFD9DECA4E1}" type="slidenum">
              <a:t>‹#›</a:t>
            </a:fld>
            <a:endParaRPr lang="en-US"/>
          </a:p>
        </p:txBody>
      </p:sp>
    </p:spTree>
    <p:extLst>
      <p:ext uri="{BB962C8B-B14F-4D97-AF65-F5344CB8AC3E}">
        <p14:creationId xmlns:p14="http://schemas.microsoft.com/office/powerpoint/2010/main" val="330086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01215" y="731521"/>
            <a:ext cx="10411466" cy="3840480"/>
          </a:xfrm>
        </p:spPr>
        <p:txBody>
          <a:bodyPr anchor="b">
            <a:normAutofit/>
          </a:bodyPr>
          <a:lstStyle>
            <a:lvl1pPr algn="ctr">
              <a:defRPr sz="8533">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2101215" y="4663440"/>
            <a:ext cx="10411466" cy="2286000"/>
          </a:xfrm>
        </p:spPr>
        <p:txBody>
          <a:bodyPr anchor="t">
            <a:normAutofit/>
          </a:bodyPr>
          <a:lstStyle>
            <a:lvl1pPr marL="0" indent="0" algn="ctr">
              <a:buNone/>
              <a:defRPr sz="3733">
                <a:gradFill flip="none" rotWithShape="1">
                  <a:gsLst>
                    <a:gs pos="0">
                      <a:schemeClr val="tx1"/>
                    </a:gs>
                    <a:gs pos="100000">
                      <a:schemeClr val="tx1">
                        <a:lumMod val="75000"/>
                      </a:schemeClr>
                    </a:gs>
                  </a:gsLst>
                  <a:lin ang="5400000" scaled="0"/>
                  <a:tileRect/>
                </a:gra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338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6" y="5679438"/>
            <a:ext cx="11887200" cy="680086"/>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237553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369696" y="6359524"/>
            <a:ext cx="11887200" cy="592454"/>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530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2"/>
            <a:ext cx="11887199" cy="3749039"/>
          </a:xfrm>
        </p:spPr>
        <p:txBody>
          <a:bodyPr anchor="ctr">
            <a:normAutofit/>
          </a:bodyPr>
          <a:lstStyle>
            <a:lvl1pPr algn="l">
              <a:defRPr sz="5689" b="0" cap="all"/>
            </a:lvl1pPr>
          </a:lstStyle>
          <a:p>
            <a:r>
              <a:rPr lang="en-US"/>
              <a:t>Click to edit Master title style</a:t>
            </a:r>
          </a:p>
        </p:txBody>
      </p:sp>
      <p:sp>
        <p:nvSpPr>
          <p:cNvPr id="3" name="Text Placeholder 2"/>
          <p:cNvSpPr>
            <a:spLocks noGrp="1"/>
          </p:cNvSpPr>
          <p:nvPr>
            <p:ph type="body" idx="1"/>
          </p:nvPr>
        </p:nvSpPr>
        <p:spPr>
          <a:xfrm>
            <a:off x="1369693" y="5212080"/>
            <a:ext cx="11887200" cy="1737360"/>
          </a:xfrm>
        </p:spPr>
        <p:txBody>
          <a:bodyPr anchor="ctr">
            <a:normAutofit/>
          </a:bodyPr>
          <a:lstStyle>
            <a:lvl1pPr marL="0" indent="0" algn="l">
              <a:buNone/>
              <a:defRPr sz="3556">
                <a:gradFill flip="none" rotWithShape="1">
                  <a:gsLst>
                    <a:gs pos="0">
                      <a:schemeClr val="tx1"/>
                    </a:gs>
                    <a:gs pos="100000">
                      <a:schemeClr val="tx1">
                        <a:lumMod val="75000"/>
                      </a:schemeClr>
                    </a:gs>
                  </a:gsLst>
                  <a:lin ang="5400000" scaled="0"/>
                  <a:tileRect/>
                </a:gra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494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03934" y="944189"/>
            <a:ext cx="731520" cy="701731"/>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a:solidFill>
                  <a:schemeClr val="accent1"/>
                </a:solidFill>
              </a:rPr>
              <a:t>“</a:t>
            </a:r>
          </a:p>
        </p:txBody>
      </p:sp>
      <p:sp>
        <p:nvSpPr>
          <p:cNvPr id="15" name="TextBox 14"/>
          <p:cNvSpPr txBox="1"/>
          <p:nvPr/>
        </p:nvSpPr>
        <p:spPr>
          <a:xfrm>
            <a:off x="12525374" y="3291840"/>
            <a:ext cx="731520" cy="701731"/>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accent1"/>
                </a:solidFill>
              </a:rPr>
              <a:t>”</a:t>
            </a:r>
          </a:p>
        </p:txBody>
      </p:sp>
      <p:sp>
        <p:nvSpPr>
          <p:cNvPr id="2" name="Title 1"/>
          <p:cNvSpPr>
            <a:spLocks noGrp="1"/>
          </p:cNvSpPr>
          <p:nvPr>
            <p:ph type="title"/>
          </p:nvPr>
        </p:nvSpPr>
        <p:spPr>
          <a:xfrm>
            <a:off x="1735455" y="731522"/>
            <a:ext cx="11155678" cy="3291839"/>
          </a:xfrm>
        </p:spPr>
        <p:txBody>
          <a:bodyPr anchor="ctr">
            <a:normAutofit/>
          </a:bodyPr>
          <a:lstStyle>
            <a:lvl1pPr algn="l">
              <a:defRPr sz="5689"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009775" y="4023360"/>
            <a:ext cx="10607042" cy="457200"/>
          </a:xfrm>
        </p:spPr>
        <p:txBody>
          <a:bodyPr anchor="ctr"/>
          <a:lstStyle>
            <a:lvl1pPr marL="0" indent="0">
              <a:buFontTx/>
              <a:buNone/>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1369693" y="5212080"/>
            <a:ext cx="11887200" cy="1737360"/>
          </a:xfrm>
        </p:spPr>
        <p:txBody>
          <a:bodyPr vert="horz" lIns="91440" tIns="45720" rIns="91440" bIns="45720" rtlCol="0" anchor="ctr">
            <a:normAutofit/>
          </a:bodyPr>
          <a:lstStyle>
            <a:lvl1pPr>
              <a:buNone/>
              <a:defRPr lang="en-US" sz="3556">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952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4" y="3970297"/>
            <a:ext cx="11887200" cy="1762560"/>
          </a:xfrm>
        </p:spPr>
        <p:txBody>
          <a:bodyPr anchor="b">
            <a:normAutofit/>
          </a:bodyPr>
          <a:lstStyle>
            <a:lvl1pPr algn="l">
              <a:defRPr sz="5689" b="0" cap="all"/>
            </a:lvl1pPr>
          </a:lstStyle>
          <a:p>
            <a:r>
              <a:rPr lang="en-US"/>
              <a:t>Click to edit Master title style</a:t>
            </a:r>
          </a:p>
        </p:txBody>
      </p:sp>
      <p:sp>
        <p:nvSpPr>
          <p:cNvPr id="3" name="Text Placeholder 2"/>
          <p:cNvSpPr>
            <a:spLocks noGrp="1"/>
          </p:cNvSpPr>
          <p:nvPr>
            <p:ph type="body" idx="1"/>
          </p:nvPr>
        </p:nvSpPr>
        <p:spPr>
          <a:xfrm>
            <a:off x="1369693" y="5732857"/>
            <a:ext cx="11887201" cy="1032480"/>
          </a:xfrm>
        </p:spPr>
        <p:txBody>
          <a:bodyPr vert="horz" lIns="91440" tIns="45720" rIns="91440" bIns="45720" rtlCol="0" anchor="t">
            <a:normAutofit/>
          </a:bodyPr>
          <a:lstStyle>
            <a:lvl1pPr>
              <a:defRPr lang="en-US" sz="3556">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855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03934" y="944189"/>
            <a:ext cx="731520" cy="701731"/>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a:solidFill>
                  <a:schemeClr val="accent1"/>
                </a:solidFill>
              </a:rPr>
              <a:t>“</a:t>
            </a:r>
          </a:p>
        </p:txBody>
      </p:sp>
      <p:sp>
        <p:nvSpPr>
          <p:cNvPr id="15" name="TextBox 14"/>
          <p:cNvSpPr txBox="1"/>
          <p:nvPr/>
        </p:nvSpPr>
        <p:spPr>
          <a:xfrm>
            <a:off x="12525374" y="3291840"/>
            <a:ext cx="731520" cy="701731"/>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accent1"/>
                </a:solidFill>
              </a:rPr>
              <a:t>”</a:t>
            </a:r>
          </a:p>
        </p:txBody>
      </p:sp>
      <p:sp>
        <p:nvSpPr>
          <p:cNvPr id="2" name="Title 1"/>
          <p:cNvSpPr>
            <a:spLocks noGrp="1"/>
          </p:cNvSpPr>
          <p:nvPr>
            <p:ph type="title"/>
          </p:nvPr>
        </p:nvSpPr>
        <p:spPr>
          <a:xfrm>
            <a:off x="1735455" y="731522"/>
            <a:ext cx="11155678" cy="3291839"/>
          </a:xfrm>
        </p:spPr>
        <p:txBody>
          <a:bodyPr anchor="ctr">
            <a:normAutofit/>
          </a:bodyPr>
          <a:lstStyle>
            <a:lvl1pPr algn="l">
              <a:defRPr sz="5689"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369694" y="4663440"/>
            <a:ext cx="11887200" cy="1066800"/>
          </a:xfrm>
        </p:spPr>
        <p:txBody>
          <a:bodyPr vert="horz" lIns="91440" tIns="45720" rIns="91440" bIns="45720" rtlCol="0" anchor="b">
            <a:normAutofit/>
          </a:bodyPr>
          <a:lstStyle>
            <a:lvl1pPr>
              <a:buNone/>
              <a:defRPr lang="en-US" sz="4267"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369693" y="5730240"/>
            <a:ext cx="11887200" cy="1219200"/>
          </a:xfrm>
        </p:spPr>
        <p:txBody>
          <a:bodyPr anchor="t">
            <a:normAutofit/>
          </a:bodyPr>
          <a:lstStyle>
            <a:lvl1pPr marL="0" indent="0" algn="l">
              <a:buNone/>
              <a:defRPr sz="3200">
                <a:gradFill flip="none" rotWithShape="1">
                  <a:gsLst>
                    <a:gs pos="0">
                      <a:schemeClr val="tx1"/>
                    </a:gs>
                    <a:gs pos="100000">
                      <a:schemeClr val="tx1">
                        <a:lumMod val="75000"/>
                      </a:schemeClr>
                    </a:gs>
                  </a:gsLst>
                  <a:lin ang="5400000" scaled="0"/>
                  <a:tileRect/>
                </a:gra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828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2"/>
            <a:ext cx="11887199" cy="329183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369694" y="4206240"/>
            <a:ext cx="11887200" cy="1005840"/>
          </a:xfrm>
        </p:spPr>
        <p:txBody>
          <a:bodyPr vert="horz" lIns="91440" tIns="45720" rIns="91440" bIns="45720" rtlCol="0" anchor="b">
            <a:normAutofit/>
          </a:bodyPr>
          <a:lstStyle>
            <a:lvl1pPr>
              <a:buNone/>
              <a:defRPr lang="en-US" sz="4978"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369693" y="5212080"/>
            <a:ext cx="11887200" cy="1737360"/>
          </a:xfrm>
        </p:spPr>
        <p:txBody>
          <a:bodyPr anchor="t">
            <a:normAutofit/>
          </a:bodyPr>
          <a:lstStyle>
            <a:lvl1pPr marL="0" indent="0" algn="l">
              <a:buNone/>
              <a:defRPr sz="3200">
                <a:gradFill flip="none" rotWithShape="1">
                  <a:gsLst>
                    <a:gs pos="0">
                      <a:schemeClr val="tx1"/>
                    </a:gs>
                    <a:gs pos="100000">
                      <a:schemeClr val="tx1">
                        <a:lumMod val="75000"/>
                      </a:schemeClr>
                    </a:gs>
                  </a:gsLst>
                  <a:lin ang="5400000" scaled="0"/>
                  <a:tileRect/>
                </a:gra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228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369695" y="731520"/>
            <a:ext cx="11887198" cy="2286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9063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4278" y="731520"/>
            <a:ext cx="2652617" cy="62179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69694" y="731520"/>
            <a:ext cx="9052560" cy="62179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5768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2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393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01216" y="3970297"/>
            <a:ext cx="10424160" cy="1762560"/>
          </a:xfrm>
        </p:spPr>
        <p:txBody>
          <a:bodyPr anchor="b"/>
          <a:lstStyle>
            <a:lvl1pPr algn="r">
              <a:defRPr sz="7111" b="0" cap="all"/>
            </a:lvl1pPr>
          </a:lstStyle>
          <a:p>
            <a:r>
              <a:rPr lang="en-US"/>
              <a:t>Click to edit Master title style</a:t>
            </a:r>
          </a:p>
        </p:txBody>
      </p:sp>
      <p:sp>
        <p:nvSpPr>
          <p:cNvPr id="3" name="Text Placeholder 2"/>
          <p:cNvSpPr>
            <a:spLocks noGrp="1"/>
          </p:cNvSpPr>
          <p:nvPr>
            <p:ph type="body" idx="1"/>
          </p:nvPr>
        </p:nvSpPr>
        <p:spPr>
          <a:xfrm>
            <a:off x="2101214" y="5732857"/>
            <a:ext cx="10424161" cy="1032480"/>
          </a:xfrm>
        </p:spPr>
        <p:txBody>
          <a:bodyPr anchor="t">
            <a:normAutofit/>
          </a:bodyPr>
          <a:lstStyle>
            <a:lvl1pPr marL="0" indent="0" algn="r">
              <a:buNone/>
              <a:defRPr sz="3556">
                <a:gradFill flip="none" rotWithShape="1">
                  <a:gsLst>
                    <a:gs pos="0">
                      <a:schemeClr val="tx1"/>
                    </a:gs>
                    <a:gs pos="100000">
                      <a:schemeClr val="tx1">
                        <a:lumMod val="75000"/>
                      </a:schemeClr>
                    </a:gs>
                  </a:gsLst>
                  <a:lin ang="5400000" scaled="0"/>
                  <a:tileRect/>
                </a:gra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377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69694" y="3200400"/>
            <a:ext cx="5852160" cy="3749041"/>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04734" y="3200400"/>
            <a:ext cx="5852160" cy="3749040"/>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041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15137" y="3190240"/>
            <a:ext cx="5506717" cy="691514"/>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1369694" y="3891915"/>
            <a:ext cx="5852160" cy="3057524"/>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731760" y="3200400"/>
            <a:ext cx="5525136" cy="691514"/>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7404735" y="3891915"/>
            <a:ext cx="5852161" cy="3057524"/>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370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65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487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4" y="1920240"/>
            <a:ext cx="4258945" cy="1645920"/>
          </a:xfrm>
        </p:spPr>
        <p:txBody>
          <a:bodyPr anchor="b">
            <a:normAutofit/>
          </a:bodyPr>
          <a:lstStyle>
            <a:lvl1pPr algn="l">
              <a:defRPr sz="4267" b="0"/>
            </a:lvl1pPr>
          </a:lstStyle>
          <a:p>
            <a:r>
              <a:rPr lang="en-US"/>
              <a:t>Click to edit Master title style</a:t>
            </a:r>
          </a:p>
        </p:txBody>
      </p:sp>
      <p:sp>
        <p:nvSpPr>
          <p:cNvPr id="3" name="Content Placeholder 2"/>
          <p:cNvSpPr>
            <a:spLocks noGrp="1"/>
          </p:cNvSpPr>
          <p:nvPr>
            <p:ph idx="1"/>
          </p:nvPr>
        </p:nvSpPr>
        <p:spPr>
          <a:xfrm>
            <a:off x="6124575" y="731521"/>
            <a:ext cx="7132321" cy="621792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69694" y="3566160"/>
            <a:ext cx="4258945" cy="2194560"/>
          </a:xfrm>
        </p:spPr>
        <p:txBody>
          <a:bodyPr>
            <a:normAutofit/>
          </a:bodyPr>
          <a:lstStyle>
            <a:lvl1pPr marL="0" indent="0">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824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4" y="1920240"/>
            <a:ext cx="6400801" cy="1645920"/>
          </a:xfrm>
        </p:spPr>
        <p:txBody>
          <a:bodyPr anchor="b">
            <a:normAutofit/>
          </a:bodyPr>
          <a:lstStyle>
            <a:lvl1pPr algn="l">
              <a:defRPr sz="4978" b="0"/>
            </a:lvl1pPr>
          </a:lstStyle>
          <a:p>
            <a:r>
              <a:rPr lang="en-US"/>
              <a:t>Click to edit Master title style</a:t>
            </a:r>
          </a:p>
        </p:txBody>
      </p:sp>
      <p:sp>
        <p:nvSpPr>
          <p:cNvPr id="14" name="Picture Placeholder 2"/>
          <p:cNvSpPr>
            <a:spLocks noGrp="1" noChangeAspect="1"/>
          </p:cNvSpPr>
          <p:nvPr>
            <p:ph type="pic" idx="1"/>
          </p:nvPr>
        </p:nvSpPr>
        <p:spPr>
          <a:xfrm>
            <a:off x="8920480" y="-21946"/>
            <a:ext cx="3931919" cy="8284464"/>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369694" y="3566160"/>
            <a:ext cx="6400801" cy="2194560"/>
          </a:xfrm>
        </p:spPr>
        <p:txBody>
          <a:bodyP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a:xfrm>
            <a:off x="7679054" y="7059931"/>
            <a:ext cx="1097280" cy="438150"/>
          </a:xfrm>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a:xfrm>
            <a:off x="1369694" y="7059931"/>
            <a:ext cx="6126480" cy="438150"/>
          </a:xfrm>
        </p:spPr>
        <p:txBody>
          <a:bodyPr/>
          <a:lstStyle/>
          <a:p>
            <a:endParaRPr lang="en-US"/>
          </a:p>
        </p:txBody>
      </p:sp>
      <p:sp>
        <p:nvSpPr>
          <p:cNvPr id="7" name="Slide Number Placeholder 6"/>
          <p:cNvSpPr>
            <a:spLocks noGrp="1"/>
          </p:cNvSpPr>
          <p:nvPr>
            <p:ph type="sldNum" sz="quarter" idx="12"/>
          </p:nvPr>
        </p:nvSpPr>
        <p:spPr>
          <a:xfrm>
            <a:off x="12891135" y="7059931"/>
            <a:ext cx="387080" cy="43815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1487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9695" y="731520"/>
            <a:ext cx="11887198" cy="2286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69695" y="3200400"/>
            <a:ext cx="11887198"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10605134" y="7059931"/>
            <a:ext cx="1920240" cy="438150"/>
          </a:xfrm>
          <a:prstGeom prst="rect">
            <a:avLst/>
          </a:prstGeom>
        </p:spPr>
        <p:txBody>
          <a:bodyPr vert="horz" lIns="91440" tIns="45720" rIns="91440" bIns="45720" rtlCol="0" anchor="ctr"/>
          <a:lstStyle>
            <a:lvl1pPr algn="r">
              <a:defRPr sz="16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8/26/2024</a:t>
            </a:fld>
            <a:endParaRPr lang="en-US"/>
          </a:p>
        </p:txBody>
      </p:sp>
      <p:sp>
        <p:nvSpPr>
          <p:cNvPr id="5" name="Footer Placeholder 4"/>
          <p:cNvSpPr>
            <a:spLocks noGrp="1"/>
          </p:cNvSpPr>
          <p:nvPr>
            <p:ph type="ftr" sz="quarter" idx="3"/>
          </p:nvPr>
        </p:nvSpPr>
        <p:spPr>
          <a:xfrm>
            <a:off x="1369694" y="7059931"/>
            <a:ext cx="9052560" cy="438150"/>
          </a:xfrm>
          <a:prstGeom prst="rect">
            <a:avLst/>
          </a:prstGeom>
        </p:spPr>
        <p:txBody>
          <a:bodyPr vert="horz" lIns="91440" tIns="45720" rIns="91440" bIns="45720" rtlCol="0" anchor="ctr"/>
          <a:lstStyle>
            <a:lvl1pPr algn="l">
              <a:defRPr sz="16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2616815" y="7059931"/>
            <a:ext cx="661400" cy="438150"/>
          </a:xfrm>
          <a:prstGeom prst="rect">
            <a:avLst/>
          </a:prstGeom>
        </p:spPr>
        <p:txBody>
          <a:bodyPr vert="horz" lIns="91440" tIns="45720" rIns="91440" bIns="45720" rtlCol="0" anchor="ctr"/>
          <a:lstStyle>
            <a:lvl1pPr algn="r">
              <a:defRPr sz="16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59920809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amma.app"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335649"/>
            <a:ext cx="4919305" cy="3558302"/>
          </a:xfrm>
          <a:prstGeom prst="rect">
            <a:avLst/>
          </a:prstGeom>
        </p:spPr>
      </p:pic>
      <p:sp>
        <p:nvSpPr>
          <p:cNvPr id="6" name="Text 2"/>
          <p:cNvSpPr/>
          <p:nvPr/>
        </p:nvSpPr>
        <p:spPr>
          <a:xfrm>
            <a:off x="2356" y="1390262"/>
            <a:ext cx="7556421" cy="2136632"/>
          </a:xfrm>
          <a:prstGeom prst="rect">
            <a:avLst/>
          </a:prstGeom>
          <a:noFill/>
          <a:ln/>
        </p:spPr>
        <p:txBody>
          <a:bodyPr wrap="square" lIns="91440" tIns="45720" rIns="91440" bIns="45720" rtlCol="0" anchor="t"/>
          <a:lstStyle/>
          <a:p>
            <a:pPr>
              <a:lnSpc>
                <a:spcPts val="7702"/>
              </a:lnSpc>
            </a:pPr>
            <a:r>
              <a:rPr lang="en-US" sz="6150">
                <a:solidFill>
                  <a:srgbClr val="F7F7F8"/>
                </a:solidFill>
                <a:latin typeface="DM Sans"/>
              </a:rPr>
              <a:t>LEAVE  MASTER</a:t>
            </a:r>
          </a:p>
          <a:p>
            <a:pPr>
              <a:lnSpc>
                <a:spcPts val="7702"/>
              </a:lnSpc>
            </a:pPr>
            <a:endParaRPr lang="en-US" sz="6150">
              <a:solidFill>
                <a:srgbClr val="F7F7F8"/>
              </a:solidFill>
              <a:latin typeface="DM Sans"/>
            </a:endParaRPr>
          </a:p>
          <a:p>
            <a:pPr>
              <a:lnSpc>
                <a:spcPts val="7702"/>
              </a:lnSpc>
            </a:pPr>
            <a:r>
              <a:rPr lang="en-US" sz="6150">
                <a:solidFill>
                  <a:srgbClr val="F7F7F8"/>
                </a:solidFill>
                <a:latin typeface="DM Sans"/>
              </a:rPr>
              <a:t>        </a:t>
            </a:r>
            <a:endParaRPr lang="en-US">
              <a:solidFill>
                <a:srgbClr val="000000"/>
              </a:solidFill>
              <a:latin typeface="Calibri" panose="020F0502020204030204"/>
              <a:ea typeface="Calibri"/>
              <a:cs typeface="Calibri"/>
            </a:endParaRPr>
          </a:p>
          <a:p>
            <a:pPr>
              <a:lnSpc>
                <a:spcPts val="7702"/>
              </a:lnSpc>
            </a:pPr>
            <a:r>
              <a:rPr lang="en-US" sz="6150">
                <a:solidFill>
                  <a:srgbClr val="F7F7F8"/>
                </a:solidFill>
                <a:latin typeface="DM Sans"/>
              </a:rPr>
              <a:t>   </a:t>
            </a:r>
            <a:endParaRPr lang="en-US">
              <a:ea typeface="Calibri"/>
              <a:cs typeface="Calibri"/>
            </a:endParaRPr>
          </a:p>
        </p:txBody>
      </p:sp>
      <p:sp>
        <p:nvSpPr>
          <p:cNvPr id="7" name="Text 3"/>
          <p:cNvSpPr/>
          <p:nvPr/>
        </p:nvSpPr>
        <p:spPr>
          <a:xfrm>
            <a:off x="793790" y="3305240"/>
            <a:ext cx="7556421" cy="3028171"/>
          </a:xfrm>
          <a:prstGeom prst="rect">
            <a:avLst/>
          </a:prstGeom>
          <a:noFill/>
          <a:ln/>
        </p:spPr>
        <p:txBody>
          <a:bodyPr wrap="square" lIns="91440" tIns="45720" rIns="91440" bIns="45720" rtlCol="0" anchor="t"/>
          <a:lstStyle/>
          <a:p>
            <a:pPr>
              <a:lnSpc>
                <a:spcPts val="2858"/>
              </a:lnSpc>
            </a:pPr>
            <a:r>
              <a:rPr lang="en-US" sz="3200">
                <a:solidFill>
                  <a:srgbClr val="D6D9D7"/>
                </a:solidFill>
                <a:latin typeface="Inter"/>
                <a:ea typeface="Inter"/>
              </a:rPr>
              <a:t>Presented by</a:t>
            </a:r>
          </a:p>
          <a:p>
            <a:pPr>
              <a:lnSpc>
                <a:spcPts val="2858"/>
              </a:lnSpc>
            </a:pPr>
            <a:r>
              <a:rPr lang="en-US" sz="2800">
                <a:solidFill>
                  <a:srgbClr val="D6D9D7"/>
                </a:solidFill>
                <a:latin typeface="Inter"/>
                <a:ea typeface="Inter"/>
              </a:rPr>
              <a:t>    </a:t>
            </a:r>
          </a:p>
          <a:p>
            <a:pPr>
              <a:lnSpc>
                <a:spcPts val="2858"/>
              </a:lnSpc>
            </a:pPr>
            <a:r>
              <a:rPr lang="en-US" sz="2800">
                <a:solidFill>
                  <a:srgbClr val="D6D9D7"/>
                </a:solidFill>
                <a:latin typeface="Inter"/>
                <a:ea typeface="Inter"/>
              </a:rPr>
              <a:t>        </a:t>
            </a:r>
            <a:r>
              <a:rPr lang="en-US" sz="2800" err="1">
                <a:solidFill>
                  <a:srgbClr val="D6D9D7"/>
                </a:solidFill>
                <a:latin typeface="Inter"/>
                <a:ea typeface="Inter"/>
              </a:rPr>
              <a:t>Saishashank</a:t>
            </a:r>
            <a:r>
              <a:rPr lang="en-US" sz="2800">
                <a:solidFill>
                  <a:srgbClr val="D6D9D7"/>
                </a:solidFill>
                <a:latin typeface="Inter"/>
                <a:ea typeface="Inter"/>
              </a:rPr>
              <a:t> Petkar</a:t>
            </a:r>
          </a:p>
          <a:p>
            <a:pPr>
              <a:lnSpc>
                <a:spcPts val="2858"/>
              </a:lnSpc>
            </a:pPr>
            <a:r>
              <a:rPr lang="en-US" sz="2800">
                <a:solidFill>
                  <a:srgbClr val="D6D9D7"/>
                </a:solidFill>
                <a:ea typeface="Inter"/>
                <a:cs typeface="+mn-lt"/>
              </a:rPr>
              <a:t>  </a:t>
            </a:r>
            <a:r>
              <a:rPr lang="en-US" sz="2800">
                <a:solidFill>
                  <a:srgbClr val="D6D9D7"/>
                </a:solidFill>
                <a:latin typeface="Inter"/>
                <a:ea typeface="Inter"/>
              </a:rPr>
              <a:t>      Ritesh </a:t>
            </a:r>
            <a:r>
              <a:rPr lang="en-US" sz="2800" err="1">
                <a:solidFill>
                  <a:srgbClr val="D6D9D7"/>
                </a:solidFill>
                <a:latin typeface="Inter"/>
                <a:ea typeface="Inter"/>
              </a:rPr>
              <a:t>Pampanaboyina</a:t>
            </a:r>
            <a:endParaRPr lang="en-US" sz="2800">
              <a:solidFill>
                <a:srgbClr val="D6D9D7"/>
              </a:solidFill>
              <a:latin typeface="Inter"/>
              <a:ea typeface="Inter"/>
            </a:endParaRPr>
          </a:p>
          <a:p>
            <a:pPr>
              <a:lnSpc>
                <a:spcPts val="2858"/>
              </a:lnSpc>
            </a:pPr>
            <a:r>
              <a:rPr lang="en-US" sz="2800">
                <a:solidFill>
                  <a:srgbClr val="D6D9D7"/>
                </a:solidFill>
                <a:latin typeface="Inter"/>
                <a:ea typeface="Inter"/>
              </a:rPr>
              <a:t>        Naman Kudesia</a:t>
            </a:r>
          </a:p>
          <a:p>
            <a:pPr>
              <a:lnSpc>
                <a:spcPts val="2858"/>
              </a:lnSpc>
            </a:pPr>
            <a:r>
              <a:rPr lang="en-US" sz="2800">
                <a:solidFill>
                  <a:srgbClr val="D6D9D7"/>
                </a:solidFill>
                <a:latin typeface="Inter"/>
                <a:ea typeface="Inter"/>
              </a:rPr>
              <a:t>        Kajal Shukla</a:t>
            </a:r>
          </a:p>
          <a:p>
            <a:pPr>
              <a:lnSpc>
                <a:spcPts val="2858"/>
              </a:lnSpc>
            </a:pPr>
            <a:r>
              <a:rPr lang="en-US" sz="2800">
                <a:solidFill>
                  <a:srgbClr val="D6D9D7"/>
                </a:solidFill>
                <a:latin typeface="Inter"/>
                <a:ea typeface="Inter"/>
              </a:rPr>
              <a:t>        Anitha Gayatri</a:t>
            </a:r>
          </a:p>
          <a:p>
            <a:pPr>
              <a:lnSpc>
                <a:spcPts val="2858"/>
              </a:lnSpc>
            </a:pPr>
            <a:r>
              <a:rPr lang="en-US" sz="2800">
                <a:solidFill>
                  <a:srgbClr val="D6D9D7"/>
                </a:solidFill>
                <a:latin typeface="Inter"/>
                <a:ea typeface="Inter"/>
              </a:rPr>
              <a:t>        </a:t>
            </a:r>
            <a:r>
              <a:rPr lang="en-US" sz="2800" err="1">
                <a:solidFill>
                  <a:srgbClr val="D6D9D7"/>
                </a:solidFill>
                <a:latin typeface="Inter"/>
                <a:ea typeface="Inter"/>
              </a:rPr>
              <a:t>Pretheeba</a:t>
            </a:r>
            <a:r>
              <a:rPr lang="en-US" sz="2800">
                <a:solidFill>
                  <a:srgbClr val="D6D9D7"/>
                </a:solidFill>
                <a:latin typeface="Inter"/>
                <a:ea typeface="Inter"/>
              </a:rPr>
              <a:t> Udhayakumar</a:t>
            </a:r>
          </a:p>
          <a:p>
            <a:pPr>
              <a:lnSpc>
                <a:spcPts val="2858"/>
              </a:lnSpc>
            </a:pPr>
            <a:endParaRPr lang="en-US" sz="1750">
              <a:solidFill>
                <a:srgbClr val="D6D9D7"/>
              </a:solidFill>
              <a:latin typeface="Inter"/>
              <a:ea typeface="Inter"/>
            </a:endParaRPr>
          </a:p>
        </p:txBody>
      </p:sp>
      <p:sp>
        <p:nvSpPr>
          <p:cNvPr id="8" name="Shape 4"/>
          <p:cNvSpPr/>
          <p:nvPr/>
        </p:nvSpPr>
        <p:spPr>
          <a:xfrm>
            <a:off x="793790" y="6605468"/>
            <a:ext cx="362903" cy="362903"/>
          </a:xfrm>
          <a:prstGeom prst="roundRect">
            <a:avLst>
              <a:gd name="adj" fmla="val 25194296"/>
            </a:avLst>
          </a:prstGeom>
          <a:noFill/>
          <a:ln w="7620">
            <a:solidFill>
              <a:srgbClr val="FFFFFF"/>
            </a:solidFill>
            <a:prstDash val="solid"/>
          </a:ln>
        </p:spPr>
      </p:sp>
      <p:sp>
        <p:nvSpPr>
          <p:cNvPr id="10" name="Text 5"/>
          <p:cNvSpPr/>
          <p:nvPr/>
        </p:nvSpPr>
        <p:spPr>
          <a:xfrm>
            <a:off x="1270040" y="6588562"/>
            <a:ext cx="1086088" cy="396835"/>
          </a:xfrm>
          <a:prstGeom prst="rect">
            <a:avLst/>
          </a:prstGeom>
          <a:noFill/>
          <a:ln/>
        </p:spPr>
        <p:txBody>
          <a:bodyPr wrap="none" lIns="91440" tIns="45720" rIns="91440" bIns="45720" rtlCol="0" anchor="t"/>
          <a:lstStyle/>
          <a:p>
            <a:pPr marL="0" indent="0" algn="l">
              <a:lnSpc>
                <a:spcPts val="3126"/>
              </a:lnSpc>
              <a:buNone/>
            </a:pPr>
            <a:endParaRPr lang="en-US" sz="2200" b="1">
              <a:solidFill>
                <a:srgbClr val="D6D9D7"/>
              </a:solidFill>
              <a:latin typeface="Inter"/>
              <a:ea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p:cNvPicPr>
            <a:picLocks noChangeAspect="1"/>
          </p:cNvPicPr>
          <p:nvPr/>
        </p:nvPicPr>
        <p:blipFill>
          <a:blip r:embed="rId3"/>
          <a:stretch>
            <a:fillRect/>
          </a:stretch>
        </p:blipFill>
        <p:spPr>
          <a:xfrm>
            <a:off x="14946284" y="-482138"/>
            <a:ext cx="5486400" cy="8229600"/>
          </a:xfrm>
          <a:prstGeom prst="rect">
            <a:avLst/>
          </a:prstGeom>
        </p:spPr>
      </p:pic>
      <p:sp>
        <p:nvSpPr>
          <p:cNvPr id="6" name="Text 2"/>
          <p:cNvSpPr/>
          <p:nvPr/>
        </p:nvSpPr>
        <p:spPr>
          <a:xfrm>
            <a:off x="195274" y="965337"/>
            <a:ext cx="7556421" cy="1417558"/>
          </a:xfrm>
          <a:prstGeom prst="rect">
            <a:avLst/>
          </a:prstGeom>
          <a:noFill/>
          <a:ln/>
        </p:spPr>
        <p:txBody>
          <a:bodyPr wrap="square" lIns="91440" tIns="45720" rIns="91440" bIns="45720" rtlCol="0" anchor="t"/>
          <a:lstStyle/>
          <a:p>
            <a:pPr>
              <a:lnSpc>
                <a:spcPts val="5581"/>
              </a:lnSpc>
            </a:pPr>
            <a:r>
              <a:rPr lang="en-US" sz="4450">
                <a:solidFill>
                  <a:srgbClr val="F7F7F8"/>
                </a:solidFill>
                <a:latin typeface="DM Sans"/>
                <a:ea typeface="DM Sans" pitchFamily="34" charset="-122"/>
                <a:cs typeface="DM Sans" pitchFamily="34" charset="-120"/>
              </a:rPr>
              <a:t>Conclusion and Future     Enhancements</a:t>
            </a:r>
            <a:endParaRPr lang="en-US" sz="4450">
              <a:latin typeface="DM Sans"/>
            </a:endParaRPr>
          </a:p>
        </p:txBody>
      </p:sp>
      <p:sp>
        <p:nvSpPr>
          <p:cNvPr id="7" name="Text 3"/>
          <p:cNvSpPr/>
          <p:nvPr/>
        </p:nvSpPr>
        <p:spPr>
          <a:xfrm>
            <a:off x="910168" y="3205195"/>
            <a:ext cx="12178296" cy="2429654"/>
          </a:xfrm>
          <a:prstGeom prst="rect">
            <a:avLst/>
          </a:prstGeom>
          <a:noFill/>
          <a:ln/>
        </p:spPr>
        <p:txBody>
          <a:bodyPr wrap="square" lIns="91440" tIns="45720" rIns="91440" bIns="45720" rtlCol="0" anchor="t"/>
          <a:lstStyle/>
          <a:p>
            <a:pPr marL="0" indent="0">
              <a:lnSpc>
                <a:spcPts val="2858"/>
              </a:lnSpc>
              <a:buNone/>
            </a:pPr>
            <a:r>
              <a:rPr lang="en-US" sz="2800">
                <a:solidFill>
                  <a:srgbClr val="D6D9D7"/>
                </a:solidFill>
                <a:latin typeface="Inter"/>
                <a:ea typeface="Inter" pitchFamily="34" charset="-122"/>
                <a:cs typeface="Inter" pitchFamily="34" charset="-120"/>
              </a:rPr>
              <a:t>This system provides a comprehensive solution for managing employee leave requests, ensuring compliance with company policies and facilitating efficient leave administration. Future enhancements could include integration with mobile devices, automated leave reminders, and advanced analytics features.</a:t>
            </a:r>
            <a:endParaRPr lang="en-US" sz="2800">
              <a:latin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4D88E-5133-2898-93A4-8BA2B281A0BB}"/>
              </a:ext>
            </a:extLst>
          </p:cNvPr>
          <p:cNvSpPr txBox="1"/>
          <p:nvPr/>
        </p:nvSpPr>
        <p:spPr>
          <a:xfrm>
            <a:off x="2942707" y="3158836"/>
            <a:ext cx="108730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a:solidFill>
                  <a:schemeClr val="tx2"/>
                </a:solidFill>
              </a:rPr>
              <a:t>THANK YOU</a:t>
            </a:r>
          </a:p>
        </p:txBody>
      </p:sp>
    </p:spTree>
    <p:extLst>
      <p:ext uri="{BB962C8B-B14F-4D97-AF65-F5344CB8AC3E}">
        <p14:creationId xmlns:p14="http://schemas.microsoft.com/office/powerpoint/2010/main" val="429278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32577"/>
          </a:xfrm>
          <a:prstGeom prst="rect">
            <a:avLst/>
          </a:prstGeom>
          <a:solidFill>
            <a:srgbClr val="2D3133"/>
          </a:solidFill>
          <a:ln/>
        </p:spPr>
      </p:sp>
      <p:pic>
        <p:nvPicPr>
          <p:cNvPr id="4" name="Image 0" descr="preencoded.png"/>
          <p:cNvPicPr>
            <a:picLocks noChangeAspect="1"/>
          </p:cNvPicPr>
          <p:nvPr/>
        </p:nvPicPr>
        <p:blipFill>
          <a:blip r:embed="rId3"/>
          <a:stretch>
            <a:fillRect/>
          </a:stretch>
        </p:blipFill>
        <p:spPr>
          <a:xfrm>
            <a:off x="0" y="0"/>
            <a:ext cx="5486400" cy="8232577"/>
          </a:xfrm>
          <a:prstGeom prst="rect">
            <a:avLst/>
          </a:prstGeom>
        </p:spPr>
      </p:pic>
      <p:pic>
        <p:nvPicPr>
          <p:cNvPr id="5" name="Image 1" descr="preencoded.png"/>
          <p:cNvPicPr>
            <a:picLocks noChangeAspect="1"/>
          </p:cNvPicPr>
          <p:nvPr/>
        </p:nvPicPr>
        <p:blipFill>
          <a:blip r:embed="rId4"/>
          <a:stretch>
            <a:fillRect/>
          </a:stretch>
        </p:blipFill>
        <p:spPr>
          <a:xfrm>
            <a:off x="278606" y="1768793"/>
            <a:ext cx="4929068" cy="4694992"/>
          </a:xfrm>
          <a:prstGeom prst="rect">
            <a:avLst/>
          </a:prstGeom>
        </p:spPr>
      </p:pic>
      <p:sp>
        <p:nvSpPr>
          <p:cNvPr id="6" name="Text 2"/>
          <p:cNvSpPr/>
          <p:nvPr/>
        </p:nvSpPr>
        <p:spPr>
          <a:xfrm>
            <a:off x="6266498" y="612934"/>
            <a:ext cx="7583805" cy="1393031"/>
          </a:xfrm>
          <a:prstGeom prst="rect">
            <a:avLst/>
          </a:prstGeom>
          <a:noFill/>
          <a:ln/>
        </p:spPr>
        <p:txBody>
          <a:bodyPr wrap="square" rtlCol="0" anchor="t"/>
          <a:lstStyle/>
          <a:p>
            <a:pPr marL="0" indent="0">
              <a:lnSpc>
                <a:spcPts val="5485"/>
              </a:lnSpc>
              <a:buNone/>
            </a:pPr>
            <a:r>
              <a:rPr lang="en-US" sz="4388">
                <a:solidFill>
                  <a:srgbClr val="F7F7F8"/>
                </a:solidFill>
                <a:latin typeface="DM Sans" pitchFamily="34" charset="0"/>
                <a:ea typeface="DM Sans" pitchFamily="34" charset="-122"/>
                <a:cs typeface="DM Sans" pitchFamily="34" charset="-120"/>
              </a:rPr>
              <a:t>Overview of the .NET Framework</a:t>
            </a:r>
            <a:endParaRPr lang="en-US" sz="4388"/>
          </a:p>
        </p:txBody>
      </p:sp>
      <p:sp>
        <p:nvSpPr>
          <p:cNvPr id="7" name="Shape 3"/>
          <p:cNvSpPr/>
          <p:nvPr/>
        </p:nvSpPr>
        <p:spPr>
          <a:xfrm>
            <a:off x="6266498" y="2340293"/>
            <a:ext cx="3680460" cy="3058954"/>
          </a:xfrm>
          <a:prstGeom prst="roundRect">
            <a:avLst>
              <a:gd name="adj" fmla="val 1093"/>
            </a:avLst>
          </a:prstGeom>
          <a:solidFill>
            <a:srgbClr val="4C5052"/>
          </a:solidFill>
          <a:ln/>
        </p:spPr>
      </p:sp>
      <p:sp>
        <p:nvSpPr>
          <p:cNvPr id="8" name="Text 4"/>
          <p:cNvSpPr/>
          <p:nvPr/>
        </p:nvSpPr>
        <p:spPr>
          <a:xfrm>
            <a:off x="6489383" y="2563178"/>
            <a:ext cx="3234690" cy="696516"/>
          </a:xfrm>
          <a:prstGeom prst="rect">
            <a:avLst/>
          </a:prstGeom>
          <a:noFill/>
          <a:ln/>
        </p:spPr>
        <p:txBody>
          <a:bodyPr wrap="square" rtlCol="0" anchor="t"/>
          <a:lstStyle/>
          <a:p>
            <a:pPr marL="0" indent="0">
              <a:lnSpc>
                <a:spcPts val="2742"/>
              </a:lnSpc>
              <a:buNone/>
            </a:pPr>
            <a:r>
              <a:rPr lang="en-US" sz="2194">
                <a:solidFill>
                  <a:srgbClr val="D6D9D7"/>
                </a:solidFill>
                <a:latin typeface="DM Sans" pitchFamily="34" charset="0"/>
                <a:ea typeface="DM Sans" pitchFamily="34" charset="-122"/>
                <a:cs typeface="DM Sans" pitchFamily="34" charset="-120"/>
              </a:rPr>
              <a:t>Object-Oriented Programming</a:t>
            </a:r>
            <a:endParaRPr lang="en-US" sz="2194"/>
          </a:p>
        </p:txBody>
      </p:sp>
      <p:sp>
        <p:nvSpPr>
          <p:cNvPr id="9" name="Text 5"/>
          <p:cNvSpPr/>
          <p:nvPr/>
        </p:nvSpPr>
        <p:spPr>
          <a:xfrm>
            <a:off x="6489383" y="3393400"/>
            <a:ext cx="3234690" cy="1782961"/>
          </a:xfrm>
          <a:prstGeom prst="rect">
            <a:avLst/>
          </a:prstGeom>
          <a:noFill/>
          <a:ln/>
        </p:spPr>
        <p:txBody>
          <a:bodyPr wrap="square" rtlCol="0" anchor="t"/>
          <a:lstStyle/>
          <a:p>
            <a:pPr marL="0" indent="0">
              <a:lnSpc>
                <a:spcPts val="2808"/>
              </a:lnSpc>
              <a:buNone/>
            </a:pPr>
            <a:r>
              <a:rPr lang="en-US" sz="1755">
                <a:solidFill>
                  <a:srgbClr val="D6D9D7"/>
                </a:solidFill>
                <a:latin typeface="Inter" pitchFamily="34" charset="0"/>
                <a:ea typeface="Inter" pitchFamily="34" charset="-122"/>
                <a:cs typeface="Inter" pitchFamily="34" charset="-120"/>
              </a:rPr>
              <a:t>The .NET Framework supports object-oriented programming principles, enabling developers to create modular and reusable code.</a:t>
            </a:r>
            <a:endParaRPr lang="en-US" sz="1755"/>
          </a:p>
        </p:txBody>
      </p:sp>
      <p:sp>
        <p:nvSpPr>
          <p:cNvPr id="10" name="Shape 6"/>
          <p:cNvSpPr/>
          <p:nvPr/>
        </p:nvSpPr>
        <p:spPr>
          <a:xfrm>
            <a:off x="10169843" y="2340293"/>
            <a:ext cx="3680460" cy="3058954"/>
          </a:xfrm>
          <a:prstGeom prst="roundRect">
            <a:avLst>
              <a:gd name="adj" fmla="val 1093"/>
            </a:avLst>
          </a:prstGeom>
          <a:solidFill>
            <a:srgbClr val="4C5052"/>
          </a:solidFill>
          <a:ln/>
        </p:spPr>
      </p:sp>
      <p:sp>
        <p:nvSpPr>
          <p:cNvPr id="11" name="Text 7"/>
          <p:cNvSpPr/>
          <p:nvPr/>
        </p:nvSpPr>
        <p:spPr>
          <a:xfrm>
            <a:off x="10392728" y="2563178"/>
            <a:ext cx="3234690" cy="696516"/>
          </a:xfrm>
          <a:prstGeom prst="rect">
            <a:avLst/>
          </a:prstGeom>
          <a:noFill/>
          <a:ln/>
        </p:spPr>
        <p:txBody>
          <a:bodyPr wrap="square" rtlCol="0" anchor="t"/>
          <a:lstStyle/>
          <a:p>
            <a:pPr marL="0" indent="0">
              <a:lnSpc>
                <a:spcPts val="2742"/>
              </a:lnSpc>
              <a:buNone/>
            </a:pPr>
            <a:r>
              <a:rPr lang="en-US" sz="2194">
                <a:solidFill>
                  <a:srgbClr val="D6D9D7"/>
                </a:solidFill>
                <a:latin typeface="DM Sans" pitchFamily="34" charset="0"/>
                <a:ea typeface="DM Sans" pitchFamily="34" charset="-122"/>
                <a:cs typeface="DM Sans" pitchFamily="34" charset="-120"/>
              </a:rPr>
              <a:t>Common Language Runtime (CLR)</a:t>
            </a:r>
            <a:endParaRPr lang="en-US" sz="2194"/>
          </a:p>
        </p:txBody>
      </p:sp>
      <p:sp>
        <p:nvSpPr>
          <p:cNvPr id="12" name="Text 8"/>
          <p:cNvSpPr/>
          <p:nvPr/>
        </p:nvSpPr>
        <p:spPr>
          <a:xfrm>
            <a:off x="10392728" y="3393400"/>
            <a:ext cx="3234690" cy="1782961"/>
          </a:xfrm>
          <a:prstGeom prst="rect">
            <a:avLst/>
          </a:prstGeom>
          <a:noFill/>
          <a:ln/>
        </p:spPr>
        <p:txBody>
          <a:bodyPr wrap="square" rtlCol="0" anchor="t"/>
          <a:lstStyle/>
          <a:p>
            <a:pPr marL="0" indent="0">
              <a:lnSpc>
                <a:spcPts val="2808"/>
              </a:lnSpc>
              <a:buNone/>
            </a:pPr>
            <a:r>
              <a:rPr lang="en-US" sz="1755">
                <a:solidFill>
                  <a:srgbClr val="D6D9D7"/>
                </a:solidFill>
                <a:latin typeface="Inter" pitchFamily="34" charset="0"/>
                <a:ea typeface="Inter" pitchFamily="34" charset="-122"/>
                <a:cs typeface="Inter" pitchFamily="34" charset="-120"/>
              </a:rPr>
              <a:t>The CLR provides a runtime environment for .NET applications, managing memory, security, and other critical aspects.</a:t>
            </a:r>
            <a:endParaRPr lang="en-US" sz="1755"/>
          </a:p>
        </p:txBody>
      </p:sp>
      <p:sp>
        <p:nvSpPr>
          <p:cNvPr id="13" name="Shape 9"/>
          <p:cNvSpPr/>
          <p:nvPr/>
        </p:nvSpPr>
        <p:spPr>
          <a:xfrm>
            <a:off x="6266498" y="5622131"/>
            <a:ext cx="7583805" cy="1997512"/>
          </a:xfrm>
          <a:prstGeom prst="roundRect">
            <a:avLst>
              <a:gd name="adj" fmla="val 1674"/>
            </a:avLst>
          </a:prstGeom>
          <a:solidFill>
            <a:srgbClr val="4C5052"/>
          </a:solidFill>
          <a:ln/>
        </p:spPr>
      </p:sp>
      <p:sp>
        <p:nvSpPr>
          <p:cNvPr id="14" name="Text 10"/>
          <p:cNvSpPr/>
          <p:nvPr/>
        </p:nvSpPr>
        <p:spPr>
          <a:xfrm>
            <a:off x="6489383" y="5845016"/>
            <a:ext cx="2786301" cy="348258"/>
          </a:xfrm>
          <a:prstGeom prst="rect">
            <a:avLst/>
          </a:prstGeom>
          <a:noFill/>
          <a:ln/>
        </p:spPr>
        <p:txBody>
          <a:bodyPr wrap="none" rtlCol="0" anchor="t"/>
          <a:lstStyle/>
          <a:p>
            <a:pPr marL="0" indent="0">
              <a:lnSpc>
                <a:spcPts val="2742"/>
              </a:lnSpc>
              <a:buNone/>
            </a:pPr>
            <a:r>
              <a:rPr lang="en-US" sz="2194">
                <a:solidFill>
                  <a:srgbClr val="D6D9D7"/>
                </a:solidFill>
                <a:latin typeface="DM Sans" pitchFamily="34" charset="0"/>
                <a:ea typeface="DM Sans" pitchFamily="34" charset="-122"/>
                <a:cs typeface="DM Sans" pitchFamily="34" charset="-120"/>
              </a:rPr>
              <a:t>Class Library</a:t>
            </a:r>
            <a:endParaRPr lang="en-US" sz="2194"/>
          </a:p>
        </p:txBody>
      </p:sp>
      <p:sp>
        <p:nvSpPr>
          <p:cNvPr id="15" name="Text 11"/>
          <p:cNvSpPr/>
          <p:nvPr/>
        </p:nvSpPr>
        <p:spPr>
          <a:xfrm>
            <a:off x="6489383" y="6326981"/>
            <a:ext cx="7138035" cy="1069777"/>
          </a:xfrm>
          <a:prstGeom prst="rect">
            <a:avLst/>
          </a:prstGeom>
          <a:noFill/>
          <a:ln/>
        </p:spPr>
        <p:txBody>
          <a:bodyPr wrap="square" rtlCol="0" anchor="t"/>
          <a:lstStyle/>
          <a:p>
            <a:pPr marL="0" indent="0">
              <a:lnSpc>
                <a:spcPts val="2808"/>
              </a:lnSpc>
              <a:buNone/>
            </a:pPr>
            <a:r>
              <a:rPr lang="en-US" sz="1755">
                <a:solidFill>
                  <a:srgbClr val="D6D9D7"/>
                </a:solidFill>
                <a:latin typeface="Inter" pitchFamily="34" charset="0"/>
                <a:ea typeface="Inter" pitchFamily="34" charset="-122"/>
                <a:cs typeface="Inter" pitchFamily="34" charset="-120"/>
              </a:rPr>
              <a:t>The .NET Framework includes a rich class library that provides pre-built components for various tasks, such as data access, networking, and UI development.</a:t>
            </a:r>
            <a:endParaRPr lang="en-US" sz="175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1984E-1B48-C8BD-94BF-6A804DA10E88}"/>
              </a:ext>
            </a:extLst>
          </p:cNvPr>
          <p:cNvSpPr txBox="1"/>
          <p:nvPr/>
        </p:nvSpPr>
        <p:spPr>
          <a:xfrm>
            <a:off x="914399" y="1346661"/>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t>Abstract</a:t>
            </a:r>
          </a:p>
        </p:txBody>
      </p:sp>
      <p:sp>
        <p:nvSpPr>
          <p:cNvPr id="4" name="TextBox 3">
            <a:extLst>
              <a:ext uri="{FF2B5EF4-FFF2-40B4-BE49-F238E27FC236}">
                <a16:creationId xmlns:a16="http://schemas.microsoft.com/office/drawing/2014/main" id="{F9684228-241D-1CB3-7515-487FA5CA383D}"/>
              </a:ext>
            </a:extLst>
          </p:cNvPr>
          <p:cNvSpPr txBox="1"/>
          <p:nvPr/>
        </p:nvSpPr>
        <p:spPr>
          <a:xfrm>
            <a:off x="2277687" y="2909454"/>
            <a:ext cx="9127374" cy="3770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Wingdings,Sans-Serif"/>
              <a:buChar char="q"/>
            </a:pPr>
            <a:r>
              <a:rPr lang="en-US" sz="2800">
                <a:latin typeface="Inter"/>
              </a:rPr>
              <a:t> User Interface for managing employee leaves and attendance.</a:t>
            </a:r>
            <a:endParaRPr lang="en-US" sz="2800">
              <a:solidFill>
                <a:srgbClr val="000000"/>
              </a:solidFill>
              <a:latin typeface="Inter"/>
            </a:endParaRPr>
          </a:p>
          <a:p>
            <a:pPr marL="285750" indent="-285750">
              <a:spcBef>
                <a:spcPts val="1000"/>
              </a:spcBef>
              <a:buFont typeface="Wingdings,Sans-Serif"/>
              <a:buChar char="q"/>
            </a:pPr>
            <a:r>
              <a:rPr lang="en-US" sz="2800">
                <a:latin typeface="Inter"/>
              </a:rPr>
              <a:t> Employee can mark attendance and request leaves.</a:t>
            </a:r>
            <a:endParaRPr lang="en-US" sz="2800">
              <a:solidFill>
                <a:srgbClr val="000000"/>
              </a:solidFill>
              <a:latin typeface="Inter"/>
            </a:endParaRPr>
          </a:p>
          <a:p>
            <a:pPr marL="285750" indent="-285750">
              <a:spcBef>
                <a:spcPts val="1000"/>
              </a:spcBef>
              <a:buFont typeface="Wingdings,Sans-Serif"/>
              <a:buChar char="q"/>
            </a:pPr>
            <a:r>
              <a:rPr lang="en-US" sz="2800">
                <a:latin typeface="Inter"/>
              </a:rPr>
              <a:t> Managers can approve/reject leaves and view attendance data.</a:t>
            </a:r>
            <a:endParaRPr lang="en-US" sz="2800">
              <a:solidFill>
                <a:srgbClr val="000000"/>
              </a:solidFill>
              <a:latin typeface="Inter"/>
            </a:endParaRPr>
          </a:p>
          <a:p>
            <a:pPr marL="285750" indent="-285750">
              <a:spcBef>
                <a:spcPts val="1000"/>
              </a:spcBef>
              <a:buFont typeface="Wingdings,Sans-Serif"/>
              <a:buChar char="q"/>
            </a:pPr>
            <a:r>
              <a:rPr lang="en-US" sz="2800">
                <a:latin typeface="Inter"/>
              </a:rPr>
              <a:t> Leave credits are assigned based on employee grade on a  monthly basis.</a:t>
            </a:r>
            <a:endParaRPr lang="en-US" sz="2800">
              <a:solidFill>
                <a:srgbClr val="000000"/>
              </a:solidFill>
              <a:latin typeface="Inter"/>
            </a:endParaRPr>
          </a:p>
          <a:p>
            <a:pPr algn="l"/>
            <a:endParaRPr lang="en-US"/>
          </a:p>
        </p:txBody>
      </p:sp>
    </p:spTree>
    <p:extLst>
      <p:ext uri="{BB962C8B-B14F-4D97-AF65-F5344CB8AC3E}">
        <p14:creationId xmlns:p14="http://schemas.microsoft.com/office/powerpoint/2010/main" val="62434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sp>
        <p:nvSpPr>
          <p:cNvPr id="4" name="Text 2"/>
          <p:cNvSpPr/>
          <p:nvPr/>
        </p:nvSpPr>
        <p:spPr>
          <a:xfrm>
            <a:off x="793790" y="2177058"/>
            <a:ext cx="11479649" cy="708779"/>
          </a:xfrm>
          <a:prstGeom prst="rect">
            <a:avLst/>
          </a:prstGeom>
          <a:noFill/>
          <a:ln/>
        </p:spPr>
        <p:txBody>
          <a:bodyPr wrap="none" rtlCol="0" anchor="t"/>
          <a:lstStyle/>
          <a:p>
            <a:pPr marL="0" indent="0">
              <a:lnSpc>
                <a:spcPts val="5581"/>
              </a:lnSpc>
              <a:buNone/>
            </a:pPr>
            <a:r>
              <a:rPr lang="en-US" sz="4465">
                <a:solidFill>
                  <a:srgbClr val="F7F7F8"/>
                </a:solidFill>
                <a:latin typeface="DM Sans" pitchFamily="34" charset="0"/>
                <a:ea typeface="DM Sans" pitchFamily="34" charset="-122"/>
                <a:cs typeface="DM Sans" pitchFamily="34" charset="-120"/>
              </a:rPr>
              <a:t>Implementing Web API for RESTful Services</a:t>
            </a:r>
            <a:endParaRPr lang="en-US" sz="4465"/>
          </a:p>
        </p:txBody>
      </p:sp>
      <p:sp>
        <p:nvSpPr>
          <p:cNvPr id="5" name="Text 3"/>
          <p:cNvSpPr/>
          <p:nvPr/>
        </p:nvSpPr>
        <p:spPr>
          <a:xfrm>
            <a:off x="793790" y="3452813"/>
            <a:ext cx="2835235" cy="354330"/>
          </a:xfrm>
          <a:prstGeom prst="rect">
            <a:avLst/>
          </a:prstGeom>
          <a:noFill/>
          <a:ln/>
        </p:spPr>
        <p:txBody>
          <a:bodyPr wrap="none" rtlCol="0" anchor="t"/>
          <a:lstStyle/>
          <a:p>
            <a:pPr marL="0" indent="0">
              <a:lnSpc>
                <a:spcPts val="2791"/>
              </a:lnSpc>
              <a:buNone/>
            </a:pPr>
            <a:r>
              <a:rPr lang="en-US" sz="2233">
                <a:solidFill>
                  <a:srgbClr val="F7F7F8"/>
                </a:solidFill>
                <a:latin typeface="DM Sans" pitchFamily="34" charset="0"/>
                <a:ea typeface="DM Sans" pitchFamily="34" charset="-122"/>
                <a:cs typeface="DM Sans" pitchFamily="34" charset="-120"/>
              </a:rPr>
              <a:t>RESTful Architecture</a:t>
            </a:r>
            <a:endParaRPr lang="en-US" sz="2233"/>
          </a:p>
        </p:txBody>
      </p:sp>
      <p:sp>
        <p:nvSpPr>
          <p:cNvPr id="6" name="Text 4"/>
          <p:cNvSpPr/>
          <p:nvPr/>
        </p:nvSpPr>
        <p:spPr>
          <a:xfrm>
            <a:off x="960045" y="4117084"/>
            <a:ext cx="3978116" cy="1451610"/>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RESTful APIs adhere to principles of statelessness and resource-based interactions, making them ideal for web-based applications.</a:t>
            </a:r>
            <a:endParaRPr lang="en-US" sz="1786"/>
          </a:p>
        </p:txBody>
      </p:sp>
      <p:sp>
        <p:nvSpPr>
          <p:cNvPr id="7" name="Text 5"/>
          <p:cNvSpPr/>
          <p:nvPr/>
        </p:nvSpPr>
        <p:spPr>
          <a:xfrm>
            <a:off x="5332928" y="3452813"/>
            <a:ext cx="2835235" cy="354330"/>
          </a:xfrm>
          <a:prstGeom prst="rect">
            <a:avLst/>
          </a:prstGeom>
          <a:noFill/>
          <a:ln/>
        </p:spPr>
        <p:txBody>
          <a:bodyPr wrap="none" rtlCol="0" anchor="t"/>
          <a:lstStyle/>
          <a:p>
            <a:pPr marL="0" indent="0">
              <a:lnSpc>
                <a:spcPts val="2791"/>
              </a:lnSpc>
              <a:buNone/>
            </a:pPr>
            <a:r>
              <a:rPr lang="en-US" sz="2233">
                <a:solidFill>
                  <a:srgbClr val="F7F7F8"/>
                </a:solidFill>
                <a:latin typeface="DM Sans" pitchFamily="34" charset="0"/>
                <a:ea typeface="DM Sans" pitchFamily="34" charset="-122"/>
                <a:cs typeface="DM Sans" pitchFamily="34" charset="-120"/>
              </a:rPr>
              <a:t>CRUD Operations</a:t>
            </a:r>
            <a:endParaRPr lang="en-US" sz="2233"/>
          </a:p>
        </p:txBody>
      </p:sp>
      <p:sp>
        <p:nvSpPr>
          <p:cNvPr id="8" name="Text 6"/>
          <p:cNvSpPr/>
          <p:nvPr/>
        </p:nvSpPr>
        <p:spPr>
          <a:xfrm>
            <a:off x="5332928" y="4033957"/>
            <a:ext cx="3978116" cy="1814513"/>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Web API allows developers to define controllers and actions that map to common CRUD operations (Create, Read, Update, Delete) on data resources.</a:t>
            </a:r>
            <a:endParaRPr lang="en-US" sz="1786"/>
          </a:p>
        </p:txBody>
      </p:sp>
      <p:sp>
        <p:nvSpPr>
          <p:cNvPr id="9" name="Text 7"/>
          <p:cNvSpPr/>
          <p:nvPr/>
        </p:nvSpPr>
        <p:spPr>
          <a:xfrm>
            <a:off x="9872067" y="3452813"/>
            <a:ext cx="2835235" cy="354330"/>
          </a:xfrm>
          <a:prstGeom prst="rect">
            <a:avLst/>
          </a:prstGeom>
          <a:noFill/>
          <a:ln/>
        </p:spPr>
        <p:txBody>
          <a:bodyPr wrap="none" rtlCol="0" anchor="t"/>
          <a:lstStyle/>
          <a:p>
            <a:pPr marL="0" indent="0">
              <a:lnSpc>
                <a:spcPts val="2791"/>
              </a:lnSpc>
              <a:buNone/>
            </a:pPr>
            <a:r>
              <a:rPr lang="en-US" sz="2233">
                <a:solidFill>
                  <a:srgbClr val="F7F7F8"/>
                </a:solidFill>
                <a:latin typeface="DM Sans" pitchFamily="34" charset="0"/>
                <a:ea typeface="DM Sans" pitchFamily="34" charset="-122"/>
                <a:cs typeface="DM Sans" pitchFamily="34" charset="-120"/>
              </a:rPr>
              <a:t>JSON Serialization</a:t>
            </a:r>
            <a:endParaRPr lang="en-US" sz="2233"/>
          </a:p>
        </p:txBody>
      </p:sp>
      <p:sp>
        <p:nvSpPr>
          <p:cNvPr id="10" name="Text 8"/>
          <p:cNvSpPr/>
          <p:nvPr/>
        </p:nvSpPr>
        <p:spPr>
          <a:xfrm>
            <a:off x="9872067" y="4033957"/>
            <a:ext cx="3978116" cy="1451610"/>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Web API supports JSON serialization, making it easy to exchange data between the client and server.</a:t>
            </a:r>
            <a:endParaRPr lang="en-US" sz="1786"/>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6106" y="3362790"/>
            <a:ext cx="4934069" cy="2484921"/>
          </a:xfrm>
          <a:prstGeom prst="rect">
            <a:avLst/>
          </a:prstGeom>
        </p:spPr>
      </p:pic>
      <p:sp>
        <p:nvSpPr>
          <p:cNvPr id="6" name="Text 2"/>
          <p:cNvSpPr/>
          <p:nvPr/>
        </p:nvSpPr>
        <p:spPr>
          <a:xfrm>
            <a:off x="6259473" y="608290"/>
            <a:ext cx="7597854" cy="1380411"/>
          </a:xfrm>
          <a:prstGeom prst="rect">
            <a:avLst/>
          </a:prstGeom>
          <a:noFill/>
          <a:ln/>
        </p:spPr>
        <p:txBody>
          <a:bodyPr wrap="square" rtlCol="0" anchor="t"/>
          <a:lstStyle/>
          <a:p>
            <a:pPr marL="0" indent="0">
              <a:lnSpc>
                <a:spcPts val="5435"/>
              </a:lnSpc>
              <a:buNone/>
            </a:pPr>
            <a:r>
              <a:rPr lang="en-US" sz="4348">
                <a:solidFill>
                  <a:srgbClr val="F7F7F8"/>
                </a:solidFill>
                <a:latin typeface="DM Sans" pitchFamily="34" charset="0"/>
                <a:ea typeface="DM Sans" pitchFamily="34" charset="-122"/>
                <a:cs typeface="DM Sans" pitchFamily="34" charset="-120"/>
              </a:rPr>
              <a:t>Building the MVC Web Application</a:t>
            </a:r>
            <a:endParaRPr lang="en-US" sz="4348"/>
          </a:p>
        </p:txBody>
      </p:sp>
      <p:pic>
        <p:nvPicPr>
          <p:cNvPr id="7" name="Image 2" descr="preencoded.png"/>
          <p:cNvPicPr>
            <a:picLocks noChangeAspect="1"/>
          </p:cNvPicPr>
          <p:nvPr/>
        </p:nvPicPr>
        <p:blipFill>
          <a:blip r:embed="rId5"/>
          <a:stretch>
            <a:fillRect/>
          </a:stretch>
        </p:blipFill>
        <p:spPr>
          <a:xfrm>
            <a:off x="6259473" y="2319933"/>
            <a:ext cx="1104424" cy="1767126"/>
          </a:xfrm>
          <a:prstGeom prst="rect">
            <a:avLst/>
          </a:prstGeom>
        </p:spPr>
      </p:pic>
      <p:sp>
        <p:nvSpPr>
          <p:cNvPr id="8" name="Text 3"/>
          <p:cNvSpPr/>
          <p:nvPr/>
        </p:nvSpPr>
        <p:spPr>
          <a:xfrm>
            <a:off x="7695128" y="2540794"/>
            <a:ext cx="2761178" cy="345043"/>
          </a:xfrm>
          <a:prstGeom prst="rect">
            <a:avLst/>
          </a:prstGeom>
          <a:noFill/>
          <a:ln/>
        </p:spPr>
        <p:txBody>
          <a:bodyPr wrap="none" rtlCol="0" anchor="t"/>
          <a:lstStyle/>
          <a:p>
            <a:pPr marL="0" indent="0" algn="l">
              <a:lnSpc>
                <a:spcPts val="2718"/>
              </a:lnSpc>
              <a:buNone/>
            </a:pPr>
            <a:r>
              <a:rPr lang="en-US" sz="2174">
                <a:solidFill>
                  <a:srgbClr val="D6D9D7"/>
                </a:solidFill>
                <a:latin typeface="DM Sans" pitchFamily="34" charset="0"/>
                <a:ea typeface="DM Sans" pitchFamily="34" charset="-122"/>
                <a:cs typeface="DM Sans" pitchFamily="34" charset="-120"/>
              </a:rPr>
              <a:t>Model</a:t>
            </a:r>
            <a:endParaRPr lang="en-US" sz="2174"/>
          </a:p>
        </p:txBody>
      </p:sp>
      <p:sp>
        <p:nvSpPr>
          <p:cNvPr id="9" name="Text 4"/>
          <p:cNvSpPr/>
          <p:nvPr/>
        </p:nvSpPr>
        <p:spPr>
          <a:xfrm>
            <a:off x="7695128" y="3018353"/>
            <a:ext cx="6162199" cy="353378"/>
          </a:xfrm>
          <a:prstGeom prst="rect">
            <a:avLst/>
          </a:prstGeom>
          <a:noFill/>
          <a:ln/>
        </p:spPr>
        <p:txBody>
          <a:bodyPr wrap="none" rtlCol="0" anchor="t"/>
          <a:lstStyle/>
          <a:p>
            <a:pPr marL="0" indent="0" algn="l">
              <a:lnSpc>
                <a:spcPts val="2783"/>
              </a:lnSpc>
              <a:buNone/>
            </a:pPr>
            <a:r>
              <a:rPr lang="en-US" sz="1739">
                <a:solidFill>
                  <a:srgbClr val="D6D9D7"/>
                </a:solidFill>
                <a:latin typeface="Inter" pitchFamily="34" charset="0"/>
                <a:ea typeface="Inter" pitchFamily="34" charset="-122"/>
                <a:cs typeface="Inter" pitchFamily="34" charset="-120"/>
              </a:rPr>
              <a:t>Represents data entities and business logic.</a:t>
            </a:r>
            <a:endParaRPr lang="en-US" sz="1739"/>
          </a:p>
        </p:txBody>
      </p:sp>
      <p:pic>
        <p:nvPicPr>
          <p:cNvPr id="10" name="Image 3" descr="preencoded.png"/>
          <p:cNvPicPr>
            <a:picLocks noChangeAspect="1"/>
          </p:cNvPicPr>
          <p:nvPr/>
        </p:nvPicPr>
        <p:blipFill>
          <a:blip r:embed="rId6"/>
          <a:stretch>
            <a:fillRect/>
          </a:stretch>
        </p:blipFill>
        <p:spPr>
          <a:xfrm>
            <a:off x="6259473" y="4087058"/>
            <a:ext cx="1104424" cy="1767126"/>
          </a:xfrm>
          <a:prstGeom prst="rect">
            <a:avLst/>
          </a:prstGeom>
        </p:spPr>
      </p:pic>
      <p:sp>
        <p:nvSpPr>
          <p:cNvPr id="11" name="Text 5"/>
          <p:cNvSpPr/>
          <p:nvPr/>
        </p:nvSpPr>
        <p:spPr>
          <a:xfrm>
            <a:off x="7695128" y="4307919"/>
            <a:ext cx="2761178" cy="345043"/>
          </a:xfrm>
          <a:prstGeom prst="rect">
            <a:avLst/>
          </a:prstGeom>
          <a:noFill/>
          <a:ln/>
        </p:spPr>
        <p:txBody>
          <a:bodyPr wrap="none" rtlCol="0" anchor="t"/>
          <a:lstStyle/>
          <a:p>
            <a:pPr marL="0" indent="0" algn="l">
              <a:lnSpc>
                <a:spcPts val="2718"/>
              </a:lnSpc>
              <a:buNone/>
            </a:pPr>
            <a:r>
              <a:rPr lang="en-US" sz="2174">
                <a:solidFill>
                  <a:srgbClr val="D6D9D7"/>
                </a:solidFill>
                <a:latin typeface="DM Sans" pitchFamily="34" charset="0"/>
                <a:ea typeface="DM Sans" pitchFamily="34" charset="-122"/>
                <a:cs typeface="DM Sans" pitchFamily="34" charset="-120"/>
              </a:rPr>
              <a:t>View</a:t>
            </a:r>
            <a:endParaRPr lang="en-US" sz="2174"/>
          </a:p>
        </p:txBody>
      </p:sp>
      <p:sp>
        <p:nvSpPr>
          <p:cNvPr id="12" name="Text 6"/>
          <p:cNvSpPr/>
          <p:nvPr/>
        </p:nvSpPr>
        <p:spPr>
          <a:xfrm>
            <a:off x="7695128" y="4785479"/>
            <a:ext cx="6162199" cy="353378"/>
          </a:xfrm>
          <a:prstGeom prst="rect">
            <a:avLst/>
          </a:prstGeom>
          <a:noFill/>
          <a:ln/>
        </p:spPr>
        <p:txBody>
          <a:bodyPr wrap="none" rtlCol="0" anchor="t"/>
          <a:lstStyle/>
          <a:p>
            <a:pPr marL="0" indent="0" algn="l">
              <a:lnSpc>
                <a:spcPts val="2783"/>
              </a:lnSpc>
              <a:buNone/>
            </a:pPr>
            <a:r>
              <a:rPr lang="en-US" sz="1739">
                <a:solidFill>
                  <a:srgbClr val="D6D9D7"/>
                </a:solidFill>
                <a:latin typeface="Inter" pitchFamily="34" charset="0"/>
                <a:ea typeface="Inter" pitchFamily="34" charset="-122"/>
                <a:cs typeface="Inter" pitchFamily="34" charset="-120"/>
              </a:rPr>
              <a:t>Presents data to the user through UI elements.</a:t>
            </a:r>
            <a:endParaRPr lang="en-US" sz="1739"/>
          </a:p>
        </p:txBody>
      </p:sp>
      <p:pic>
        <p:nvPicPr>
          <p:cNvPr id="13" name="Image 4" descr="preencoded.png"/>
          <p:cNvPicPr>
            <a:picLocks noChangeAspect="1"/>
          </p:cNvPicPr>
          <p:nvPr/>
        </p:nvPicPr>
        <p:blipFill>
          <a:blip r:embed="rId7"/>
          <a:stretch>
            <a:fillRect/>
          </a:stretch>
        </p:blipFill>
        <p:spPr>
          <a:xfrm>
            <a:off x="6259473" y="5854184"/>
            <a:ext cx="1104424" cy="1767126"/>
          </a:xfrm>
          <a:prstGeom prst="rect">
            <a:avLst/>
          </a:prstGeom>
        </p:spPr>
      </p:pic>
      <p:sp>
        <p:nvSpPr>
          <p:cNvPr id="14" name="Text 7"/>
          <p:cNvSpPr/>
          <p:nvPr/>
        </p:nvSpPr>
        <p:spPr>
          <a:xfrm>
            <a:off x="7695128" y="6075045"/>
            <a:ext cx="2761178" cy="345043"/>
          </a:xfrm>
          <a:prstGeom prst="rect">
            <a:avLst/>
          </a:prstGeom>
          <a:noFill/>
          <a:ln/>
        </p:spPr>
        <p:txBody>
          <a:bodyPr wrap="none" rtlCol="0" anchor="t"/>
          <a:lstStyle/>
          <a:p>
            <a:pPr marL="0" indent="0" algn="l">
              <a:lnSpc>
                <a:spcPts val="2718"/>
              </a:lnSpc>
              <a:buNone/>
            </a:pPr>
            <a:r>
              <a:rPr lang="en-US" sz="2174">
                <a:solidFill>
                  <a:srgbClr val="D6D9D7"/>
                </a:solidFill>
                <a:latin typeface="DM Sans" pitchFamily="34" charset="0"/>
                <a:ea typeface="DM Sans" pitchFamily="34" charset="-122"/>
                <a:cs typeface="DM Sans" pitchFamily="34" charset="-120"/>
              </a:rPr>
              <a:t>Controller</a:t>
            </a:r>
            <a:endParaRPr lang="en-US" sz="2174"/>
          </a:p>
        </p:txBody>
      </p:sp>
      <p:sp>
        <p:nvSpPr>
          <p:cNvPr id="15" name="Text 8"/>
          <p:cNvSpPr/>
          <p:nvPr/>
        </p:nvSpPr>
        <p:spPr>
          <a:xfrm>
            <a:off x="7695128" y="6552605"/>
            <a:ext cx="6162199" cy="706755"/>
          </a:xfrm>
          <a:prstGeom prst="rect">
            <a:avLst/>
          </a:prstGeom>
          <a:noFill/>
          <a:ln/>
        </p:spPr>
        <p:txBody>
          <a:bodyPr wrap="square" rtlCol="0" anchor="t"/>
          <a:lstStyle/>
          <a:p>
            <a:pPr marL="0" indent="0" algn="l">
              <a:lnSpc>
                <a:spcPts val="2783"/>
              </a:lnSpc>
              <a:buNone/>
            </a:pPr>
            <a:r>
              <a:rPr lang="en-US" sz="1739">
                <a:solidFill>
                  <a:srgbClr val="D6D9D7"/>
                </a:solidFill>
                <a:latin typeface="Inter" pitchFamily="34" charset="0"/>
                <a:ea typeface="Inter" pitchFamily="34" charset="-122"/>
                <a:cs typeface="Inter" pitchFamily="34" charset="-120"/>
              </a:rPr>
              <a:t>Handles user input, interacts with the model, and selects the appropriate view.</a:t>
            </a:r>
            <a:endParaRPr lang="en-US" sz="1739"/>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481143"/>
            <a:ext cx="4919305" cy="3267313"/>
          </a:xfrm>
          <a:prstGeom prst="rect">
            <a:avLst/>
          </a:prstGeom>
        </p:spPr>
      </p:pic>
      <p:sp>
        <p:nvSpPr>
          <p:cNvPr id="6" name="Text 2"/>
          <p:cNvSpPr/>
          <p:nvPr/>
        </p:nvSpPr>
        <p:spPr>
          <a:xfrm>
            <a:off x="6280190" y="929640"/>
            <a:ext cx="7556421" cy="1417558"/>
          </a:xfrm>
          <a:prstGeom prst="rect">
            <a:avLst/>
          </a:prstGeom>
          <a:noFill/>
          <a:ln/>
        </p:spPr>
        <p:txBody>
          <a:bodyPr wrap="square" rtlCol="0" anchor="t"/>
          <a:lstStyle/>
          <a:p>
            <a:pPr marL="0" indent="0">
              <a:lnSpc>
                <a:spcPts val="5581"/>
              </a:lnSpc>
              <a:buNone/>
            </a:pPr>
            <a:r>
              <a:rPr lang="en-US" sz="4465">
                <a:solidFill>
                  <a:srgbClr val="F7F7F8"/>
                </a:solidFill>
                <a:latin typeface="DM Sans" pitchFamily="34" charset="0"/>
                <a:ea typeface="DM Sans" pitchFamily="34" charset="-122"/>
                <a:cs typeface="DM Sans" pitchFamily="34" charset="-120"/>
              </a:rPr>
              <a:t>User Authentication and Authorization</a:t>
            </a:r>
            <a:endParaRPr lang="en-US" sz="4465"/>
          </a:p>
        </p:txBody>
      </p:sp>
      <p:sp>
        <p:nvSpPr>
          <p:cNvPr id="7" name="Shape 3"/>
          <p:cNvSpPr/>
          <p:nvPr/>
        </p:nvSpPr>
        <p:spPr>
          <a:xfrm>
            <a:off x="6280190" y="2942511"/>
            <a:ext cx="510302" cy="510302"/>
          </a:xfrm>
          <a:prstGeom prst="roundRect">
            <a:avLst>
              <a:gd name="adj" fmla="val 6667"/>
            </a:avLst>
          </a:prstGeom>
          <a:solidFill>
            <a:srgbClr val="4C5052"/>
          </a:solidFill>
          <a:ln/>
        </p:spPr>
      </p:sp>
      <p:sp>
        <p:nvSpPr>
          <p:cNvPr id="8" name="Text 4"/>
          <p:cNvSpPr/>
          <p:nvPr/>
        </p:nvSpPr>
        <p:spPr>
          <a:xfrm>
            <a:off x="6479500" y="3027521"/>
            <a:ext cx="111681" cy="340281"/>
          </a:xfrm>
          <a:prstGeom prst="rect">
            <a:avLst/>
          </a:prstGeom>
          <a:noFill/>
          <a:ln/>
        </p:spPr>
        <p:txBody>
          <a:bodyPr wrap="none" rtlCol="0" anchor="t"/>
          <a:lstStyle/>
          <a:p>
            <a:pPr marL="0" indent="0" algn="ctr">
              <a:lnSpc>
                <a:spcPts val="2679"/>
              </a:lnSpc>
              <a:buNone/>
            </a:pPr>
            <a:r>
              <a:rPr lang="en-US" sz="2679">
                <a:solidFill>
                  <a:srgbClr val="D6D9D7"/>
                </a:solidFill>
                <a:latin typeface="DM Sans" pitchFamily="34" charset="0"/>
                <a:ea typeface="DM Sans" pitchFamily="34" charset="-122"/>
                <a:cs typeface="DM Sans" pitchFamily="34" charset="-120"/>
              </a:rPr>
              <a:t>1</a:t>
            </a:r>
            <a:endParaRPr lang="en-US" sz="2679"/>
          </a:p>
        </p:txBody>
      </p:sp>
      <p:sp>
        <p:nvSpPr>
          <p:cNvPr id="9" name="Text 5"/>
          <p:cNvSpPr/>
          <p:nvPr/>
        </p:nvSpPr>
        <p:spPr>
          <a:xfrm>
            <a:off x="7017306" y="2942511"/>
            <a:ext cx="2835235" cy="354330"/>
          </a:xfrm>
          <a:prstGeom prst="rect">
            <a:avLst/>
          </a:prstGeom>
          <a:noFill/>
          <a:ln/>
        </p:spPr>
        <p:txBody>
          <a:bodyPr wrap="none" rtlCol="0" anchor="t"/>
          <a:lstStyle/>
          <a:p>
            <a:pPr marL="0" indent="0">
              <a:lnSpc>
                <a:spcPts val="2791"/>
              </a:lnSpc>
              <a:buNone/>
            </a:pPr>
            <a:r>
              <a:rPr lang="en-US" sz="2233">
                <a:solidFill>
                  <a:srgbClr val="D6D9D7"/>
                </a:solidFill>
                <a:latin typeface="DM Sans" pitchFamily="34" charset="0"/>
                <a:ea typeface="DM Sans" pitchFamily="34" charset="-122"/>
                <a:cs typeface="DM Sans" pitchFamily="34" charset="-120"/>
              </a:rPr>
              <a:t>User Accounts</a:t>
            </a:r>
            <a:endParaRPr lang="en-US" sz="2233"/>
          </a:p>
        </p:txBody>
      </p:sp>
      <p:sp>
        <p:nvSpPr>
          <p:cNvPr id="10" name="Text 6"/>
          <p:cNvSpPr/>
          <p:nvPr/>
        </p:nvSpPr>
        <p:spPr>
          <a:xfrm>
            <a:off x="7017306" y="3432929"/>
            <a:ext cx="2927747" cy="1814513"/>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The system will create user accounts for each employee with unique usernames and passwords.</a:t>
            </a:r>
            <a:endParaRPr lang="en-US" sz="1786"/>
          </a:p>
        </p:txBody>
      </p:sp>
      <p:sp>
        <p:nvSpPr>
          <p:cNvPr id="11" name="Shape 7"/>
          <p:cNvSpPr/>
          <p:nvPr/>
        </p:nvSpPr>
        <p:spPr>
          <a:xfrm>
            <a:off x="10171867" y="2942511"/>
            <a:ext cx="510302" cy="510302"/>
          </a:xfrm>
          <a:prstGeom prst="roundRect">
            <a:avLst>
              <a:gd name="adj" fmla="val 6667"/>
            </a:avLst>
          </a:prstGeom>
          <a:solidFill>
            <a:srgbClr val="4C5052"/>
          </a:solidFill>
          <a:ln/>
        </p:spPr>
      </p:sp>
      <p:sp>
        <p:nvSpPr>
          <p:cNvPr id="12" name="Text 8"/>
          <p:cNvSpPr/>
          <p:nvPr/>
        </p:nvSpPr>
        <p:spPr>
          <a:xfrm>
            <a:off x="10328791" y="3027521"/>
            <a:ext cx="196334" cy="340281"/>
          </a:xfrm>
          <a:prstGeom prst="rect">
            <a:avLst/>
          </a:prstGeom>
          <a:noFill/>
          <a:ln/>
        </p:spPr>
        <p:txBody>
          <a:bodyPr wrap="none" rtlCol="0" anchor="t"/>
          <a:lstStyle/>
          <a:p>
            <a:pPr marL="0" indent="0" algn="ctr">
              <a:lnSpc>
                <a:spcPts val="2679"/>
              </a:lnSpc>
              <a:buNone/>
            </a:pPr>
            <a:r>
              <a:rPr lang="en-US" sz="2679">
                <a:solidFill>
                  <a:srgbClr val="D6D9D7"/>
                </a:solidFill>
                <a:latin typeface="DM Sans" pitchFamily="34" charset="0"/>
                <a:ea typeface="DM Sans" pitchFamily="34" charset="-122"/>
                <a:cs typeface="DM Sans" pitchFamily="34" charset="-120"/>
              </a:rPr>
              <a:t>2</a:t>
            </a:r>
            <a:endParaRPr lang="en-US" sz="2679"/>
          </a:p>
        </p:txBody>
      </p:sp>
      <p:sp>
        <p:nvSpPr>
          <p:cNvPr id="13" name="Text 9"/>
          <p:cNvSpPr/>
          <p:nvPr/>
        </p:nvSpPr>
        <p:spPr>
          <a:xfrm>
            <a:off x="10908983" y="2942511"/>
            <a:ext cx="2927747" cy="708660"/>
          </a:xfrm>
          <a:prstGeom prst="rect">
            <a:avLst/>
          </a:prstGeom>
          <a:noFill/>
          <a:ln/>
        </p:spPr>
        <p:txBody>
          <a:bodyPr wrap="square" rtlCol="0" anchor="t"/>
          <a:lstStyle/>
          <a:p>
            <a:pPr marL="0" indent="0">
              <a:lnSpc>
                <a:spcPts val="2791"/>
              </a:lnSpc>
              <a:buNone/>
            </a:pPr>
            <a:r>
              <a:rPr lang="en-US" sz="2233">
                <a:solidFill>
                  <a:srgbClr val="D6D9D7"/>
                </a:solidFill>
                <a:latin typeface="DM Sans" pitchFamily="34" charset="0"/>
                <a:ea typeface="DM Sans" pitchFamily="34" charset="-122"/>
                <a:cs typeface="DM Sans" pitchFamily="34" charset="-120"/>
              </a:rPr>
              <a:t>Role-Based Access Control</a:t>
            </a:r>
            <a:endParaRPr lang="en-US" sz="2233"/>
          </a:p>
        </p:txBody>
      </p:sp>
      <p:sp>
        <p:nvSpPr>
          <p:cNvPr id="14" name="Text 10"/>
          <p:cNvSpPr/>
          <p:nvPr/>
        </p:nvSpPr>
        <p:spPr>
          <a:xfrm>
            <a:off x="10908983" y="3787259"/>
            <a:ext cx="2927747" cy="1814513"/>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Different roles (e.g., employees, managers, administrators) will have varying levels of access to system functionalities.</a:t>
            </a:r>
            <a:endParaRPr lang="en-US" sz="1786"/>
          </a:p>
        </p:txBody>
      </p:sp>
      <p:sp>
        <p:nvSpPr>
          <p:cNvPr id="15" name="Shape 11"/>
          <p:cNvSpPr/>
          <p:nvPr/>
        </p:nvSpPr>
        <p:spPr>
          <a:xfrm>
            <a:off x="6280190" y="6083737"/>
            <a:ext cx="510302" cy="510302"/>
          </a:xfrm>
          <a:prstGeom prst="roundRect">
            <a:avLst>
              <a:gd name="adj" fmla="val 6667"/>
            </a:avLst>
          </a:prstGeom>
          <a:solidFill>
            <a:srgbClr val="4C5052"/>
          </a:solidFill>
          <a:ln/>
        </p:spPr>
      </p:sp>
      <p:sp>
        <p:nvSpPr>
          <p:cNvPr id="16" name="Text 12"/>
          <p:cNvSpPr/>
          <p:nvPr/>
        </p:nvSpPr>
        <p:spPr>
          <a:xfrm>
            <a:off x="6434257" y="6168747"/>
            <a:ext cx="202168" cy="340281"/>
          </a:xfrm>
          <a:prstGeom prst="rect">
            <a:avLst/>
          </a:prstGeom>
          <a:noFill/>
          <a:ln/>
        </p:spPr>
        <p:txBody>
          <a:bodyPr wrap="none" rtlCol="0" anchor="t"/>
          <a:lstStyle/>
          <a:p>
            <a:pPr marL="0" indent="0" algn="ctr">
              <a:lnSpc>
                <a:spcPts val="2679"/>
              </a:lnSpc>
              <a:buNone/>
            </a:pPr>
            <a:r>
              <a:rPr lang="en-US" sz="2679">
                <a:solidFill>
                  <a:srgbClr val="D6D9D7"/>
                </a:solidFill>
                <a:latin typeface="DM Sans" pitchFamily="34" charset="0"/>
                <a:ea typeface="DM Sans" pitchFamily="34" charset="-122"/>
                <a:cs typeface="DM Sans" pitchFamily="34" charset="-120"/>
              </a:rPr>
              <a:t>3</a:t>
            </a:r>
            <a:endParaRPr lang="en-US" sz="2679"/>
          </a:p>
        </p:txBody>
      </p:sp>
      <p:sp>
        <p:nvSpPr>
          <p:cNvPr id="17" name="Text 13"/>
          <p:cNvSpPr/>
          <p:nvPr/>
        </p:nvSpPr>
        <p:spPr>
          <a:xfrm>
            <a:off x="7017306" y="6083737"/>
            <a:ext cx="3136344" cy="354330"/>
          </a:xfrm>
          <a:prstGeom prst="rect">
            <a:avLst/>
          </a:prstGeom>
          <a:noFill/>
          <a:ln/>
        </p:spPr>
        <p:txBody>
          <a:bodyPr wrap="none" rtlCol="0" anchor="t"/>
          <a:lstStyle/>
          <a:p>
            <a:pPr marL="0" indent="0">
              <a:lnSpc>
                <a:spcPts val="2791"/>
              </a:lnSpc>
              <a:buNone/>
            </a:pPr>
            <a:r>
              <a:rPr lang="en-US" sz="2233">
                <a:solidFill>
                  <a:srgbClr val="D6D9D7"/>
                </a:solidFill>
                <a:latin typeface="DM Sans" pitchFamily="34" charset="0"/>
                <a:ea typeface="DM Sans" pitchFamily="34" charset="-122"/>
                <a:cs typeface="DM Sans" pitchFamily="34" charset="-120"/>
              </a:rPr>
              <a:t>Secure Communication</a:t>
            </a:r>
            <a:endParaRPr lang="en-US" sz="2233"/>
          </a:p>
        </p:txBody>
      </p:sp>
      <p:sp>
        <p:nvSpPr>
          <p:cNvPr id="18" name="Text 14"/>
          <p:cNvSpPr/>
          <p:nvPr/>
        </p:nvSpPr>
        <p:spPr>
          <a:xfrm>
            <a:off x="7017306" y="6574155"/>
            <a:ext cx="6819305" cy="725805"/>
          </a:xfrm>
          <a:prstGeom prst="rect">
            <a:avLst/>
          </a:prstGeom>
          <a:noFill/>
          <a:ln/>
        </p:spPr>
        <p:txBody>
          <a:bodyPr wrap="squar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The system will utilize HTTPS to encrypt sensitive data transmitted between the client and server.</a:t>
            </a:r>
            <a:endParaRPr lang="en-US" sz="1786"/>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sp>
        <p:nvSpPr>
          <p:cNvPr id="6" name="Text 2"/>
          <p:cNvSpPr/>
          <p:nvPr/>
        </p:nvSpPr>
        <p:spPr>
          <a:xfrm>
            <a:off x="710327" y="884277"/>
            <a:ext cx="7723346" cy="1268492"/>
          </a:xfrm>
          <a:prstGeom prst="rect">
            <a:avLst/>
          </a:prstGeom>
          <a:noFill/>
          <a:ln/>
        </p:spPr>
        <p:txBody>
          <a:bodyPr wrap="square" rtlCol="0" anchor="t"/>
          <a:lstStyle/>
          <a:p>
            <a:pPr marL="0" indent="0">
              <a:lnSpc>
                <a:spcPts val="4994"/>
              </a:lnSpc>
              <a:buNone/>
            </a:pPr>
            <a:r>
              <a:rPr lang="en-US" sz="3995">
                <a:solidFill>
                  <a:srgbClr val="F7F7F8"/>
                </a:solidFill>
                <a:latin typeface="DM Sans" pitchFamily="34" charset="0"/>
                <a:ea typeface="DM Sans" pitchFamily="34" charset="-122"/>
                <a:cs typeface="DM Sans" pitchFamily="34" charset="-120"/>
              </a:rPr>
              <a:t>Leave Request Submission and Approval Workflow</a:t>
            </a:r>
            <a:endParaRPr lang="en-US" sz="3995"/>
          </a:p>
        </p:txBody>
      </p:sp>
      <p:sp>
        <p:nvSpPr>
          <p:cNvPr id="7" name="Shape 3"/>
          <p:cNvSpPr/>
          <p:nvPr/>
        </p:nvSpPr>
        <p:spPr>
          <a:xfrm>
            <a:off x="1003221" y="2457093"/>
            <a:ext cx="22860" cy="4888111"/>
          </a:xfrm>
          <a:prstGeom prst="roundRect">
            <a:avLst>
              <a:gd name="adj" fmla="val 133177"/>
            </a:avLst>
          </a:prstGeom>
          <a:solidFill>
            <a:srgbClr val="65696B"/>
          </a:solidFill>
          <a:ln/>
        </p:spPr>
      </p:sp>
      <p:sp>
        <p:nvSpPr>
          <p:cNvPr id="8" name="Shape 4"/>
          <p:cNvSpPr/>
          <p:nvPr/>
        </p:nvSpPr>
        <p:spPr>
          <a:xfrm>
            <a:off x="1220093" y="2902148"/>
            <a:ext cx="710327" cy="22860"/>
          </a:xfrm>
          <a:prstGeom prst="roundRect">
            <a:avLst>
              <a:gd name="adj" fmla="val 133177"/>
            </a:avLst>
          </a:prstGeom>
          <a:solidFill>
            <a:srgbClr val="65696B"/>
          </a:solidFill>
          <a:ln/>
        </p:spPr>
      </p:sp>
      <p:sp>
        <p:nvSpPr>
          <p:cNvPr id="9" name="Shape 5"/>
          <p:cNvSpPr/>
          <p:nvPr/>
        </p:nvSpPr>
        <p:spPr>
          <a:xfrm>
            <a:off x="786348" y="2685336"/>
            <a:ext cx="456605" cy="456605"/>
          </a:xfrm>
          <a:prstGeom prst="roundRect">
            <a:avLst>
              <a:gd name="adj" fmla="val 6668"/>
            </a:avLst>
          </a:prstGeom>
          <a:solidFill>
            <a:srgbClr val="4C5052"/>
          </a:solidFill>
          <a:ln/>
        </p:spPr>
      </p:sp>
      <p:sp>
        <p:nvSpPr>
          <p:cNvPr id="10" name="Text 6"/>
          <p:cNvSpPr/>
          <p:nvPr/>
        </p:nvSpPr>
        <p:spPr>
          <a:xfrm>
            <a:off x="964704" y="2761417"/>
            <a:ext cx="99893" cy="304443"/>
          </a:xfrm>
          <a:prstGeom prst="rect">
            <a:avLst/>
          </a:prstGeom>
          <a:noFill/>
          <a:ln/>
        </p:spPr>
        <p:txBody>
          <a:bodyPr wrap="none" rtlCol="0" anchor="t"/>
          <a:lstStyle/>
          <a:p>
            <a:pPr marL="0" indent="0" algn="ctr">
              <a:lnSpc>
                <a:spcPts val="2397"/>
              </a:lnSpc>
              <a:buNone/>
            </a:pPr>
            <a:r>
              <a:rPr lang="en-US" sz="2397">
                <a:solidFill>
                  <a:srgbClr val="D6D9D7"/>
                </a:solidFill>
                <a:latin typeface="DM Sans" pitchFamily="34" charset="0"/>
                <a:ea typeface="DM Sans" pitchFamily="34" charset="-122"/>
                <a:cs typeface="DM Sans" pitchFamily="34" charset="-120"/>
              </a:rPr>
              <a:t>1</a:t>
            </a:r>
            <a:endParaRPr lang="en-US" sz="2397"/>
          </a:p>
        </p:txBody>
      </p:sp>
      <p:sp>
        <p:nvSpPr>
          <p:cNvPr id="11" name="Text 7"/>
          <p:cNvSpPr/>
          <p:nvPr/>
        </p:nvSpPr>
        <p:spPr>
          <a:xfrm>
            <a:off x="2130862" y="2659975"/>
            <a:ext cx="2536984" cy="317063"/>
          </a:xfrm>
          <a:prstGeom prst="rect">
            <a:avLst/>
          </a:prstGeom>
          <a:noFill/>
          <a:ln/>
        </p:spPr>
        <p:txBody>
          <a:bodyPr wrap="none" rtlCol="0" anchor="t"/>
          <a:lstStyle/>
          <a:p>
            <a:pPr marL="0" indent="0" algn="l">
              <a:lnSpc>
                <a:spcPts val="2497"/>
              </a:lnSpc>
              <a:buNone/>
            </a:pPr>
            <a:r>
              <a:rPr lang="en-US" sz="1998">
                <a:solidFill>
                  <a:srgbClr val="D6D9D7"/>
                </a:solidFill>
                <a:latin typeface="DM Sans" pitchFamily="34" charset="0"/>
                <a:ea typeface="DM Sans" pitchFamily="34" charset="-122"/>
                <a:cs typeface="DM Sans" pitchFamily="34" charset="-120"/>
              </a:rPr>
              <a:t>Request Submission</a:t>
            </a:r>
            <a:endParaRPr lang="en-US" sz="1998"/>
          </a:p>
        </p:txBody>
      </p:sp>
      <p:sp>
        <p:nvSpPr>
          <p:cNvPr id="12" name="Text 8"/>
          <p:cNvSpPr/>
          <p:nvPr/>
        </p:nvSpPr>
        <p:spPr>
          <a:xfrm>
            <a:off x="2130862" y="3098721"/>
            <a:ext cx="6302812" cy="649605"/>
          </a:xfrm>
          <a:prstGeom prst="rect">
            <a:avLst/>
          </a:prstGeom>
          <a:noFill/>
          <a:ln/>
        </p:spPr>
        <p:txBody>
          <a:bodyPr wrap="square" rtlCol="0" anchor="t"/>
          <a:lstStyle/>
          <a:p>
            <a:pPr marL="0" indent="0" algn="l">
              <a:lnSpc>
                <a:spcPts val="2557"/>
              </a:lnSpc>
              <a:buNone/>
            </a:pPr>
            <a:r>
              <a:rPr lang="en-US" sz="1598">
                <a:solidFill>
                  <a:srgbClr val="D6D9D7"/>
                </a:solidFill>
                <a:latin typeface="Inter" pitchFamily="34" charset="0"/>
                <a:ea typeface="Inter" pitchFamily="34" charset="-122"/>
                <a:cs typeface="Inter" pitchFamily="34" charset="-120"/>
              </a:rPr>
              <a:t>Employees can submit leave requests through the web application, specifying the leave type, duration, and dates.</a:t>
            </a:r>
            <a:endParaRPr lang="en-US" sz="1598"/>
          </a:p>
        </p:txBody>
      </p:sp>
      <p:sp>
        <p:nvSpPr>
          <p:cNvPr id="13" name="Shape 9"/>
          <p:cNvSpPr/>
          <p:nvPr/>
        </p:nvSpPr>
        <p:spPr>
          <a:xfrm>
            <a:off x="1220093" y="4599146"/>
            <a:ext cx="710327" cy="22860"/>
          </a:xfrm>
          <a:prstGeom prst="roundRect">
            <a:avLst>
              <a:gd name="adj" fmla="val 133177"/>
            </a:avLst>
          </a:prstGeom>
          <a:solidFill>
            <a:srgbClr val="65696B"/>
          </a:solidFill>
          <a:ln/>
        </p:spPr>
      </p:sp>
      <p:sp>
        <p:nvSpPr>
          <p:cNvPr id="14" name="Shape 10"/>
          <p:cNvSpPr/>
          <p:nvPr/>
        </p:nvSpPr>
        <p:spPr>
          <a:xfrm>
            <a:off x="786348" y="4382333"/>
            <a:ext cx="456605" cy="456605"/>
          </a:xfrm>
          <a:prstGeom prst="roundRect">
            <a:avLst>
              <a:gd name="adj" fmla="val 6668"/>
            </a:avLst>
          </a:prstGeom>
          <a:solidFill>
            <a:srgbClr val="4C5052"/>
          </a:solidFill>
          <a:ln/>
        </p:spPr>
      </p:sp>
      <p:sp>
        <p:nvSpPr>
          <p:cNvPr id="15" name="Text 11"/>
          <p:cNvSpPr/>
          <p:nvPr/>
        </p:nvSpPr>
        <p:spPr>
          <a:xfrm>
            <a:off x="926842" y="4458414"/>
            <a:ext cx="175617" cy="304443"/>
          </a:xfrm>
          <a:prstGeom prst="rect">
            <a:avLst/>
          </a:prstGeom>
          <a:noFill/>
          <a:ln/>
        </p:spPr>
        <p:txBody>
          <a:bodyPr wrap="none" rtlCol="0" anchor="t"/>
          <a:lstStyle/>
          <a:p>
            <a:pPr marL="0" indent="0" algn="ctr">
              <a:lnSpc>
                <a:spcPts val="2397"/>
              </a:lnSpc>
              <a:buNone/>
            </a:pPr>
            <a:r>
              <a:rPr lang="en-US" sz="2397">
                <a:solidFill>
                  <a:srgbClr val="D6D9D7"/>
                </a:solidFill>
                <a:latin typeface="DM Sans" pitchFamily="34" charset="0"/>
                <a:ea typeface="DM Sans" pitchFamily="34" charset="-122"/>
                <a:cs typeface="DM Sans" pitchFamily="34" charset="-120"/>
              </a:rPr>
              <a:t>2</a:t>
            </a:r>
            <a:endParaRPr lang="en-US" sz="2397"/>
          </a:p>
        </p:txBody>
      </p:sp>
      <p:sp>
        <p:nvSpPr>
          <p:cNvPr id="16" name="Text 12"/>
          <p:cNvSpPr/>
          <p:nvPr/>
        </p:nvSpPr>
        <p:spPr>
          <a:xfrm>
            <a:off x="2130862" y="4356973"/>
            <a:ext cx="2536984" cy="317063"/>
          </a:xfrm>
          <a:prstGeom prst="rect">
            <a:avLst/>
          </a:prstGeom>
          <a:noFill/>
          <a:ln/>
        </p:spPr>
        <p:txBody>
          <a:bodyPr wrap="none" rtlCol="0" anchor="t"/>
          <a:lstStyle/>
          <a:p>
            <a:pPr marL="0" indent="0" algn="l">
              <a:lnSpc>
                <a:spcPts val="2497"/>
              </a:lnSpc>
              <a:buNone/>
            </a:pPr>
            <a:r>
              <a:rPr lang="en-US" sz="1998">
                <a:solidFill>
                  <a:srgbClr val="D6D9D7"/>
                </a:solidFill>
                <a:latin typeface="DM Sans" pitchFamily="34" charset="0"/>
                <a:ea typeface="DM Sans" pitchFamily="34" charset="-122"/>
                <a:cs typeface="DM Sans" pitchFamily="34" charset="-120"/>
              </a:rPr>
              <a:t>Manager Approval</a:t>
            </a:r>
            <a:endParaRPr lang="en-US" sz="1998"/>
          </a:p>
        </p:txBody>
      </p:sp>
      <p:sp>
        <p:nvSpPr>
          <p:cNvPr id="17" name="Text 13"/>
          <p:cNvSpPr/>
          <p:nvPr/>
        </p:nvSpPr>
        <p:spPr>
          <a:xfrm>
            <a:off x="2130862" y="4795718"/>
            <a:ext cx="6302812" cy="649605"/>
          </a:xfrm>
          <a:prstGeom prst="rect">
            <a:avLst/>
          </a:prstGeom>
          <a:noFill/>
          <a:ln/>
        </p:spPr>
        <p:txBody>
          <a:bodyPr wrap="square" rtlCol="0" anchor="t"/>
          <a:lstStyle/>
          <a:p>
            <a:pPr marL="0" indent="0" algn="l">
              <a:lnSpc>
                <a:spcPts val="2557"/>
              </a:lnSpc>
              <a:buNone/>
            </a:pPr>
            <a:r>
              <a:rPr lang="en-US" sz="1598">
                <a:solidFill>
                  <a:srgbClr val="D6D9D7"/>
                </a:solidFill>
                <a:latin typeface="Inter" pitchFamily="34" charset="0"/>
                <a:ea typeface="Inter" pitchFamily="34" charset="-122"/>
                <a:cs typeface="Inter" pitchFamily="34" charset="-120"/>
              </a:rPr>
              <a:t>Requests are routed to the employee's manager for review and approval or rejection.</a:t>
            </a:r>
            <a:endParaRPr lang="en-US" sz="1598"/>
          </a:p>
        </p:txBody>
      </p:sp>
      <p:sp>
        <p:nvSpPr>
          <p:cNvPr id="18" name="Shape 14"/>
          <p:cNvSpPr/>
          <p:nvPr/>
        </p:nvSpPr>
        <p:spPr>
          <a:xfrm>
            <a:off x="1220093" y="6296144"/>
            <a:ext cx="710327" cy="22860"/>
          </a:xfrm>
          <a:prstGeom prst="roundRect">
            <a:avLst>
              <a:gd name="adj" fmla="val 133177"/>
            </a:avLst>
          </a:prstGeom>
          <a:solidFill>
            <a:srgbClr val="65696B"/>
          </a:solidFill>
          <a:ln/>
        </p:spPr>
      </p:sp>
      <p:sp>
        <p:nvSpPr>
          <p:cNvPr id="19" name="Shape 15"/>
          <p:cNvSpPr/>
          <p:nvPr/>
        </p:nvSpPr>
        <p:spPr>
          <a:xfrm>
            <a:off x="786348" y="6079331"/>
            <a:ext cx="456605" cy="456605"/>
          </a:xfrm>
          <a:prstGeom prst="roundRect">
            <a:avLst>
              <a:gd name="adj" fmla="val 6668"/>
            </a:avLst>
          </a:prstGeom>
          <a:solidFill>
            <a:srgbClr val="4C5052"/>
          </a:solidFill>
          <a:ln/>
        </p:spPr>
      </p:sp>
      <p:sp>
        <p:nvSpPr>
          <p:cNvPr id="20" name="Text 16"/>
          <p:cNvSpPr/>
          <p:nvPr/>
        </p:nvSpPr>
        <p:spPr>
          <a:xfrm>
            <a:off x="924223" y="6155412"/>
            <a:ext cx="180856" cy="304443"/>
          </a:xfrm>
          <a:prstGeom prst="rect">
            <a:avLst/>
          </a:prstGeom>
          <a:noFill/>
          <a:ln/>
        </p:spPr>
        <p:txBody>
          <a:bodyPr wrap="none" rtlCol="0" anchor="t"/>
          <a:lstStyle/>
          <a:p>
            <a:pPr marL="0" indent="0" algn="ctr">
              <a:lnSpc>
                <a:spcPts val="2397"/>
              </a:lnSpc>
              <a:buNone/>
            </a:pPr>
            <a:r>
              <a:rPr lang="en-US" sz="2397">
                <a:solidFill>
                  <a:srgbClr val="D6D9D7"/>
                </a:solidFill>
                <a:latin typeface="DM Sans" pitchFamily="34" charset="0"/>
                <a:ea typeface="DM Sans" pitchFamily="34" charset="-122"/>
                <a:cs typeface="DM Sans" pitchFamily="34" charset="-120"/>
              </a:rPr>
              <a:t>3</a:t>
            </a:r>
            <a:endParaRPr lang="en-US" sz="2397"/>
          </a:p>
        </p:txBody>
      </p:sp>
      <p:sp>
        <p:nvSpPr>
          <p:cNvPr id="21" name="Text 17"/>
          <p:cNvSpPr/>
          <p:nvPr/>
        </p:nvSpPr>
        <p:spPr>
          <a:xfrm>
            <a:off x="2130862" y="6053971"/>
            <a:ext cx="3546753" cy="317063"/>
          </a:xfrm>
          <a:prstGeom prst="rect">
            <a:avLst/>
          </a:prstGeom>
          <a:noFill/>
          <a:ln/>
        </p:spPr>
        <p:txBody>
          <a:bodyPr wrap="none" rtlCol="0" anchor="t"/>
          <a:lstStyle/>
          <a:p>
            <a:pPr marL="0" indent="0" algn="l">
              <a:lnSpc>
                <a:spcPts val="2497"/>
              </a:lnSpc>
              <a:buNone/>
            </a:pPr>
            <a:r>
              <a:rPr lang="en-US" sz="1998">
                <a:solidFill>
                  <a:srgbClr val="D6D9D7"/>
                </a:solidFill>
                <a:latin typeface="DM Sans" pitchFamily="34" charset="0"/>
                <a:ea typeface="DM Sans" pitchFamily="34" charset="-122"/>
                <a:cs typeface="DM Sans" pitchFamily="34" charset="-120"/>
              </a:rPr>
              <a:t>Notification and Confirmation</a:t>
            </a:r>
            <a:endParaRPr lang="en-US" sz="1998"/>
          </a:p>
        </p:txBody>
      </p:sp>
      <p:sp>
        <p:nvSpPr>
          <p:cNvPr id="22" name="Text 18"/>
          <p:cNvSpPr/>
          <p:nvPr/>
        </p:nvSpPr>
        <p:spPr>
          <a:xfrm>
            <a:off x="2130862" y="6492716"/>
            <a:ext cx="6302812" cy="649605"/>
          </a:xfrm>
          <a:prstGeom prst="rect">
            <a:avLst/>
          </a:prstGeom>
          <a:noFill/>
          <a:ln/>
        </p:spPr>
        <p:txBody>
          <a:bodyPr wrap="square" rtlCol="0" anchor="t"/>
          <a:lstStyle/>
          <a:p>
            <a:pPr marL="0" indent="0" algn="l">
              <a:lnSpc>
                <a:spcPts val="2557"/>
              </a:lnSpc>
              <a:buNone/>
            </a:pPr>
            <a:r>
              <a:rPr lang="en-US" sz="1598">
                <a:solidFill>
                  <a:srgbClr val="D6D9D7"/>
                </a:solidFill>
                <a:latin typeface="Inter" pitchFamily="34" charset="0"/>
                <a:ea typeface="Inter" pitchFamily="34" charset="-122"/>
                <a:cs typeface="Inter" pitchFamily="34" charset="-120"/>
              </a:rPr>
              <a:t>The system sends notifications to both the employee and manager about the request status and confirmation.</a:t>
            </a:r>
            <a:endParaRPr lang="en-US" sz="1598"/>
          </a:p>
        </p:txBody>
      </p:sp>
      <p:pic>
        <p:nvPicPr>
          <p:cNvPr id="26" name="Picture 25" descr="A diagram of a software application&#10;&#10;Description automatically generated">
            <a:extLst>
              <a:ext uri="{FF2B5EF4-FFF2-40B4-BE49-F238E27FC236}">
                <a16:creationId xmlns:a16="http://schemas.microsoft.com/office/drawing/2014/main" id="{93F57CFA-1356-EE35-6C66-4410A9C37EDD}"/>
              </a:ext>
            </a:extLst>
          </p:cNvPr>
          <p:cNvPicPr>
            <a:picLocks noChangeAspect="1"/>
          </p:cNvPicPr>
          <p:nvPr/>
        </p:nvPicPr>
        <p:blipFill>
          <a:blip r:embed="rId3"/>
          <a:stretch>
            <a:fillRect/>
          </a:stretch>
        </p:blipFill>
        <p:spPr>
          <a:xfrm>
            <a:off x="8583584" y="2451475"/>
            <a:ext cx="5842461" cy="2861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280190" y="2252782"/>
            <a:ext cx="7556421" cy="1417558"/>
          </a:xfrm>
          <a:prstGeom prst="rect">
            <a:avLst/>
          </a:prstGeom>
          <a:noFill/>
          <a:ln/>
        </p:spPr>
        <p:txBody>
          <a:bodyPr wrap="square" lIns="91440" tIns="45720" rIns="91440" bIns="45720" rtlCol="0" anchor="t"/>
          <a:lstStyle/>
          <a:p>
            <a:pPr marL="0" indent="0">
              <a:lnSpc>
                <a:spcPts val="5581"/>
              </a:lnSpc>
              <a:buNone/>
            </a:pPr>
            <a:r>
              <a:rPr lang="en-US" sz="4450">
                <a:solidFill>
                  <a:srgbClr val="F7F7F8"/>
                </a:solidFill>
                <a:latin typeface="DM Sans"/>
                <a:ea typeface="DM Sans" pitchFamily="34" charset="-122"/>
                <a:cs typeface="DM Sans" pitchFamily="34" charset="-120"/>
              </a:rPr>
              <a:t>Leave Table</a:t>
            </a:r>
            <a:endParaRPr lang="en-US" sz="4450">
              <a:solidFill>
                <a:srgbClr val="F7F7F8"/>
              </a:solidFill>
              <a:latin typeface="DM Sans"/>
            </a:endParaRPr>
          </a:p>
        </p:txBody>
      </p:sp>
      <p:sp>
        <p:nvSpPr>
          <p:cNvPr id="7" name="Shape 3"/>
          <p:cNvSpPr/>
          <p:nvPr/>
        </p:nvSpPr>
        <p:spPr>
          <a:xfrm>
            <a:off x="6280190" y="4010501"/>
            <a:ext cx="7556421" cy="1966198"/>
          </a:xfrm>
          <a:prstGeom prst="roundRect">
            <a:avLst>
              <a:gd name="adj" fmla="val 1730"/>
            </a:avLst>
          </a:prstGeom>
          <a:noFill/>
          <a:ln w="7620">
            <a:solidFill>
              <a:srgbClr val="FFFFFF">
                <a:alpha val="24000"/>
              </a:srgbClr>
            </a:solidFill>
            <a:prstDash val="solid"/>
          </a:ln>
        </p:spPr>
      </p:sp>
      <p:sp>
        <p:nvSpPr>
          <p:cNvPr id="8" name="Shape 4"/>
          <p:cNvSpPr/>
          <p:nvPr/>
        </p:nvSpPr>
        <p:spPr>
          <a:xfrm>
            <a:off x="6287810" y="4018121"/>
            <a:ext cx="7540347" cy="650319"/>
          </a:xfrm>
          <a:prstGeom prst="rect">
            <a:avLst/>
          </a:prstGeom>
          <a:solidFill>
            <a:srgbClr val="FFFFFF">
              <a:alpha val="4000"/>
            </a:srgbClr>
          </a:solidFill>
          <a:ln/>
        </p:spPr>
      </p:sp>
      <p:sp>
        <p:nvSpPr>
          <p:cNvPr id="9" name="Text 5"/>
          <p:cNvSpPr/>
          <p:nvPr/>
        </p:nvSpPr>
        <p:spPr>
          <a:xfrm>
            <a:off x="6515457" y="4161830"/>
            <a:ext cx="2055733" cy="362903"/>
          </a:xfrm>
          <a:prstGeom prst="rect">
            <a:avLst/>
          </a:prstGeom>
          <a:noFill/>
          <a:ln/>
        </p:spPr>
        <p:txBody>
          <a:bodyPr wrap="non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Leave Type</a:t>
            </a:r>
            <a:endParaRPr lang="en-US" sz="1786"/>
          </a:p>
        </p:txBody>
      </p:sp>
      <p:sp>
        <p:nvSpPr>
          <p:cNvPr id="10" name="Text 6"/>
          <p:cNvSpPr/>
          <p:nvPr/>
        </p:nvSpPr>
        <p:spPr>
          <a:xfrm>
            <a:off x="9032438" y="4161830"/>
            <a:ext cx="2051923" cy="362903"/>
          </a:xfrm>
          <a:prstGeom prst="rect">
            <a:avLst/>
          </a:prstGeom>
          <a:noFill/>
          <a:ln/>
        </p:spPr>
        <p:txBody>
          <a:bodyPr wrap="none" lIns="91440" tIns="45720" rIns="91440" bIns="45720" rtlCol="0" anchor="t"/>
          <a:lstStyle/>
          <a:p>
            <a:pPr>
              <a:lnSpc>
                <a:spcPts val="2858"/>
              </a:lnSpc>
            </a:pPr>
            <a:r>
              <a:rPr lang="en-US" sz="1750">
                <a:solidFill>
                  <a:srgbClr val="D6D9D7"/>
                </a:solidFill>
                <a:latin typeface="Inter"/>
              </a:rPr>
              <a:t>Leave Status</a:t>
            </a:r>
          </a:p>
        </p:txBody>
      </p:sp>
      <p:sp>
        <p:nvSpPr>
          <p:cNvPr id="11" name="Text 7"/>
          <p:cNvSpPr/>
          <p:nvPr/>
        </p:nvSpPr>
        <p:spPr>
          <a:xfrm>
            <a:off x="11545610" y="4161830"/>
            <a:ext cx="2055733" cy="362903"/>
          </a:xfrm>
          <a:prstGeom prst="rect">
            <a:avLst/>
          </a:prstGeom>
          <a:noFill/>
          <a:ln/>
        </p:spPr>
        <p:txBody>
          <a:bodyPr wrap="none" lIns="91440" tIns="45720" rIns="91440" bIns="45720" rtlCol="0" anchor="t"/>
          <a:lstStyle/>
          <a:p>
            <a:pPr>
              <a:lnSpc>
                <a:spcPts val="2858"/>
              </a:lnSpc>
            </a:pPr>
            <a:r>
              <a:rPr lang="en-US" sz="1750">
                <a:solidFill>
                  <a:srgbClr val="D6D9D7"/>
                </a:solidFill>
                <a:latin typeface="Inter"/>
              </a:rPr>
              <a:t>Approval status</a:t>
            </a:r>
          </a:p>
        </p:txBody>
      </p:sp>
      <p:sp>
        <p:nvSpPr>
          <p:cNvPr id="12" name="Shape 8"/>
          <p:cNvSpPr/>
          <p:nvPr/>
        </p:nvSpPr>
        <p:spPr>
          <a:xfrm>
            <a:off x="6287810" y="4668441"/>
            <a:ext cx="7540347" cy="650319"/>
          </a:xfrm>
          <a:prstGeom prst="rect">
            <a:avLst/>
          </a:prstGeom>
          <a:solidFill>
            <a:srgbClr val="000000">
              <a:alpha val="4000"/>
            </a:srgbClr>
          </a:solidFill>
          <a:ln/>
        </p:spPr>
      </p:sp>
      <p:sp>
        <p:nvSpPr>
          <p:cNvPr id="13" name="Text 9"/>
          <p:cNvSpPr/>
          <p:nvPr/>
        </p:nvSpPr>
        <p:spPr>
          <a:xfrm>
            <a:off x="6515457" y="4812149"/>
            <a:ext cx="2055733" cy="362903"/>
          </a:xfrm>
          <a:prstGeom prst="rect">
            <a:avLst/>
          </a:prstGeom>
          <a:noFill/>
          <a:ln/>
        </p:spPr>
        <p:txBody>
          <a:bodyPr wrap="non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Vacation</a:t>
            </a:r>
            <a:endParaRPr lang="en-US" sz="1786"/>
          </a:p>
        </p:txBody>
      </p:sp>
      <p:sp>
        <p:nvSpPr>
          <p:cNvPr id="14" name="Text 10"/>
          <p:cNvSpPr/>
          <p:nvPr/>
        </p:nvSpPr>
        <p:spPr>
          <a:xfrm>
            <a:off x="9032438" y="4812149"/>
            <a:ext cx="2051923" cy="362903"/>
          </a:xfrm>
          <a:prstGeom prst="rect">
            <a:avLst/>
          </a:prstGeom>
          <a:noFill/>
          <a:ln/>
        </p:spPr>
        <p:txBody>
          <a:bodyPr wrap="none" lIns="91440" tIns="45720" rIns="91440" bIns="45720" rtlCol="0" anchor="t"/>
          <a:lstStyle/>
          <a:p>
            <a:pPr marL="0" indent="0">
              <a:lnSpc>
                <a:spcPts val="2858"/>
              </a:lnSpc>
              <a:buNone/>
            </a:pPr>
            <a:r>
              <a:rPr lang="en-US" sz="1750">
                <a:solidFill>
                  <a:srgbClr val="D6D9D7"/>
                </a:solidFill>
                <a:latin typeface="Inter"/>
              </a:rPr>
              <a:t>Active</a:t>
            </a:r>
          </a:p>
        </p:txBody>
      </p:sp>
      <p:sp>
        <p:nvSpPr>
          <p:cNvPr id="15" name="Text 11"/>
          <p:cNvSpPr/>
          <p:nvPr/>
        </p:nvSpPr>
        <p:spPr>
          <a:xfrm>
            <a:off x="11545610" y="4812149"/>
            <a:ext cx="2055733" cy="362903"/>
          </a:xfrm>
          <a:prstGeom prst="rect">
            <a:avLst/>
          </a:prstGeom>
          <a:noFill/>
          <a:ln/>
        </p:spPr>
        <p:txBody>
          <a:bodyPr wrap="none" lIns="91440" tIns="45720" rIns="91440" bIns="45720" rtlCol="0" anchor="t"/>
          <a:lstStyle/>
          <a:p>
            <a:pPr marL="0" indent="0">
              <a:lnSpc>
                <a:spcPts val="2858"/>
              </a:lnSpc>
              <a:buNone/>
            </a:pPr>
            <a:r>
              <a:rPr lang="en-US" sz="1750">
                <a:solidFill>
                  <a:srgbClr val="D6D9D7"/>
                </a:solidFill>
                <a:latin typeface="Inter"/>
              </a:rPr>
              <a:t>Approved</a:t>
            </a:r>
          </a:p>
        </p:txBody>
      </p:sp>
      <p:sp>
        <p:nvSpPr>
          <p:cNvPr id="16" name="Shape 12"/>
          <p:cNvSpPr/>
          <p:nvPr/>
        </p:nvSpPr>
        <p:spPr>
          <a:xfrm>
            <a:off x="6287810" y="5318760"/>
            <a:ext cx="7540347" cy="650319"/>
          </a:xfrm>
          <a:prstGeom prst="rect">
            <a:avLst/>
          </a:prstGeom>
          <a:solidFill>
            <a:srgbClr val="FFFFFF">
              <a:alpha val="4000"/>
            </a:srgbClr>
          </a:solidFill>
          <a:ln/>
        </p:spPr>
      </p:sp>
      <p:sp>
        <p:nvSpPr>
          <p:cNvPr id="17" name="Text 13"/>
          <p:cNvSpPr/>
          <p:nvPr/>
        </p:nvSpPr>
        <p:spPr>
          <a:xfrm>
            <a:off x="6515457" y="5462468"/>
            <a:ext cx="2055733" cy="362903"/>
          </a:xfrm>
          <a:prstGeom prst="rect">
            <a:avLst/>
          </a:prstGeom>
          <a:noFill/>
          <a:ln/>
        </p:spPr>
        <p:txBody>
          <a:bodyPr wrap="none" rtlCol="0" anchor="t"/>
          <a:lstStyle/>
          <a:p>
            <a:pPr marL="0" indent="0">
              <a:lnSpc>
                <a:spcPts val="2858"/>
              </a:lnSpc>
              <a:buNone/>
            </a:pPr>
            <a:r>
              <a:rPr lang="en-US" sz="1786">
                <a:solidFill>
                  <a:srgbClr val="D6D9D7"/>
                </a:solidFill>
                <a:latin typeface="Inter" pitchFamily="34" charset="0"/>
                <a:ea typeface="Inter" pitchFamily="34" charset="-122"/>
                <a:cs typeface="Inter" pitchFamily="34" charset="-120"/>
              </a:rPr>
              <a:t>Sick Leave</a:t>
            </a:r>
            <a:endParaRPr lang="en-US" sz="1786"/>
          </a:p>
        </p:txBody>
      </p:sp>
      <p:sp>
        <p:nvSpPr>
          <p:cNvPr id="18" name="Text 14"/>
          <p:cNvSpPr/>
          <p:nvPr/>
        </p:nvSpPr>
        <p:spPr>
          <a:xfrm>
            <a:off x="9084197" y="5445215"/>
            <a:ext cx="2051923" cy="362903"/>
          </a:xfrm>
          <a:prstGeom prst="rect">
            <a:avLst/>
          </a:prstGeom>
          <a:noFill/>
          <a:ln/>
        </p:spPr>
        <p:txBody>
          <a:bodyPr wrap="none" lIns="91440" tIns="45720" rIns="91440" bIns="45720" rtlCol="0" anchor="t"/>
          <a:lstStyle/>
          <a:p>
            <a:pPr>
              <a:lnSpc>
                <a:spcPts val="2858"/>
              </a:lnSpc>
            </a:pPr>
            <a:r>
              <a:rPr lang="en-US" sz="1750">
                <a:solidFill>
                  <a:srgbClr val="D6D9D7"/>
                </a:solidFill>
                <a:latin typeface="Inter"/>
              </a:rPr>
              <a:t>Inactive</a:t>
            </a:r>
          </a:p>
        </p:txBody>
      </p:sp>
      <p:sp>
        <p:nvSpPr>
          <p:cNvPr id="19" name="Text 15"/>
          <p:cNvSpPr/>
          <p:nvPr/>
        </p:nvSpPr>
        <p:spPr>
          <a:xfrm>
            <a:off x="11545610" y="5462468"/>
            <a:ext cx="2055733" cy="362903"/>
          </a:xfrm>
          <a:prstGeom prst="rect">
            <a:avLst/>
          </a:prstGeom>
          <a:noFill/>
          <a:ln/>
        </p:spPr>
        <p:txBody>
          <a:bodyPr wrap="none" lIns="91440" tIns="45720" rIns="91440" bIns="45720" rtlCol="0" anchor="t"/>
          <a:lstStyle/>
          <a:p>
            <a:pPr marL="0" indent="0">
              <a:lnSpc>
                <a:spcPts val="2858"/>
              </a:lnSpc>
              <a:buNone/>
            </a:pPr>
            <a:r>
              <a:rPr lang="en-US" sz="1750">
                <a:solidFill>
                  <a:srgbClr val="D6D9D7"/>
                </a:solidFill>
                <a:latin typeface="Inter"/>
              </a:rPr>
              <a:t>Pending</a:t>
            </a:r>
          </a:p>
        </p:txBody>
      </p:sp>
      <p:pic>
        <p:nvPicPr>
          <p:cNvPr id="24" name="Picture 23" descr="A diagram of a project&#10;&#10;Description automatically generated">
            <a:extLst>
              <a:ext uri="{FF2B5EF4-FFF2-40B4-BE49-F238E27FC236}">
                <a16:creationId xmlns:a16="http://schemas.microsoft.com/office/drawing/2014/main" id="{E15D3345-911F-E8D7-4F08-B56A2F39B09C}"/>
              </a:ext>
            </a:extLst>
          </p:cNvPr>
          <p:cNvPicPr>
            <a:picLocks noChangeAspect="1"/>
          </p:cNvPicPr>
          <p:nvPr/>
        </p:nvPicPr>
        <p:blipFill>
          <a:blip r:embed="rId4"/>
          <a:stretch>
            <a:fillRect/>
          </a:stretch>
        </p:blipFill>
        <p:spPr>
          <a:xfrm>
            <a:off x="-5105" y="2242184"/>
            <a:ext cx="5496618" cy="3562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438535" y="-6274"/>
            <a:ext cx="14630400" cy="8229600"/>
          </a:xfrm>
          <a:prstGeom prst="rect">
            <a:avLst/>
          </a:prstGeom>
          <a:solidFill>
            <a:srgbClr val="2D3133"/>
          </a:solidFill>
          <a:ln/>
        </p:spPr>
      </p:sp>
      <p:sp>
        <p:nvSpPr>
          <p:cNvPr id="4" name="Text 2"/>
          <p:cNvSpPr/>
          <p:nvPr/>
        </p:nvSpPr>
        <p:spPr>
          <a:xfrm>
            <a:off x="178648" y="239164"/>
            <a:ext cx="10570131" cy="708779"/>
          </a:xfrm>
          <a:prstGeom prst="rect">
            <a:avLst/>
          </a:prstGeom>
          <a:noFill/>
          <a:ln/>
        </p:spPr>
        <p:txBody>
          <a:bodyPr wrap="none" lIns="91440" tIns="45720" rIns="91440" bIns="45720" rtlCol="0" anchor="t"/>
          <a:lstStyle/>
          <a:p>
            <a:pPr>
              <a:lnSpc>
                <a:spcPts val="5581"/>
              </a:lnSpc>
            </a:pPr>
            <a:r>
              <a:rPr lang="en-US" sz="4450">
                <a:solidFill>
                  <a:srgbClr val="F7F7F8"/>
                </a:solidFill>
                <a:latin typeface="DM Sans"/>
              </a:rPr>
              <a:t>Few Snapshots</a:t>
            </a:r>
          </a:p>
        </p:txBody>
      </p:sp>
      <p:sp>
        <p:nvSpPr>
          <p:cNvPr id="7" name="Text 4"/>
          <p:cNvSpPr/>
          <p:nvPr/>
        </p:nvSpPr>
        <p:spPr>
          <a:xfrm>
            <a:off x="793790" y="6682740"/>
            <a:ext cx="6351270" cy="725805"/>
          </a:xfrm>
          <a:prstGeom prst="rect">
            <a:avLst/>
          </a:prstGeom>
          <a:noFill/>
          <a:ln/>
        </p:spPr>
        <p:txBody>
          <a:bodyPr wrap="square" lIns="91440" tIns="45720" rIns="91440" bIns="45720" rtlCol="0" anchor="t"/>
          <a:lstStyle/>
          <a:p>
            <a:pPr marL="0" indent="0" algn="l">
              <a:lnSpc>
                <a:spcPts val="2858"/>
              </a:lnSpc>
              <a:buNone/>
            </a:pPr>
            <a:endParaRPr lang="en-US" sz="1750">
              <a:solidFill>
                <a:srgbClr val="D6D9D7"/>
              </a:solidFill>
              <a:latin typeface="Inter"/>
            </a:endParaRPr>
          </a:p>
        </p:txBody>
      </p:sp>
      <p:sp>
        <p:nvSpPr>
          <p:cNvPr id="10" name="Text 6"/>
          <p:cNvSpPr/>
          <p:nvPr/>
        </p:nvSpPr>
        <p:spPr>
          <a:xfrm>
            <a:off x="7485221" y="6682740"/>
            <a:ext cx="6351389" cy="725805"/>
          </a:xfrm>
          <a:prstGeom prst="rect">
            <a:avLst/>
          </a:prstGeom>
          <a:noFill/>
          <a:ln/>
        </p:spPr>
        <p:txBody>
          <a:bodyPr wrap="square" lIns="91440" tIns="45720" rIns="91440" bIns="45720" rtlCol="0" anchor="t"/>
          <a:lstStyle/>
          <a:p>
            <a:pPr marL="0" indent="0" algn="l">
              <a:lnSpc>
                <a:spcPts val="2858"/>
              </a:lnSpc>
              <a:buNone/>
            </a:pPr>
            <a:r>
              <a:rPr lang="en-US" sz="1750">
                <a:solidFill>
                  <a:srgbClr val="D6D9D7"/>
                </a:solidFill>
                <a:latin typeface="Inter"/>
                <a:ea typeface="Inter"/>
                <a:cs typeface="Inter" pitchFamily="34" charset="-120"/>
              </a:rPr>
              <a:t>.</a:t>
            </a:r>
            <a:endParaRPr lang="en-US" sz="1750">
              <a:latin typeface="Inter"/>
              <a:ea typeface="Inter"/>
            </a:endParaRPr>
          </a:p>
        </p:txBody>
      </p:sp>
      <p:pic>
        <p:nvPicPr>
          <p:cNvPr id="11"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2" name="Picture 11" descr="A login screen with blue background&#10;&#10;Description automatically generated">
            <a:extLst>
              <a:ext uri="{FF2B5EF4-FFF2-40B4-BE49-F238E27FC236}">
                <a16:creationId xmlns:a16="http://schemas.microsoft.com/office/drawing/2014/main" id="{726D1BC7-AB35-7578-6491-1D1FB755C320}"/>
              </a:ext>
            </a:extLst>
          </p:cNvPr>
          <p:cNvPicPr>
            <a:picLocks noChangeAspect="1"/>
          </p:cNvPicPr>
          <p:nvPr/>
        </p:nvPicPr>
        <p:blipFill>
          <a:blip r:embed="rId5"/>
          <a:stretch>
            <a:fillRect/>
          </a:stretch>
        </p:blipFill>
        <p:spPr>
          <a:xfrm>
            <a:off x="441524" y="4986769"/>
            <a:ext cx="7329919" cy="317719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2FAE3D79-4942-43A5-9DBC-084607D4C56B}"/>
              </a:ext>
            </a:extLst>
          </p:cNvPr>
          <p:cNvPicPr>
            <a:picLocks noChangeAspect="1"/>
          </p:cNvPicPr>
          <p:nvPr/>
        </p:nvPicPr>
        <p:blipFill>
          <a:blip r:embed="rId6"/>
          <a:stretch>
            <a:fillRect/>
          </a:stretch>
        </p:blipFill>
        <p:spPr>
          <a:xfrm>
            <a:off x="8145867" y="4981313"/>
            <a:ext cx="6701271" cy="3188105"/>
          </a:xfrm>
          <a:prstGeom prst="rect">
            <a:avLst/>
          </a:prstGeom>
        </p:spPr>
      </p:pic>
      <p:pic>
        <p:nvPicPr>
          <p:cNvPr id="15" name="Picture 14" descr="A screenshot of a computer screen&#10;&#10;Description automatically generated">
            <a:extLst>
              <a:ext uri="{FF2B5EF4-FFF2-40B4-BE49-F238E27FC236}">
                <a16:creationId xmlns:a16="http://schemas.microsoft.com/office/drawing/2014/main" id="{2AEECEFC-88E9-6B40-5614-A293AD5F534A}"/>
              </a:ext>
            </a:extLst>
          </p:cNvPr>
          <p:cNvPicPr>
            <a:picLocks noChangeAspect="1"/>
          </p:cNvPicPr>
          <p:nvPr/>
        </p:nvPicPr>
        <p:blipFill>
          <a:blip r:embed="rId7"/>
          <a:stretch>
            <a:fillRect/>
          </a:stretch>
        </p:blipFill>
        <p:spPr>
          <a:xfrm>
            <a:off x="436677" y="1157113"/>
            <a:ext cx="7356244" cy="353793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66BAF18-70A6-CDE4-244D-0CD772247E6F}"/>
              </a:ext>
            </a:extLst>
          </p:cNvPr>
          <p:cNvPicPr>
            <a:picLocks noChangeAspect="1"/>
          </p:cNvPicPr>
          <p:nvPr/>
        </p:nvPicPr>
        <p:blipFill>
          <a:blip r:embed="rId8"/>
          <a:stretch>
            <a:fillRect/>
          </a:stretch>
        </p:blipFill>
        <p:spPr>
          <a:xfrm>
            <a:off x="8147697" y="1164936"/>
            <a:ext cx="6911859" cy="353169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13</cp:revision>
  <dcterms:created xsi:type="dcterms:W3CDTF">2024-08-26T11:44:47Z</dcterms:created>
  <dcterms:modified xsi:type="dcterms:W3CDTF">2024-08-27T04:14:38Z</dcterms:modified>
</cp:coreProperties>
</file>