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 b="def" i="def"/>
      <a:tcStyle>
        <a:tcBdr/>
        <a:fill>
          <a:solidFill>
            <a:srgbClr val="FBE9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 b="def" i="def"/>
      <a:tcStyle>
        <a:tcBdr/>
        <a:fill>
          <a:solidFill>
            <a:srgbClr val="FFF3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 b="def" i="def"/>
      <a:tcStyle>
        <a:tcBdr/>
        <a:fill>
          <a:solidFill>
            <a:srgbClr val="E7EF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8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8" name="Title Text"/>
          <p:cNvSpPr txBox="1"/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Google Shape;38;p5"/>
          <p:cNvSpPr txBox="1"/>
          <p:nvPr>
            <p:ph type="body" sz="quarter" idx="13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56;p8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62" name="Google Shape;57;p8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" name="Google Shape;58;p8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5" name="Title Text"/>
          <p:cNvSpPr txBox="1"/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76" name="Google Shape;63;p9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74" name="Google Shape;64;p9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" name="Google Shape;65;p9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7" name="Title Text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Google Shape;68;p9"/>
          <p:cNvSpPr txBox="1"/>
          <p:nvPr>
            <p:ph type="body" sz="half" idx="13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74;p11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95" name="Google Shape;75;p11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" name="Google Shape;76;p11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8" name="Title Text"/>
          <p:cNvSpPr txBox="1"/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" name="Title Text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744545" y="4779026"/>
            <a:ext cx="340458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Museo Sans 700"/>
                <a:ea typeface="Museo Sans 700"/>
                <a:cs typeface="Museo Sans 700"/>
                <a:sym typeface="Museo Sans 700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729450" y="1318650"/>
            <a:ext cx="7688699" cy="1696546"/>
          </a:xfrm>
          <a:prstGeom prst="rect">
            <a:avLst/>
          </a:prstGeom>
        </p:spPr>
        <p:txBody>
          <a:bodyPr/>
          <a:lstStyle/>
          <a:p>
            <a:pPr defTabSz="557784">
              <a:defRPr sz="4941"/>
            </a:pPr>
            <a:r>
              <a:t>Operators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xfrm>
            <a:off x="729450" y="1318650"/>
            <a:ext cx="7688699" cy="1142270"/>
          </a:xfrm>
          <a:prstGeom prst="rect">
            <a:avLst/>
          </a:prstGeom>
        </p:spPr>
        <p:txBody>
          <a:bodyPr/>
          <a:lstStyle/>
          <a:p>
            <a:pPr defTabSz="365760">
              <a:defRPr sz="4000"/>
            </a:pPr>
            <a:r>
              <a:t>Loops 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038" y="1458903"/>
            <a:ext cx="5901056" cy="2729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While Loop</a:t>
            </a:r>
          </a:p>
        </p:txBody>
      </p:sp>
      <p:sp>
        <p:nvSpPr>
          <p:cNvPr id="150" name="Text Placeholder 2"/>
          <p:cNvSpPr txBox="1"/>
          <p:nvPr>
            <p:ph type="body" sz="quarter" idx="1"/>
          </p:nvPr>
        </p:nvSpPr>
        <p:spPr>
          <a:xfrm>
            <a:off x="729450" y="2078875"/>
            <a:ext cx="3392971" cy="2261101"/>
          </a:xfrm>
          <a:prstGeom prst="rect">
            <a:avLst/>
          </a:prstGeom>
        </p:spPr>
        <p:txBody>
          <a:bodyPr/>
          <a:lstStyle/>
          <a:p>
            <a:pPr/>
            <a:r>
              <a:t>A </a:t>
            </a:r>
            <a:r>
              <a:t>while</a:t>
            </a:r>
            <a:r>
              <a:t> loop statement in Python programming language repeatedly executes a target statement as long as a given condition is true</a:t>
            </a:r>
          </a:p>
        </p:txBody>
      </p:sp>
      <p:pic>
        <p:nvPicPr>
          <p:cNvPr id="1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015" y="1162565"/>
            <a:ext cx="2120918" cy="3257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Example</a:t>
            </a:r>
          </a:p>
        </p:txBody>
      </p:sp>
      <p:sp>
        <p:nvSpPr>
          <p:cNvPr id="154" name="Text Placeholder 2"/>
          <p:cNvSpPr txBox="1"/>
          <p:nvPr>
            <p:ph type="body" sz="quarter" idx="1"/>
          </p:nvPr>
        </p:nvSpPr>
        <p:spPr>
          <a:xfrm>
            <a:off x="729449" y="2078875"/>
            <a:ext cx="4589312" cy="1700646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count = 0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while (count &lt; 9):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(‘The count is:', count)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count = count + 1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print “bye!"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Infinite Loop</a:t>
            </a:r>
          </a:p>
        </p:txBody>
      </p:sp>
      <p:sp>
        <p:nvSpPr>
          <p:cNvPr id="157" name="Text Placeholder 2"/>
          <p:cNvSpPr txBox="1"/>
          <p:nvPr>
            <p:ph type="body" sz="quarter" idx="1"/>
          </p:nvPr>
        </p:nvSpPr>
        <p:spPr>
          <a:xfrm>
            <a:off x="729450" y="2078875"/>
            <a:ext cx="3423450" cy="2261101"/>
          </a:xfrm>
          <a:prstGeom prst="rect">
            <a:avLst/>
          </a:prstGeom>
        </p:spPr>
        <p:txBody>
          <a:bodyPr/>
          <a:lstStyle/>
          <a:p>
            <a:pPr/>
            <a:r>
              <a:t>A loop becomes infinite loop if a condition never becomes FALSE. </a:t>
            </a:r>
          </a:p>
          <a:p>
            <a:pPr/>
            <a:r>
              <a:t>You must use caution when using while loops because of the possibility that this condition never resolves to a FALSE value. </a:t>
            </a:r>
          </a:p>
        </p:txBody>
      </p:sp>
      <p:grpSp>
        <p:nvGrpSpPr>
          <p:cNvPr id="160" name="Text Placeholder 2"/>
          <p:cNvGrpSpPr/>
          <p:nvPr/>
        </p:nvGrpSpPr>
        <p:grpSpPr>
          <a:xfrm>
            <a:off x="4343399" y="2078875"/>
            <a:ext cx="4074752" cy="1700646"/>
            <a:chOff x="0" y="0"/>
            <a:chExt cx="4074750" cy="1700645"/>
          </a:xfrm>
        </p:grpSpPr>
        <p:sp>
          <p:nvSpPr>
            <p:cNvPr id="158" name="Rectangle"/>
            <p:cNvSpPr/>
            <p:nvPr/>
          </p:nvSpPr>
          <p:spPr>
            <a:xfrm>
              <a:off x="-1" y="-1"/>
              <a:ext cx="4074752" cy="1700647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311150" indent="-31115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</a:p>
          </p:txBody>
        </p:sp>
        <p:sp>
          <p:nvSpPr>
            <p:cNvPr id="159" name="count = 1…"/>
            <p:cNvSpPr txBox="1"/>
            <p:nvPr/>
          </p:nvSpPr>
          <p:spPr>
            <a:xfrm>
              <a:off x="-1" y="-1"/>
              <a:ext cx="4074752" cy="1468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count = 1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while (count &lt; 9):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print ('The count is:', count)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# count = count + 1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print “bye!"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For Loop</a:t>
            </a:r>
          </a:p>
        </p:txBody>
      </p:sp>
      <p:sp>
        <p:nvSpPr>
          <p:cNvPr id="163" name="Text Placeholder 2"/>
          <p:cNvSpPr txBox="1"/>
          <p:nvPr>
            <p:ph type="body" sz="quarter" idx="1"/>
          </p:nvPr>
        </p:nvSpPr>
        <p:spPr>
          <a:xfrm>
            <a:off x="729450" y="2078875"/>
            <a:ext cx="3575850" cy="2261101"/>
          </a:xfrm>
          <a:prstGeom prst="rect">
            <a:avLst/>
          </a:prstGeom>
        </p:spPr>
        <p:txBody>
          <a:bodyPr/>
          <a:lstStyle/>
          <a:p>
            <a:pPr/>
            <a:r>
              <a:t>For Loop is used to iterate through a Sequence like lists, tuples</a:t>
            </a:r>
          </a:p>
        </p:txBody>
      </p:sp>
      <p:pic>
        <p:nvPicPr>
          <p:cNvPr id="1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3754" y="1158239"/>
            <a:ext cx="3695701" cy="3343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Example</a:t>
            </a:r>
          </a:p>
        </p:txBody>
      </p:sp>
      <p:sp>
        <p:nvSpPr>
          <p:cNvPr id="167" name="Text Placeholder 2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#exampl e1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for letter in </a:t>
            </a:r>
            <a:r>
              <a:t>'Python':</a:t>
            </a:r>
            <a:r>
              <a:t>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('Current Letter :', letter)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Example 2</a:t>
            </a:r>
          </a:p>
        </p:txBody>
      </p:sp>
      <p:sp>
        <p:nvSpPr>
          <p:cNvPr id="170" name="Text Placeholder 2"/>
          <p:cNvSpPr txBox="1"/>
          <p:nvPr>
            <p:ph type="body" sz="quarter" idx="1"/>
          </p:nvPr>
        </p:nvSpPr>
        <p:spPr>
          <a:xfrm>
            <a:off x="729450" y="2078875"/>
            <a:ext cx="3659671" cy="2261101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#example 2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fruits = ['banana', 'apple', 'mango']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for fruit in fruits: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 print (Fruit Name:', letter)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Break Pass and Continue</a:t>
            </a:r>
          </a:p>
        </p:txBody>
      </p:sp>
      <p:sp>
        <p:nvSpPr>
          <p:cNvPr id="173" name="Text Placeholder 2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/>
            <a:r>
              <a:t>Break statement Breaks the Loop</a:t>
            </a:r>
          </a:p>
          <a:p>
            <a:pPr/>
          </a:p>
          <a:p>
            <a:pPr/>
            <a:r>
              <a:t>Pass statement is a placeholder when you don’t have any statements to write in the suite</a:t>
            </a:r>
          </a:p>
          <a:p>
            <a:pPr/>
          </a:p>
          <a:p>
            <a:pPr/>
            <a:r>
              <a:t>Continue Breaks the current iteration and starts next iteration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Else Statement Loop</a:t>
            </a:r>
          </a:p>
        </p:txBody>
      </p:sp>
      <p:sp>
        <p:nvSpPr>
          <p:cNvPr id="176" name="Text Placeholder 2"/>
          <p:cNvSpPr txBox="1"/>
          <p:nvPr>
            <p:ph type="body" sz="half" idx="1"/>
          </p:nvPr>
        </p:nvSpPr>
        <p:spPr>
          <a:xfrm>
            <a:off x="729450" y="2078875"/>
            <a:ext cx="6844830" cy="2261101"/>
          </a:xfrm>
          <a:prstGeom prst="rect">
            <a:avLst/>
          </a:prstGeom>
        </p:spPr>
        <p:txBody>
          <a:bodyPr/>
          <a:lstStyle/>
          <a:p>
            <a:pPr>
              <a:buSzPts val="1400"/>
              <a:defRPr sz="1400"/>
            </a:pPr>
            <a:r>
              <a:t>Python supports to have an else statement associated with a loop statement.</a:t>
            </a:r>
          </a:p>
          <a:p>
            <a:pPr/>
          </a:p>
          <a:p>
            <a:pPr/>
            <a:r>
              <a:t>If the </a:t>
            </a:r>
            <a:r>
              <a:t>else</a:t>
            </a:r>
            <a:r>
              <a:t> statement is used with a </a:t>
            </a:r>
            <a:r>
              <a:t>for</a:t>
            </a:r>
            <a:r>
              <a:t> loop, the </a:t>
            </a:r>
            <a:r>
              <a:t>else </a:t>
            </a:r>
            <a:r>
              <a:t>statement is executed when the loop has exhausted iterating the list.</a:t>
            </a:r>
          </a:p>
          <a:p>
            <a:pPr marL="311150" indent="-165100">
              <a:buSzTx/>
              <a:buNone/>
            </a:pPr>
          </a:p>
          <a:p>
            <a:pPr/>
            <a:r>
              <a:t>f the </a:t>
            </a:r>
            <a:r>
              <a:t>else</a:t>
            </a:r>
            <a:r>
              <a:t> statement is used with a </a:t>
            </a:r>
            <a:r>
              <a:t>while</a:t>
            </a:r>
            <a:r>
              <a:t> loop, the </a:t>
            </a:r>
            <a:r>
              <a:t>else </a:t>
            </a:r>
            <a:r>
              <a:t>statement is executed when the condition becomes false.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384047">
              <a:defRPr sz="1092"/>
            </a:pPr>
            <a:r>
              <a:t>Arithmetic  Operators</a:t>
            </a:r>
            <a:br/>
          </a:p>
        </p:txBody>
      </p:sp>
      <p:graphicFrame>
        <p:nvGraphicFramePr>
          <p:cNvPr id="119" name="Table 4"/>
          <p:cNvGraphicFramePr/>
          <p:nvPr/>
        </p:nvGraphicFramePr>
        <p:xfrm>
          <a:off x="914400" y="2025650"/>
          <a:ext cx="7264449" cy="22250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981393"/>
                <a:gridCol w="2953115"/>
                <a:gridCol w="3329941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Arial"/>
                        </a:rPr>
                        <a:t>Operator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Arial"/>
                        </a:rPr>
                        <a:t>Operation Performed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Arial"/>
                        </a:rPr>
                        <a:t>Example (Type it)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+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Addition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10+20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- 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Subtraction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10-3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*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Multiplication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10*3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/, %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Division , Modulo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10/3    10%3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//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Truncation Division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10//3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Else statement with For</a:t>
            </a:r>
          </a:p>
        </p:txBody>
      </p:sp>
      <p:sp>
        <p:nvSpPr>
          <p:cNvPr id="179" name="Text Placeholder 2"/>
          <p:cNvSpPr txBox="1"/>
          <p:nvPr>
            <p:ph type="body" sz="half" idx="1"/>
          </p:nvPr>
        </p:nvSpPr>
        <p:spPr>
          <a:xfrm>
            <a:off x="729449" y="2078875"/>
            <a:ext cx="6867692" cy="1898764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count = 0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while count &lt; 5: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 	print count, " is less than 5“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 	count = count + 1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else: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count, " is not less than 5"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Else statement with For</a:t>
            </a:r>
          </a:p>
        </p:txBody>
      </p:sp>
      <p:sp>
        <p:nvSpPr>
          <p:cNvPr id="182" name="Text Placeholder 2"/>
          <p:cNvSpPr txBox="1"/>
          <p:nvPr>
            <p:ph type="body" sz="half" idx="1"/>
          </p:nvPr>
        </p:nvSpPr>
        <p:spPr>
          <a:xfrm>
            <a:off x="729449" y="2078875"/>
            <a:ext cx="6867692" cy="1898764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numbers=[1,2,3,4,5]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else: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count, " is not less than 5"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Nesting Loops</a:t>
            </a:r>
          </a:p>
        </p:txBody>
      </p:sp>
      <p:sp>
        <p:nvSpPr>
          <p:cNvPr id="185" name="Text Placeholder 2"/>
          <p:cNvSpPr txBox="1"/>
          <p:nvPr>
            <p:ph type="body" sz="quarter" idx="1"/>
          </p:nvPr>
        </p:nvSpPr>
        <p:spPr>
          <a:xfrm>
            <a:off x="739140" y="2056015"/>
            <a:ext cx="2948940" cy="2261100"/>
          </a:xfrm>
          <a:prstGeom prst="rect">
            <a:avLst/>
          </a:prstGeom>
          <a:solidFill>
            <a:srgbClr val="313131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for iterating_var in sequence: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for iterating_var in sequence: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statements(s)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statements(s)</a:t>
            </a:r>
          </a:p>
        </p:txBody>
      </p:sp>
      <p:grpSp>
        <p:nvGrpSpPr>
          <p:cNvPr id="188" name="Text Placeholder 2"/>
          <p:cNvGrpSpPr/>
          <p:nvPr/>
        </p:nvGrpSpPr>
        <p:grpSpPr>
          <a:xfrm>
            <a:off x="4427220" y="2033154"/>
            <a:ext cx="2948941" cy="2261101"/>
            <a:chOff x="0" y="0"/>
            <a:chExt cx="2948939" cy="2261099"/>
          </a:xfrm>
        </p:grpSpPr>
        <p:sp>
          <p:nvSpPr>
            <p:cNvPr id="186" name="Rectangle"/>
            <p:cNvSpPr/>
            <p:nvPr/>
          </p:nvSpPr>
          <p:spPr>
            <a:xfrm>
              <a:off x="0" y="0"/>
              <a:ext cx="2948940" cy="2261100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311150" indent="-31115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</a:p>
          </p:txBody>
        </p:sp>
        <p:sp>
          <p:nvSpPr>
            <p:cNvPr id="187" name="while expression:…"/>
            <p:cNvSpPr txBox="1"/>
            <p:nvPr/>
          </p:nvSpPr>
          <p:spPr>
            <a:xfrm>
              <a:off x="0" y="0"/>
              <a:ext cx="2948940" cy="1030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while expression: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while expression: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	statements(s)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statements(s)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795527">
              <a:defRPr sz="2262"/>
            </a:pPr>
          </a:p>
        </p:txBody>
      </p:sp>
      <p:sp>
        <p:nvSpPr>
          <p:cNvPr id="191" name="Text Placeholder 2"/>
          <p:cNvSpPr txBox="1"/>
          <p:nvPr>
            <p:ph type="body" idx="1"/>
          </p:nvPr>
        </p:nvSpPr>
        <p:spPr>
          <a:xfrm>
            <a:off x="729450" y="2078874"/>
            <a:ext cx="7688699" cy="2561706"/>
          </a:xfrm>
          <a:prstGeom prst="rect">
            <a:avLst/>
          </a:prstGeom>
          <a:solidFill>
            <a:srgbClr val="1A1A1A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i = 2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while(i &lt; 100):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 j = 2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while(j &lt;= (i/j)):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if not(i%j): break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j = j + 1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if (j &gt; i/j) 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print (i, " is prime" )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i = i + 1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795527">
              <a:defRPr sz="2262"/>
            </a:pPr>
          </a:p>
        </p:txBody>
      </p:sp>
      <p:sp>
        <p:nvSpPr>
          <p:cNvPr id="194" name="Text Placeholder 2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384047">
              <a:defRPr sz="1092"/>
            </a:pPr>
            <a:r>
              <a:t>Arithmetic  Operators (Contd)</a:t>
            </a:r>
            <a:br/>
          </a:p>
        </p:txBody>
      </p:sp>
      <p:graphicFrame>
        <p:nvGraphicFramePr>
          <p:cNvPr id="122" name="Table 4"/>
          <p:cNvGraphicFramePr/>
          <p:nvPr/>
        </p:nvGraphicFramePr>
        <p:xfrm>
          <a:off x="914400" y="2025650"/>
          <a:ext cx="7264449" cy="22250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981393"/>
                <a:gridCol w="2953115"/>
                <a:gridCol w="3329941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Arial"/>
                        </a:rPr>
                        <a:t>Operator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Arial"/>
                        </a:rPr>
                        <a:t>Operation Performed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Arial"/>
                        </a:rPr>
                        <a:t>Example (Type it)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+x ,-X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Unary Minus and Unary Plus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-3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~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Bitwise Negation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r>
                        <a:t>~3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**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Exponentiation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 ** 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Or, and, not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Boolean OR,AND,NOT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(True or  False) and True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//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Truncation Division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10//3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Comparision (Relational) Operators </a:t>
            </a:r>
          </a:p>
        </p:txBody>
      </p:sp>
      <p:graphicFrame>
        <p:nvGraphicFramePr>
          <p:cNvPr id="125" name="Table 3"/>
          <p:cNvGraphicFramePr/>
          <p:nvPr/>
        </p:nvGraphicFramePr>
        <p:xfrm>
          <a:off x="914400" y="2025650"/>
          <a:ext cx="7264449" cy="1854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981393"/>
                <a:gridCol w="2953115"/>
                <a:gridCol w="3329941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Arial"/>
                        </a:rPr>
                        <a:t>Operator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Arial"/>
                        </a:rPr>
                        <a:t>Operation Performed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Arial"/>
                        </a:rPr>
                        <a:t>Example (Type it)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&lt; ,  &lt; =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Less than / Less than or equal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2 &lt;= 3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&gt;, &gt;=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r>
                        <a:t>Greater than / Greater than or equal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25&gt;3,  25&gt;=3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!=, ==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Not Equal / Equal to 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10!=3        10==10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Shift Operators</a:t>
            </a:r>
          </a:p>
        </p:txBody>
      </p:sp>
      <p:graphicFrame>
        <p:nvGraphicFramePr>
          <p:cNvPr id="128" name="Table 3"/>
          <p:cNvGraphicFramePr/>
          <p:nvPr/>
        </p:nvGraphicFramePr>
        <p:xfrm>
          <a:off x="914400" y="2025650"/>
          <a:ext cx="7264449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981393"/>
                <a:gridCol w="2953115"/>
                <a:gridCol w="3329941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Arial"/>
                        </a:rPr>
                        <a:t>Operator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Arial"/>
                        </a:rPr>
                        <a:t>Operation Performed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Arial"/>
                        </a:rPr>
                        <a:t>Example (Type it)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&lt;&lt;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Left Shift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 &lt;&lt; 2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&gt;&gt;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Right shift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40&gt;&gt;2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Print function</a:t>
            </a:r>
          </a:p>
        </p:txBody>
      </p:sp>
      <p:sp>
        <p:nvSpPr>
          <p:cNvPr id="131" name="Text Placeholder 2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/>
            <a:r>
              <a:t>print() Parameters</a:t>
            </a:r>
          </a:p>
          <a:p>
            <a:pPr/>
            <a:r>
              <a:t>objects</a:t>
            </a:r>
            <a:r>
              <a:t> - object to the printed. </a:t>
            </a:r>
            <a:r>
              <a:t>*</a:t>
            </a:r>
            <a:r>
              <a:t> indicates that there may be more than one object</a:t>
            </a:r>
          </a:p>
          <a:p>
            <a:pPr/>
            <a:r>
              <a:t>sep</a:t>
            </a:r>
            <a:r>
              <a:t> - objects are separated by sep. </a:t>
            </a:r>
            <a:r>
              <a:t>Default value</a:t>
            </a:r>
            <a:r>
              <a:t>: ' '</a:t>
            </a:r>
          </a:p>
          <a:p>
            <a:pPr/>
            <a:r>
              <a:t>end</a:t>
            </a:r>
            <a:r>
              <a:t> - end is printed at last</a:t>
            </a:r>
          </a:p>
          <a:p>
            <a:pPr/>
            <a:r>
              <a:t>file</a:t>
            </a:r>
            <a:r>
              <a:t> - must be an object with write(string) method. If omitted it, sys.stdout will be used which prints objects on the screen.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365760">
              <a:defRPr sz="1920"/>
            </a:pPr>
            <a:r>
              <a:t>Conditional Statements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IF Statement</a:t>
            </a:r>
          </a:p>
        </p:txBody>
      </p:sp>
      <p:sp>
        <p:nvSpPr>
          <p:cNvPr id="136" name="Text Placeholder 2"/>
          <p:cNvSpPr txBox="1"/>
          <p:nvPr>
            <p:ph type="body" sz="quarter" idx="1"/>
          </p:nvPr>
        </p:nvSpPr>
        <p:spPr>
          <a:xfrm>
            <a:off x="729449" y="1979815"/>
            <a:ext cx="3171992" cy="2261100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if condition_1: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statement_block_1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else: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statement_block_2</a:t>
            </a:r>
          </a:p>
        </p:txBody>
      </p:sp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8615" y="1243012"/>
            <a:ext cx="2390776" cy="3057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Elif statement</a:t>
            </a:r>
          </a:p>
        </p:txBody>
      </p:sp>
      <p:sp>
        <p:nvSpPr>
          <p:cNvPr id="140" name="Text Placeholder 2"/>
          <p:cNvSpPr txBox="1"/>
          <p:nvPr>
            <p:ph type="body" sz="quarter" idx="1"/>
          </p:nvPr>
        </p:nvSpPr>
        <p:spPr>
          <a:xfrm>
            <a:off x="729450" y="2078875"/>
            <a:ext cx="7688699" cy="664326"/>
          </a:xfrm>
          <a:prstGeom prst="rect">
            <a:avLst/>
          </a:prstGeom>
        </p:spPr>
        <p:txBody>
          <a:bodyPr/>
          <a:lstStyle/>
          <a:p>
            <a:pPr/>
            <a:r>
              <a:t>The </a:t>
            </a:r>
            <a:r>
              <a:t>elif</a:t>
            </a:r>
            <a:r>
              <a:t> statement allows you to check multiple expressions for TRUE and execute a block of code as soon as one of the conditions evaluates to TRUE.</a:t>
            </a:r>
          </a:p>
        </p:txBody>
      </p:sp>
      <p:grpSp>
        <p:nvGrpSpPr>
          <p:cNvPr id="143" name="Text Placeholder 2"/>
          <p:cNvGrpSpPr/>
          <p:nvPr/>
        </p:nvGrpSpPr>
        <p:grpSpPr>
          <a:xfrm>
            <a:off x="1118069" y="2882399"/>
            <a:ext cx="3171992" cy="1575302"/>
            <a:chOff x="0" y="0"/>
            <a:chExt cx="3171990" cy="1575300"/>
          </a:xfrm>
        </p:grpSpPr>
        <p:sp>
          <p:nvSpPr>
            <p:cNvPr id="141" name="Rectangle"/>
            <p:cNvSpPr/>
            <p:nvPr/>
          </p:nvSpPr>
          <p:spPr>
            <a:xfrm>
              <a:off x="-1" y="-1"/>
              <a:ext cx="3171992" cy="1575302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311150" indent="-31115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</a:p>
          </p:txBody>
        </p:sp>
        <p:sp>
          <p:nvSpPr>
            <p:cNvPr id="142" name="if condition_1:…"/>
            <p:cNvSpPr txBox="1"/>
            <p:nvPr/>
          </p:nvSpPr>
          <p:spPr>
            <a:xfrm>
              <a:off x="-1" y="-1"/>
              <a:ext cx="3171992" cy="1468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if condition_1: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statement_block_1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elif condition_2: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statement_block_2</a:t>
              </a: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else: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statement_block_3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FFFFFF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