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77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38;p5"/>
          <p:cNvSpPr txBox="1">
            <a:spLocks noGrp="1"/>
          </p:cNvSpPr>
          <p:nvPr>
            <p:ph type="body" sz="quarter" idx="13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62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6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74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68;p9"/>
          <p:cNvSpPr txBox="1">
            <a:spLocks noGrp="1"/>
          </p:cNvSpPr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95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44545" y="4779026"/>
            <a:ext cx="340458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Museo Sans 700"/>
                <a:ea typeface="Museo Sans 700"/>
                <a:cs typeface="Museo Sans 700"/>
                <a:sym typeface="Museo Sans 700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1696546"/>
          </a:xfrm>
          <a:prstGeom prst="rect">
            <a:avLst/>
          </a:prstGeom>
        </p:spPr>
        <p:txBody>
          <a:bodyPr/>
          <a:lstStyle/>
          <a:p>
            <a:pPr defTabSz="557784">
              <a:defRPr sz="4941"/>
            </a:pPr>
            <a:r>
              <a:rPr lang="en-US" smtClean="0"/>
              <a:t>Loops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Loop</a:t>
            </a:r>
          </a:p>
        </p:txBody>
      </p:sp>
      <p:sp>
        <p:nvSpPr>
          <p:cNvPr id="17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6844830" cy="2261101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  <a:r>
              <a:t>Python supports to have an else statement associated with a loop statement.</a:t>
            </a:r>
          </a:p>
          <a:p>
            <a:endParaRPr/>
          </a:p>
          <a:p>
            <a:r>
              <a:t>If the else statement is used with a for loop, the else statement is executed when the loop has exhausted iterating the list.</a:t>
            </a:r>
          </a:p>
          <a:p>
            <a:pPr marL="311150" indent="-165100">
              <a:buSzTx/>
              <a:buNone/>
            </a:pPr>
            <a:endParaRPr/>
          </a:p>
          <a:p>
            <a:r>
              <a:t>f the else statement is used with a while loop, the else statement is executed when the condition becomes false.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with For</a:t>
            </a:r>
          </a:p>
        </p:txBody>
      </p:sp>
      <p:sp>
        <p:nvSpPr>
          <p:cNvPr id="179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49" y="2078875"/>
            <a:ext cx="6867692" cy="1898764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count = 0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while count &lt; 5: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 	print count, " is less than 5“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 	count = count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count, " is not less than 5"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with For</a:t>
            </a:r>
          </a:p>
        </p:txBody>
      </p:sp>
      <p:sp>
        <p:nvSpPr>
          <p:cNvPr id="18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49" y="2078875"/>
            <a:ext cx="6867692" cy="1898764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numbers=[1,2,3,4,5]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count, " is not less than 5"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Nesting Loops</a:t>
            </a:r>
          </a:p>
        </p:txBody>
      </p:sp>
      <p:sp>
        <p:nvSpPr>
          <p:cNvPr id="18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9140" y="2056015"/>
            <a:ext cx="2948940" cy="2261100"/>
          </a:xfrm>
          <a:prstGeom prst="rect">
            <a:avLst/>
          </a:prstGeom>
          <a:solidFill>
            <a:srgbClr val="313131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iterating_var in sequence: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for iterating_var in sequence: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statements(s)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statements(s)</a:t>
            </a:r>
          </a:p>
        </p:txBody>
      </p:sp>
      <p:grpSp>
        <p:nvGrpSpPr>
          <p:cNvPr id="188" name="Text Placeholder 2"/>
          <p:cNvGrpSpPr/>
          <p:nvPr/>
        </p:nvGrpSpPr>
        <p:grpSpPr>
          <a:xfrm>
            <a:off x="4427220" y="2033154"/>
            <a:ext cx="2948941" cy="2261101"/>
            <a:chOff x="0" y="0"/>
            <a:chExt cx="2948939" cy="2261099"/>
          </a:xfrm>
        </p:grpSpPr>
        <p:sp>
          <p:nvSpPr>
            <p:cNvPr id="186" name="Rectangle"/>
            <p:cNvSpPr/>
            <p:nvPr/>
          </p:nvSpPr>
          <p:spPr>
            <a:xfrm>
              <a:off x="0" y="0"/>
              <a:ext cx="2948940" cy="2261100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311150" indent="-31115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/>
            </a:p>
          </p:txBody>
        </p:sp>
        <p:sp>
          <p:nvSpPr>
            <p:cNvPr id="187" name="while expression:…"/>
            <p:cNvSpPr txBox="1"/>
            <p:nvPr/>
          </p:nvSpPr>
          <p:spPr>
            <a:xfrm>
              <a:off x="0" y="0"/>
              <a:ext cx="2948940" cy="1030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while expression: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while expression: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	statements(s)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statements(s)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795527">
              <a:defRPr sz="2262"/>
            </a:pPr>
            <a:endParaRPr/>
          </a:p>
        </p:txBody>
      </p:sp>
      <p:sp>
        <p:nvSpPr>
          <p:cNvPr id="191" name="Text Placeholder 2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7688699" cy="2561706"/>
          </a:xfrm>
          <a:prstGeom prst="rect">
            <a:avLst/>
          </a:prstGeom>
          <a:solidFill>
            <a:srgbClr val="1A1A1A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i = 2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while(i &lt; 100):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 j = 2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while(j &lt;= (i/j)):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if not(i%j): break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j = j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if (j &gt; i/j) 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print (i, " is prime" )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i = i + 1 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795527">
              <a:defRPr sz="2262"/>
            </a:pPr>
            <a:endParaRPr/>
          </a:p>
        </p:txBody>
      </p:sp>
      <p:sp>
        <p:nvSpPr>
          <p:cNvPr id="194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038" y="1458903"/>
            <a:ext cx="5901056" cy="2729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While Loop</a:t>
            </a:r>
          </a:p>
        </p:txBody>
      </p:sp>
      <p:sp>
        <p:nvSpPr>
          <p:cNvPr id="15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392971" cy="2261101"/>
          </a:xfrm>
          <a:prstGeom prst="rect">
            <a:avLst/>
          </a:prstGeom>
        </p:spPr>
        <p:txBody>
          <a:bodyPr/>
          <a:lstStyle/>
          <a:p>
            <a:r>
              <a:t>A while loop statement in Python programming language repeatedly executes a target statement as long as a given condition is true</a:t>
            </a:r>
          </a:p>
        </p:txBody>
      </p:sp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015" y="1162565"/>
            <a:ext cx="2120918" cy="3257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</a:t>
            </a:r>
          </a:p>
        </p:txBody>
      </p:sp>
      <p:sp>
        <p:nvSpPr>
          <p:cNvPr id="15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49" y="2078875"/>
            <a:ext cx="4589312" cy="1700646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count = 0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while (count &lt; 9):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(‘The count is:', count)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count = count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endParaRPr/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print “bye!"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Infinite Loop</a:t>
            </a:r>
          </a:p>
        </p:txBody>
      </p:sp>
      <p:sp>
        <p:nvSpPr>
          <p:cNvPr id="15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423450" cy="2261101"/>
          </a:xfrm>
          <a:prstGeom prst="rect">
            <a:avLst/>
          </a:prstGeom>
        </p:spPr>
        <p:txBody>
          <a:bodyPr/>
          <a:lstStyle/>
          <a:p>
            <a:r>
              <a:t>A loop becomes infinite loop if a condition never becomes FALSE. </a:t>
            </a:r>
          </a:p>
          <a:p>
            <a:r>
              <a:t>You must use caution when using while loops because of the possibility that this condition never resolves to a FALSE value. </a:t>
            </a:r>
          </a:p>
        </p:txBody>
      </p:sp>
      <p:grpSp>
        <p:nvGrpSpPr>
          <p:cNvPr id="160" name="Text Placeholder 2"/>
          <p:cNvGrpSpPr/>
          <p:nvPr/>
        </p:nvGrpSpPr>
        <p:grpSpPr>
          <a:xfrm>
            <a:off x="4343399" y="2078875"/>
            <a:ext cx="4074752" cy="1700646"/>
            <a:chOff x="0" y="0"/>
            <a:chExt cx="4074750" cy="1700645"/>
          </a:xfrm>
        </p:grpSpPr>
        <p:sp>
          <p:nvSpPr>
            <p:cNvPr id="158" name="Rectangle"/>
            <p:cNvSpPr/>
            <p:nvPr/>
          </p:nvSpPr>
          <p:spPr>
            <a:xfrm>
              <a:off x="-1" y="-1"/>
              <a:ext cx="4074752" cy="1700647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311150" indent="-31115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/>
            </a:p>
          </p:txBody>
        </p:sp>
        <p:sp>
          <p:nvSpPr>
            <p:cNvPr id="159" name="count = 1…"/>
            <p:cNvSpPr txBox="1"/>
            <p:nvPr/>
          </p:nvSpPr>
          <p:spPr>
            <a:xfrm>
              <a:off x="-1" y="-1"/>
              <a:ext cx="4074752" cy="1468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count = 1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while (count &lt; 9):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print ('The count is:', count)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# count = count + 1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/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print “bye!"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For Loop</a:t>
            </a:r>
          </a:p>
        </p:txBody>
      </p:sp>
      <p:sp>
        <p:nvSpPr>
          <p:cNvPr id="16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575850" cy="2261101"/>
          </a:xfrm>
          <a:prstGeom prst="rect">
            <a:avLst/>
          </a:prstGeom>
        </p:spPr>
        <p:txBody>
          <a:bodyPr/>
          <a:lstStyle/>
          <a:p>
            <a:r>
              <a:t>For Loop is used to iterate through a Sequence like lists, tuples</a:t>
            </a:r>
          </a:p>
        </p:txBody>
      </p:sp>
      <p:pic>
        <p:nvPicPr>
          <p:cNvPr id="1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3754" y="1158239"/>
            <a:ext cx="3695701" cy="3343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</a:t>
            </a:r>
          </a:p>
        </p:txBody>
      </p:sp>
      <p:sp>
        <p:nvSpPr>
          <p:cNvPr id="167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#exampl e1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letter in 'Python':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('Current Letter :', letter)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 2</a:t>
            </a:r>
          </a:p>
        </p:txBody>
      </p:sp>
      <p:sp>
        <p:nvSpPr>
          <p:cNvPr id="17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659671" cy="2261101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#example 2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fruits = ['banana', 'apple', 'mango']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fruit in fruits: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 print (Fruit Name:', letter)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Break Pass and Continue</a:t>
            </a:r>
          </a:p>
        </p:txBody>
      </p:sp>
      <p:sp>
        <p:nvSpPr>
          <p:cNvPr id="17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r>
              <a:t>Break statement Breaks the Loop</a:t>
            </a:r>
          </a:p>
          <a:p>
            <a:endParaRPr/>
          </a:p>
          <a:p>
            <a:r>
              <a:t>Pass statement is a placeholder when you don’t have any statements to write in the suite</a:t>
            </a:r>
          </a:p>
          <a:p>
            <a:endParaRPr/>
          </a:p>
          <a:p>
            <a:r>
              <a:t>Continue Breaks the current iteration and starts next iteration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FFFFFF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PresentationFormat>On-screen Show (16:9)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Streamline</vt:lpstr>
      <vt:lpstr>Loops</vt:lpstr>
      <vt:lpstr>Slide 2</vt:lpstr>
      <vt:lpstr>While Loop</vt:lpstr>
      <vt:lpstr>Example</vt:lpstr>
      <vt:lpstr>Infinite Loop</vt:lpstr>
      <vt:lpstr>For Loop</vt:lpstr>
      <vt:lpstr>Example</vt:lpstr>
      <vt:lpstr>Example 2</vt:lpstr>
      <vt:lpstr>Break Pass and Continue</vt:lpstr>
      <vt:lpstr>Else Statement Loop</vt:lpstr>
      <vt:lpstr>Else statement with For</vt:lpstr>
      <vt:lpstr>Else statement with For</vt:lpstr>
      <vt:lpstr>Nesting Loops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cp:lastModifiedBy>giridher</cp:lastModifiedBy>
  <cp:revision>1</cp:revision>
  <dcterms:modified xsi:type="dcterms:W3CDTF">2019-08-16T12:46:44Z</dcterms:modified>
</cp:coreProperties>
</file>