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rgbClr val="D0D0D0"/>
          </a:solidFill>
        </a:fill>
      </a:tcStyle>
    </a:wholeTbl>
    <a:band2H>
      <a:tcTxStyle b="def" i="def"/>
      <a:tcStyle>
        <a:tcBdr/>
        <a:fill>
          <a:solidFill>
            <a:srgbClr val="E9E9E9"/>
          </a:solidFill>
        </a:fill>
      </a:tcStyle>
    </a:band2H>
    <a:firstCol>
      <a:tcTxStyle b="on" i="off">
        <a:fontRef idx="maj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381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381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rgbClr val="F7D0CA"/>
          </a:solidFill>
        </a:fill>
      </a:tcStyle>
    </a:wholeTbl>
    <a:band2H>
      <a:tcTxStyle b="def" i="def"/>
      <a:tcStyle>
        <a:tcBdr/>
        <a:fill>
          <a:solidFill>
            <a:srgbClr val="FBE9E6"/>
          </a:solidFill>
        </a:fill>
      </a:tcStyle>
    </a:band2H>
    <a:firstCol>
      <a:tcTxStyle b="on" i="off">
        <a:fontRef idx="maj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381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381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rgbClr val="FFE6DF"/>
          </a:solidFill>
        </a:fill>
      </a:tcStyle>
    </a:wholeTbl>
    <a:band2H>
      <a:tcTxStyle b="def" i="def"/>
      <a:tcStyle>
        <a:tcBdr/>
        <a:fill>
          <a:solidFill>
            <a:srgbClr val="FFF3F0"/>
          </a:solidFill>
        </a:fill>
      </a:tcStyle>
    </a:band2H>
    <a:firstCol>
      <a:tcTxStyle b="on" i="off">
        <a:fontRef idx="maj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381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381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1A9988"/>
          </a:solidFill>
        </a:fill>
      </a:tcStyle>
    </a:band2H>
    <a:firstCol>
      <a:tcTxStyle b="on" i="off">
        <a:fontRef idx="major">
          <a:srgbClr val="1A9988"/>
        </a:fontRef>
        <a:srgbClr val="1A998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A9988"/>
          </a:solidFill>
        </a:fill>
      </a:tcStyle>
    </a:lastRow>
    <a:firstRow>
      <a:tcTxStyle b="on" i="off">
        <a:fontRef idx="major">
          <a:srgbClr val="1A9988"/>
        </a:fontRef>
        <a:srgbClr val="1A998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Ref idx="maj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381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381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rgbClr val="1A9988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rgbClr val="1A9988">
              <a:alpha val="20000"/>
            </a:srgbClr>
          </a:solidFill>
        </a:fill>
      </a:tcStyle>
    </a:firstCol>
    <a:lastRow>
      <a:tcTxStyle b="on" i="off">
        <a:fontRef idx="maj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508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254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4" name="Shape 11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1A998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8;p3"/>
          <p:cNvGrpSpPr/>
          <p:nvPr/>
        </p:nvGrpSpPr>
        <p:grpSpPr>
          <a:xfrm>
            <a:off x="830391" y="1191254"/>
            <a:ext cx="745766" cy="45829"/>
            <a:chOff x="0" y="0"/>
            <a:chExt cx="745764" cy="45828"/>
          </a:xfrm>
        </p:grpSpPr>
        <p:sp>
          <p:nvSpPr>
            <p:cNvPr id="15" name="Google Shape;19;p3"/>
            <p:cNvSpPr/>
            <p:nvPr/>
          </p:nvSpPr>
          <p:spPr>
            <a:xfrm rot="16200000">
              <a:off x="536420" y="-163517"/>
              <a:ext cx="45829" cy="37286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" name="Google Shape;20;p3"/>
            <p:cNvSpPr/>
            <p:nvPr/>
          </p:nvSpPr>
          <p:spPr>
            <a:xfrm rot="16200000">
              <a:off x="165091" y="-165093"/>
              <a:ext cx="45829" cy="37601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8" name="Title Text"/>
          <p:cNvSpPr txBox="1"/>
          <p:nvPr>
            <p:ph type="title"/>
          </p:nvPr>
        </p:nvSpPr>
        <p:spPr>
          <a:xfrm>
            <a:off x="729450" y="1322449"/>
            <a:ext cx="7688400" cy="1518603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7" name="Body Level One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Text"/>
          <p:cNvSpPr txBox="1"/>
          <p:nvPr>
            <p:ph type="title"/>
          </p:nvPr>
        </p:nvSpPr>
        <p:spPr>
          <a:xfrm>
            <a:off x="729450" y="1318650"/>
            <a:ext cx="7688400" cy="53520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6" name="Body Level One…"/>
          <p:cNvSpPr txBox="1"/>
          <p:nvPr>
            <p:ph type="body" sz="quarter" idx="1"/>
          </p:nvPr>
        </p:nvSpPr>
        <p:spPr>
          <a:xfrm>
            <a:off x="729325" y="2078875"/>
            <a:ext cx="3774300" cy="226110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Google Shape;38;p5"/>
          <p:cNvSpPr txBox="1"/>
          <p:nvPr>
            <p:ph type="body" sz="quarter" idx="13"/>
          </p:nvPr>
        </p:nvSpPr>
        <p:spPr>
          <a:xfrm>
            <a:off x="4643604" y="2078875"/>
            <a:ext cx="3774300" cy="226110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Text"/>
          <p:cNvSpPr txBox="1"/>
          <p:nvPr>
            <p:ph type="title"/>
          </p:nvPr>
        </p:nvSpPr>
        <p:spPr>
          <a:xfrm>
            <a:off x="729450" y="1318650"/>
            <a:ext cx="7688400" cy="53520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Text"/>
          <p:cNvSpPr txBox="1"/>
          <p:nvPr>
            <p:ph type="title"/>
          </p:nvPr>
        </p:nvSpPr>
        <p:spPr>
          <a:xfrm>
            <a:off x="730000" y="1318650"/>
            <a:ext cx="3300901" cy="138150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721225" y="2781724"/>
            <a:ext cx="3300901" cy="159750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56;p8"/>
          <p:cNvGrpSpPr/>
          <p:nvPr/>
        </p:nvGrpSpPr>
        <p:grpSpPr>
          <a:xfrm>
            <a:off x="830391" y="4169129"/>
            <a:ext cx="745766" cy="45829"/>
            <a:chOff x="0" y="0"/>
            <a:chExt cx="745764" cy="45828"/>
          </a:xfrm>
        </p:grpSpPr>
        <p:sp>
          <p:nvSpPr>
            <p:cNvPr id="62" name="Google Shape;57;p8"/>
            <p:cNvSpPr/>
            <p:nvPr/>
          </p:nvSpPr>
          <p:spPr>
            <a:xfrm rot="16200000">
              <a:off x="536420" y="-163517"/>
              <a:ext cx="45829" cy="37286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3" name="Google Shape;58;p8"/>
            <p:cNvSpPr/>
            <p:nvPr/>
          </p:nvSpPr>
          <p:spPr>
            <a:xfrm rot="16200000">
              <a:off x="165091" y="-165093"/>
              <a:ext cx="45829" cy="37601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65" name="Title Text"/>
          <p:cNvSpPr txBox="1"/>
          <p:nvPr>
            <p:ph type="title"/>
          </p:nvPr>
        </p:nvSpPr>
        <p:spPr>
          <a:xfrm>
            <a:off x="729450" y="864298"/>
            <a:ext cx="7021201" cy="2985002"/>
          </a:xfrm>
          <a:prstGeom prst="rect">
            <a:avLst/>
          </a:prstGeom>
        </p:spPr>
        <p:txBody>
          <a:bodyPr anchor="ctr"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E9EDE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76" name="Google Shape;63;p9"/>
          <p:cNvGrpSpPr/>
          <p:nvPr/>
        </p:nvGrpSpPr>
        <p:grpSpPr>
          <a:xfrm>
            <a:off x="830391" y="1191254"/>
            <a:ext cx="745766" cy="45829"/>
            <a:chOff x="0" y="0"/>
            <a:chExt cx="745764" cy="45828"/>
          </a:xfrm>
        </p:grpSpPr>
        <p:sp>
          <p:nvSpPr>
            <p:cNvPr id="74" name="Google Shape;64;p9"/>
            <p:cNvSpPr/>
            <p:nvPr/>
          </p:nvSpPr>
          <p:spPr>
            <a:xfrm rot="16200000">
              <a:off x="536420" y="-163517"/>
              <a:ext cx="45829" cy="372861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5" name="Google Shape;65;p9"/>
            <p:cNvSpPr/>
            <p:nvPr/>
          </p:nvSpPr>
          <p:spPr>
            <a:xfrm rot="16200000">
              <a:off x="165091" y="-165093"/>
              <a:ext cx="45829" cy="376013"/>
            </a:xfrm>
            <a:prstGeom prst="rect">
              <a:avLst/>
            </a:prstGeom>
            <a:solidFill>
              <a:srgbClr val="1A998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77" name="Title Text"/>
          <p:cNvSpPr txBox="1"/>
          <p:nvPr>
            <p:ph type="title"/>
          </p:nvPr>
        </p:nvSpPr>
        <p:spPr>
          <a:xfrm>
            <a:off x="730000" y="1318650"/>
            <a:ext cx="3300901" cy="1687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8" name="Body Level One…"/>
          <p:cNvSpPr txBox="1"/>
          <p:nvPr>
            <p:ph type="body" sz="quarter" idx="1"/>
          </p:nvPr>
        </p:nvSpPr>
        <p:spPr>
          <a:xfrm>
            <a:off x="724949" y="3161525"/>
            <a:ext cx="3300903" cy="759002"/>
          </a:xfrm>
          <a:prstGeom prst="rect">
            <a:avLst/>
          </a:prstGeom>
        </p:spPr>
        <p:txBody>
          <a:bodyPr/>
          <a:lstStyle>
            <a:lvl1pPr marL="165100" indent="-19050">
              <a:lnSpc>
                <a:spcPct val="100000"/>
              </a:lnSpc>
              <a:buClrTx/>
              <a:buSzTx/>
              <a:buFontTx/>
              <a:buNone/>
              <a:defRPr sz="1600"/>
            </a:lvl1pPr>
            <a:lvl2pPr marL="165100" indent="146050">
              <a:lnSpc>
                <a:spcPct val="100000"/>
              </a:lnSpc>
              <a:buClrTx/>
              <a:buSzTx/>
              <a:buFontTx/>
              <a:buNone/>
              <a:defRPr sz="1600"/>
            </a:lvl2pPr>
            <a:lvl3pPr marL="165100" indent="146050">
              <a:lnSpc>
                <a:spcPct val="100000"/>
              </a:lnSpc>
              <a:buClrTx/>
              <a:buSzTx/>
              <a:buFontTx/>
              <a:buNone/>
              <a:defRPr sz="1600"/>
            </a:lvl3pPr>
            <a:lvl4pPr marL="165100" indent="146050">
              <a:lnSpc>
                <a:spcPct val="100000"/>
              </a:lnSpc>
              <a:buClrTx/>
              <a:buSzTx/>
              <a:buFontTx/>
              <a:buNone/>
              <a:defRPr sz="1600"/>
            </a:lvl4pPr>
            <a:lvl5pPr marL="165100" indent="146050">
              <a:lnSpc>
                <a:spcPct val="100000"/>
              </a:lnSpc>
              <a:buClrTx/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Google Shape;68;p9"/>
          <p:cNvSpPr txBox="1"/>
          <p:nvPr>
            <p:ph type="body" sz="half" idx="13"/>
          </p:nvPr>
        </p:nvSpPr>
        <p:spPr>
          <a:xfrm>
            <a:off x="5174224" y="1352624"/>
            <a:ext cx="3374400" cy="302550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Body Level One…"/>
          <p:cNvSpPr txBox="1"/>
          <p:nvPr>
            <p:ph type="body" sz="quarter" idx="1"/>
          </p:nvPr>
        </p:nvSpPr>
        <p:spPr>
          <a:xfrm>
            <a:off x="724949" y="4372550"/>
            <a:ext cx="7697401" cy="460502"/>
          </a:xfrm>
          <a:prstGeom prst="rect">
            <a:avLst/>
          </a:prstGeom>
        </p:spPr>
        <p:txBody>
          <a:bodyPr anchor="ctr"/>
          <a:lstStyle>
            <a:lvl1pPr marL="0" indent="22860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IG_NUMBER">
    <p:bg>
      <p:bgPr>
        <a:solidFill>
          <a:srgbClr val="1A998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74;p11"/>
          <p:cNvGrpSpPr/>
          <p:nvPr/>
        </p:nvGrpSpPr>
        <p:grpSpPr>
          <a:xfrm>
            <a:off x="830391" y="4169129"/>
            <a:ext cx="745766" cy="45829"/>
            <a:chOff x="0" y="0"/>
            <a:chExt cx="745764" cy="45828"/>
          </a:xfrm>
        </p:grpSpPr>
        <p:sp>
          <p:nvSpPr>
            <p:cNvPr id="95" name="Google Shape;75;p11"/>
            <p:cNvSpPr/>
            <p:nvPr/>
          </p:nvSpPr>
          <p:spPr>
            <a:xfrm rot="16200000">
              <a:off x="536420" y="-163517"/>
              <a:ext cx="45829" cy="37286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6" name="Google Shape;76;p11"/>
            <p:cNvSpPr/>
            <p:nvPr/>
          </p:nvSpPr>
          <p:spPr>
            <a:xfrm rot="16200000">
              <a:off x="165091" y="-165093"/>
              <a:ext cx="45829" cy="37601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98" name="Title Text"/>
          <p:cNvSpPr txBox="1"/>
          <p:nvPr>
            <p:ph type="title"/>
          </p:nvPr>
        </p:nvSpPr>
        <p:spPr>
          <a:xfrm>
            <a:off x="729450" y="733950"/>
            <a:ext cx="7688400" cy="1244701"/>
          </a:xfrm>
          <a:prstGeom prst="rect">
            <a:avLst/>
          </a:prstGeom>
        </p:spPr>
        <p:txBody>
          <a:bodyPr/>
          <a:lstStyle>
            <a:lvl1pPr>
              <a:defRPr sz="80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Body Level One…"/>
          <p:cNvSpPr txBox="1"/>
          <p:nvPr>
            <p:ph type="body" sz="half" idx="1"/>
          </p:nvPr>
        </p:nvSpPr>
        <p:spPr>
          <a:xfrm>
            <a:off x="729450" y="2272888"/>
            <a:ext cx="7688400" cy="1580402"/>
          </a:xfrm>
          <a:prstGeom prst="rect">
            <a:avLst/>
          </a:prstGeom>
        </p:spPr>
        <p:txBody>
          <a:bodyPr/>
          <a:lstStyle>
            <a:lvl1pPr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1;p6"/>
          <p:cNvSpPr/>
          <p:nvPr/>
        </p:nvSpPr>
        <p:spPr>
          <a:xfrm>
            <a:off x="0" y="-2"/>
            <a:ext cx="9144000" cy="487804"/>
          </a:xfrm>
          <a:prstGeom prst="rect">
            <a:avLst/>
          </a:prstGeom>
          <a:solidFill>
            <a:srgbClr val="E9EDE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5" name="Google Shape;42;p6"/>
          <p:cNvGrpSpPr/>
          <p:nvPr/>
        </p:nvGrpSpPr>
        <p:grpSpPr>
          <a:xfrm>
            <a:off x="830391" y="1191254"/>
            <a:ext cx="745766" cy="45829"/>
            <a:chOff x="0" y="0"/>
            <a:chExt cx="745764" cy="45828"/>
          </a:xfrm>
        </p:grpSpPr>
        <p:sp>
          <p:nvSpPr>
            <p:cNvPr id="3" name="Google Shape;43;p6"/>
            <p:cNvSpPr/>
            <p:nvPr/>
          </p:nvSpPr>
          <p:spPr>
            <a:xfrm rot="16200000">
              <a:off x="536420" y="-163517"/>
              <a:ext cx="45829" cy="372861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" name="Google Shape;44;p6"/>
            <p:cNvSpPr/>
            <p:nvPr/>
          </p:nvSpPr>
          <p:spPr>
            <a:xfrm rot="16200000">
              <a:off x="165091" y="-165093"/>
              <a:ext cx="45829" cy="376013"/>
            </a:xfrm>
            <a:prstGeom prst="rect">
              <a:avLst/>
            </a:prstGeom>
            <a:solidFill>
              <a:srgbClr val="1A998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6" name="Title Text"/>
          <p:cNvSpPr txBox="1"/>
          <p:nvPr>
            <p:ph type="title"/>
          </p:nvPr>
        </p:nvSpPr>
        <p:spPr>
          <a:xfrm>
            <a:off x="729450" y="1318650"/>
            <a:ext cx="7688700" cy="53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" name="Body Level One…"/>
          <p:cNvSpPr txBox="1"/>
          <p:nvPr>
            <p:ph type="body" idx="1"/>
          </p:nvPr>
        </p:nvSpPr>
        <p:spPr>
          <a:xfrm>
            <a:off x="729450" y="2078875"/>
            <a:ext cx="7688700" cy="2261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 txBox="1"/>
          <p:nvPr>
            <p:ph type="sldNum" sz="quarter" idx="2"/>
          </p:nvPr>
        </p:nvSpPr>
        <p:spPr>
          <a:xfrm>
            <a:off x="8748192" y="4779027"/>
            <a:ext cx="336812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spAutoFit/>
          </a:bodyPr>
          <a:lstStyle>
            <a:lvl1pPr algn="r"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600" u="none">
          <a:ln>
            <a:noFill/>
          </a:ln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600" u="none">
          <a:ln>
            <a:noFill/>
          </a:ln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600" u="none">
          <a:ln>
            <a:noFill/>
          </a:ln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600" u="none">
          <a:ln>
            <a:noFill/>
          </a:ln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600" u="none">
          <a:ln>
            <a:noFill/>
          </a:ln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600" u="none">
          <a:ln>
            <a:noFill/>
          </a:ln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600" u="none">
          <a:ln>
            <a:noFill/>
          </a:ln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600" u="none">
          <a:ln>
            <a:noFill/>
          </a:ln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600" u="none">
          <a:ln>
            <a:noFill/>
          </a:ln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9pPr>
    </p:titleStyle>
    <p:bodyStyle>
      <a:lvl1pPr marL="457200" marR="0" indent="-31115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●"/>
        <a:tabLst/>
        <a:defRPr b="0" baseline="0" cap="none" i="0" spc="0" strike="noStrike" sz="1300" u="none">
          <a:ln>
            <a:noFill/>
          </a:ln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1pPr>
      <a:lvl2pPr marL="968662" marR="0" indent="-352712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○"/>
        <a:tabLst/>
        <a:defRPr b="0" baseline="0" cap="none" i="0" spc="0" strike="noStrike" sz="1300" u="none">
          <a:ln>
            <a:noFill/>
          </a:ln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2pPr>
      <a:lvl3pPr marL="1425862" marR="0" indent="-352712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■"/>
        <a:tabLst/>
        <a:defRPr b="0" baseline="0" cap="none" i="0" spc="0" strike="noStrike" sz="1300" u="none">
          <a:ln>
            <a:noFill/>
          </a:ln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3pPr>
      <a:lvl4pPr marL="1883062" marR="0" indent="-352712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●"/>
        <a:tabLst/>
        <a:defRPr b="0" baseline="0" cap="none" i="0" spc="0" strike="noStrike" sz="1300" u="none">
          <a:ln>
            <a:noFill/>
          </a:ln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4pPr>
      <a:lvl5pPr marL="2340262" marR="0" indent="-352712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○"/>
        <a:tabLst/>
        <a:defRPr b="0" baseline="0" cap="none" i="0" spc="0" strike="noStrike" sz="1300" u="none">
          <a:ln>
            <a:noFill/>
          </a:ln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5pPr>
      <a:lvl6pPr marL="2797462" marR="0" indent="-352712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■"/>
        <a:tabLst/>
        <a:defRPr b="0" baseline="0" cap="none" i="0" spc="0" strike="noStrike" sz="1300" u="none">
          <a:ln>
            <a:noFill/>
          </a:ln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6pPr>
      <a:lvl7pPr marL="3254662" marR="0" indent="-352712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●"/>
        <a:tabLst/>
        <a:defRPr b="0" baseline="0" cap="none" i="0" spc="0" strike="noStrike" sz="1300" u="none">
          <a:ln>
            <a:noFill/>
          </a:ln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7pPr>
      <a:lvl8pPr marL="3711862" marR="0" indent="-352712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○"/>
        <a:tabLst/>
        <a:defRPr b="0" baseline="0" cap="none" i="0" spc="0" strike="noStrike" sz="1300" u="none">
          <a:ln>
            <a:noFill/>
          </a:ln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8pPr>
      <a:lvl9pPr marL="4169062" marR="0" indent="-352712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■"/>
        <a:tabLst/>
        <a:defRPr b="0" baseline="0" cap="none" i="0" spc="0" strike="noStrike" sz="1300" u="none">
          <a:ln>
            <a:noFill/>
          </a:ln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itle 1"/>
          <p:cNvSpPr txBox="1"/>
          <p:nvPr/>
        </p:nvSpPr>
        <p:spPr>
          <a:xfrm>
            <a:off x="727650" y="1408534"/>
            <a:ext cx="7513143" cy="1376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b="1" sz="39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Functions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Default Arguments in Functions"/>
          <p:cNvSpPr txBox="1"/>
          <p:nvPr>
            <p:ph type="title"/>
          </p:nvPr>
        </p:nvSpPr>
        <p:spPr>
          <a:xfrm>
            <a:off x="727650" y="2474349"/>
            <a:ext cx="7688700" cy="1071877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Default Arguments in Functions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Default Arguments"/>
          <p:cNvSpPr txBox="1"/>
          <p:nvPr>
            <p:ph type="title"/>
          </p:nvPr>
        </p:nvSpPr>
        <p:spPr>
          <a:xfrm>
            <a:off x="411950" y="607876"/>
            <a:ext cx="7688700" cy="661349"/>
          </a:xfrm>
          <a:prstGeom prst="rect">
            <a:avLst/>
          </a:prstGeom>
        </p:spPr>
        <p:txBody>
          <a:bodyPr/>
          <a:lstStyle/>
          <a:p>
            <a:pPr/>
            <a:r>
              <a:t>Default Arguments</a:t>
            </a:r>
          </a:p>
        </p:txBody>
      </p:sp>
      <p:sp>
        <p:nvSpPr>
          <p:cNvPr id="149" name="Default arguments assign default value is no value is passed"/>
          <p:cNvSpPr txBox="1"/>
          <p:nvPr>
            <p:ph type="body" sz="quarter" idx="1"/>
          </p:nvPr>
        </p:nvSpPr>
        <p:spPr>
          <a:xfrm>
            <a:off x="411950" y="1389300"/>
            <a:ext cx="7688700" cy="872138"/>
          </a:xfrm>
          <a:prstGeom prst="rect">
            <a:avLst/>
          </a:prstGeom>
        </p:spPr>
        <p:txBody>
          <a:bodyPr/>
          <a:lstStyle>
            <a:lvl1pPr marL="122521" indent="-122521" defTabSz="859536">
              <a:buClrTx/>
              <a:buSzPct val="100000"/>
              <a:buFontTx/>
              <a:buChar char="•"/>
              <a:defRPr sz="2162"/>
            </a:lvl1pPr>
          </a:lstStyle>
          <a:p>
            <a:pPr/>
            <a:r>
              <a:t>Default arguments assign default value is no value is passed</a:t>
            </a:r>
          </a:p>
        </p:txBody>
      </p:sp>
      <p:sp>
        <p:nvSpPr>
          <p:cNvPr id="150" name="def printmessage(message=&quot;No Message&quot;):…"/>
          <p:cNvSpPr txBox="1"/>
          <p:nvPr/>
        </p:nvSpPr>
        <p:spPr>
          <a:xfrm>
            <a:off x="494048" y="2147760"/>
            <a:ext cx="8460704" cy="2176287"/>
          </a:xfrm>
          <a:prstGeom prst="rect">
            <a:avLst/>
          </a:prstGeom>
          <a:solidFill>
            <a:srgbClr val="02020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defTabSz="379475">
              <a:lnSpc>
                <a:spcPts val="4400"/>
              </a:lnSpc>
              <a:defRPr sz="2490">
                <a:solidFill>
                  <a:srgbClr val="DCDCAA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569CD6"/>
                </a:solidFill>
              </a:rPr>
              <a:t>def</a:t>
            </a:r>
            <a:r>
              <a:rPr>
                <a:solidFill>
                  <a:srgbClr val="D4D4D4"/>
                </a:solidFill>
              </a:rPr>
              <a:t> </a:t>
            </a:r>
            <a:r>
              <a:t>printmessage</a:t>
            </a:r>
            <a:r>
              <a:rPr>
                <a:solidFill>
                  <a:srgbClr val="D4D4D4"/>
                </a:solidFill>
              </a:rPr>
              <a:t>(</a:t>
            </a:r>
            <a:r>
              <a:rPr>
                <a:solidFill>
                  <a:srgbClr val="9CDCFE"/>
                </a:solidFill>
              </a:rPr>
              <a:t>message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E9178"/>
                </a:solidFill>
              </a:rPr>
              <a:t>"No Message"</a:t>
            </a:r>
            <a:r>
              <a:rPr>
                <a:solidFill>
                  <a:srgbClr val="D4D4D4"/>
                </a:solidFill>
              </a:rPr>
              <a:t>):</a:t>
            </a:r>
            <a:endParaRPr>
              <a:solidFill>
                <a:srgbClr val="D4D4D4"/>
              </a:solidFill>
            </a:endParaRPr>
          </a:p>
          <a:p>
            <a:pPr defTabSz="379475">
              <a:lnSpc>
                <a:spcPts val="4400"/>
              </a:lnSpc>
              <a:defRPr sz="2490">
                <a:solidFill>
                  <a:srgbClr val="CE9178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t>"This function prints a message passed"</a:t>
            </a:r>
            <a:endParaRPr>
              <a:solidFill>
                <a:srgbClr val="D4D4D4"/>
              </a:solidFill>
            </a:endParaRPr>
          </a:p>
          <a:p>
            <a:pPr defTabSz="379475">
              <a:lnSpc>
                <a:spcPts val="4400"/>
              </a:lnSpc>
              <a:defRPr sz="2490">
                <a:solidFill>
                  <a:srgbClr val="CE9178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rPr>
                <a:solidFill>
                  <a:srgbClr val="DCDCAA"/>
                </a:solidFill>
              </a:rPr>
              <a:t>print</a:t>
            </a:r>
            <a:r>
              <a:rPr>
                <a:solidFill>
                  <a:srgbClr val="D4D4D4"/>
                </a:solidFill>
              </a:rPr>
              <a:t>(</a:t>
            </a:r>
            <a:r>
              <a:t>"Message:"</a:t>
            </a:r>
            <a:r>
              <a:rPr>
                <a:solidFill>
                  <a:srgbClr val="D4D4D4"/>
                </a:solidFill>
              </a:rPr>
              <a:t>,message)</a:t>
            </a:r>
            <a:endParaRPr>
              <a:solidFill>
                <a:srgbClr val="D4D4D4"/>
              </a:solidFill>
            </a:endParaRPr>
          </a:p>
          <a:p>
            <a:pPr defTabSz="379475">
              <a:lnSpc>
                <a:spcPts val="4400"/>
              </a:lnSpc>
              <a:defRPr sz="2490">
                <a:solidFill>
                  <a:srgbClr val="C586C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t>return</a:t>
            </a:r>
            <a:endParaRPr>
              <a:solidFill>
                <a:srgbClr val="D4D4D4"/>
              </a:solidFill>
            </a:endParaRPr>
          </a:p>
          <a:p>
            <a:pPr defTabSz="379475">
              <a:lnSpc>
                <a:spcPts val="4400"/>
              </a:lnSpc>
              <a:defRPr sz="2490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printmessage()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Keyword Arguments"/>
          <p:cNvSpPr txBox="1"/>
          <p:nvPr>
            <p:ph type="title"/>
          </p:nvPr>
        </p:nvSpPr>
        <p:spPr>
          <a:xfrm>
            <a:off x="359350" y="457627"/>
            <a:ext cx="8110926" cy="80294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Keyword Arguments</a:t>
            </a:r>
          </a:p>
        </p:txBody>
      </p:sp>
      <p:sp>
        <p:nvSpPr>
          <p:cNvPr id="153" name="Arguments can be passed using their names…"/>
          <p:cNvSpPr txBox="1"/>
          <p:nvPr>
            <p:ph type="body" sz="quarter" idx="1"/>
          </p:nvPr>
        </p:nvSpPr>
        <p:spPr>
          <a:xfrm>
            <a:off x="359350" y="1358296"/>
            <a:ext cx="7688700" cy="985751"/>
          </a:xfrm>
          <a:prstGeom prst="rect">
            <a:avLst/>
          </a:prstGeom>
        </p:spPr>
        <p:txBody>
          <a:bodyPr/>
          <a:lstStyle/>
          <a:p>
            <a:pPr marL="402336" indent="-273812" defTabSz="804672">
              <a:buSzPts val="2300"/>
              <a:defRPr sz="2376"/>
            </a:pPr>
            <a:r>
              <a:t>Arguments can be passed using their names </a:t>
            </a:r>
          </a:p>
          <a:p>
            <a:pPr marL="402336" indent="-273812" defTabSz="804672">
              <a:buSzPts val="2300"/>
              <a:defRPr sz="2376"/>
            </a:pPr>
            <a:r>
              <a:t>Can be called in any order while calling</a:t>
            </a:r>
          </a:p>
        </p:txBody>
      </p:sp>
      <p:sp>
        <p:nvSpPr>
          <p:cNvPr id="154" name="def printNtimes(message,times):…"/>
          <p:cNvSpPr txBox="1"/>
          <p:nvPr/>
        </p:nvSpPr>
        <p:spPr>
          <a:xfrm>
            <a:off x="341648" y="2465260"/>
            <a:ext cx="7854775" cy="217628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defTabSz="457200">
              <a:lnSpc>
                <a:spcPts val="4300"/>
              </a:lnSpc>
              <a:defRPr sz="2100">
                <a:solidFill>
                  <a:srgbClr val="DCDCAA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569CD6"/>
                </a:solidFill>
              </a:rPr>
              <a:t>def</a:t>
            </a:r>
            <a:r>
              <a:rPr>
                <a:solidFill>
                  <a:srgbClr val="D4D4D4"/>
                </a:solidFill>
              </a:rPr>
              <a:t> </a:t>
            </a:r>
            <a:r>
              <a:t>printNtimes</a:t>
            </a:r>
            <a:r>
              <a:rPr>
                <a:solidFill>
                  <a:srgbClr val="D4D4D4"/>
                </a:solidFill>
              </a:rPr>
              <a:t>(</a:t>
            </a:r>
            <a:r>
              <a:rPr>
                <a:solidFill>
                  <a:srgbClr val="9CDCFE"/>
                </a:solidFill>
              </a:rPr>
              <a:t>message</a:t>
            </a:r>
            <a:r>
              <a:rPr>
                <a:solidFill>
                  <a:srgbClr val="D4D4D4"/>
                </a:solidFill>
              </a:rPr>
              <a:t>,</a:t>
            </a:r>
            <a:r>
              <a:rPr>
                <a:solidFill>
                  <a:srgbClr val="9CDCFE"/>
                </a:solidFill>
              </a:rPr>
              <a:t>times</a:t>
            </a:r>
            <a:r>
              <a:rPr>
                <a:solidFill>
                  <a:srgbClr val="D4D4D4"/>
                </a:solidFill>
              </a:rPr>
              <a:t>):</a:t>
            </a:r>
            <a:endParaRPr>
              <a:solidFill>
                <a:srgbClr val="D4D4D4"/>
              </a:solidFill>
            </a:endParaRPr>
          </a:p>
          <a:p>
            <a:pPr defTabSz="457200">
              <a:lnSpc>
                <a:spcPts val="4300"/>
              </a:lnSpc>
              <a:defRPr sz="2100">
                <a:solidFill>
                  <a:srgbClr val="CE9178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t>"This function prints a message passed"</a:t>
            </a:r>
            <a:endParaRPr>
              <a:solidFill>
                <a:srgbClr val="D4D4D4"/>
              </a:solidFill>
            </a:endParaRPr>
          </a:p>
          <a:p>
            <a:pPr defTabSz="457200">
              <a:lnSpc>
                <a:spcPts val="4300"/>
              </a:lnSpc>
              <a:defRPr sz="2100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586C0"/>
                </a:solidFill>
              </a:rPr>
              <a:t>for</a:t>
            </a:r>
            <a:r>
              <a:t> i </a:t>
            </a:r>
            <a:r>
              <a:rPr>
                <a:solidFill>
                  <a:srgbClr val="569CD6"/>
                </a:solidFill>
              </a:rPr>
              <a:t>in</a:t>
            </a:r>
            <a:r>
              <a:t> </a:t>
            </a:r>
            <a:r>
              <a:rPr>
                <a:solidFill>
                  <a:srgbClr val="DCDCAA"/>
                </a:solidFill>
              </a:rPr>
              <a:t>range</a:t>
            </a:r>
            <a:r>
              <a:t>(times):</a:t>
            </a:r>
          </a:p>
          <a:p>
            <a:pPr defTabSz="457200">
              <a:lnSpc>
                <a:spcPts val="4300"/>
              </a:lnSpc>
              <a:defRPr sz="2100">
                <a:solidFill>
                  <a:srgbClr val="CE9178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4D4D4"/>
                </a:solidFill>
              </a:rPr>
              <a:t>        </a:t>
            </a:r>
            <a:r>
              <a:rPr>
                <a:solidFill>
                  <a:srgbClr val="DCDCAA"/>
                </a:solidFill>
              </a:rPr>
              <a:t>print</a:t>
            </a:r>
            <a:r>
              <a:rPr>
                <a:solidFill>
                  <a:srgbClr val="D4D4D4"/>
                </a:solidFill>
              </a:rPr>
              <a:t>(</a:t>
            </a:r>
            <a:r>
              <a:t>"Message:"</a:t>
            </a:r>
            <a:r>
              <a:rPr>
                <a:solidFill>
                  <a:srgbClr val="D4D4D4"/>
                </a:solidFill>
              </a:rPr>
              <a:t>,message)</a:t>
            </a:r>
            <a:endParaRPr>
              <a:solidFill>
                <a:srgbClr val="D4D4D4"/>
              </a:solidFill>
            </a:endParaRPr>
          </a:p>
          <a:p>
            <a:pPr defTabSz="457200">
              <a:lnSpc>
                <a:spcPts val="4300"/>
              </a:lnSpc>
              <a:defRPr sz="2100">
                <a:solidFill>
                  <a:srgbClr val="C586C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t>return</a:t>
            </a:r>
            <a:endParaRPr>
              <a:solidFill>
                <a:srgbClr val="D4D4D4"/>
              </a:solidFill>
            </a:endParaRPr>
          </a:p>
          <a:p>
            <a:pPr defTabSz="457200">
              <a:lnSpc>
                <a:spcPts val="4300"/>
              </a:lnSpc>
              <a:defRPr sz="2100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printNtimes(</a:t>
            </a:r>
            <a:r>
              <a:rPr>
                <a:solidFill>
                  <a:srgbClr val="9CDCFE"/>
                </a:solidFill>
              </a:rPr>
              <a:t>times</a:t>
            </a:r>
            <a:r>
              <a:t>=</a:t>
            </a:r>
            <a:r>
              <a:rPr>
                <a:solidFill>
                  <a:srgbClr val="B5CEA8"/>
                </a:solidFill>
              </a:rPr>
              <a:t>3</a:t>
            </a:r>
            <a:r>
              <a:t>,</a:t>
            </a:r>
            <a:r>
              <a:rPr>
                <a:solidFill>
                  <a:srgbClr val="9CDCFE"/>
                </a:solidFill>
              </a:rPr>
              <a:t>message</a:t>
            </a:r>
            <a:r>
              <a:t>=</a:t>
            </a:r>
            <a:r>
              <a:rPr>
                <a:solidFill>
                  <a:srgbClr val="CE9178"/>
                </a:solidFill>
              </a:rPr>
              <a:t>"hello"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Variable Length arguments"/>
          <p:cNvSpPr txBox="1"/>
          <p:nvPr>
            <p:ph type="title"/>
          </p:nvPr>
        </p:nvSpPr>
        <p:spPr>
          <a:xfrm>
            <a:off x="359350" y="457627"/>
            <a:ext cx="8110926" cy="80294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Variable Length arguments</a:t>
            </a:r>
          </a:p>
        </p:txBody>
      </p:sp>
      <p:sp>
        <p:nvSpPr>
          <p:cNvPr id="157" name="Can have many arguments…"/>
          <p:cNvSpPr txBox="1"/>
          <p:nvPr>
            <p:ph type="body" sz="quarter" idx="1"/>
          </p:nvPr>
        </p:nvSpPr>
        <p:spPr>
          <a:xfrm>
            <a:off x="359350" y="1231296"/>
            <a:ext cx="7688700" cy="985751"/>
          </a:xfrm>
          <a:prstGeom prst="rect">
            <a:avLst/>
          </a:prstGeom>
        </p:spPr>
        <p:txBody>
          <a:bodyPr/>
          <a:lstStyle/>
          <a:p>
            <a:pPr marL="402336" indent="-273812" defTabSz="804672">
              <a:buSzPts val="2300"/>
              <a:defRPr sz="2376"/>
            </a:pPr>
            <a:r>
              <a:t>Can have many arguments </a:t>
            </a:r>
          </a:p>
          <a:p>
            <a:pPr marL="402336" indent="-273812" defTabSz="804672">
              <a:buSzPts val="2300"/>
              <a:defRPr sz="2376"/>
            </a:pPr>
            <a:r>
              <a:t>Used for functions that need to work many variables</a:t>
            </a:r>
          </a:p>
        </p:txBody>
      </p:sp>
      <p:sp>
        <p:nvSpPr>
          <p:cNvPr id="158" name="def add(a,b,*argtuple):…"/>
          <p:cNvSpPr txBox="1"/>
          <p:nvPr/>
        </p:nvSpPr>
        <p:spPr>
          <a:xfrm>
            <a:off x="583080" y="2221230"/>
            <a:ext cx="7485666" cy="275843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lnSpc>
                <a:spcPts val="4900"/>
              </a:lnSpc>
              <a:defRPr sz="2600">
                <a:solidFill>
                  <a:srgbClr val="9CDCF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569CD6"/>
                </a:solidFill>
              </a:rPr>
              <a:t>def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DCDCAA"/>
                </a:solidFill>
              </a:rPr>
              <a:t>add</a:t>
            </a:r>
            <a:r>
              <a:rPr>
                <a:solidFill>
                  <a:srgbClr val="D4D4D4"/>
                </a:solidFill>
              </a:rPr>
              <a:t>(</a:t>
            </a:r>
            <a:r>
              <a:t>a</a:t>
            </a:r>
            <a:r>
              <a:rPr>
                <a:solidFill>
                  <a:srgbClr val="D4D4D4"/>
                </a:solidFill>
              </a:rPr>
              <a:t>,</a:t>
            </a:r>
            <a:r>
              <a:t>b</a:t>
            </a:r>
            <a:r>
              <a:rPr>
                <a:solidFill>
                  <a:srgbClr val="D4D4D4"/>
                </a:solidFill>
              </a:rPr>
              <a:t>,*</a:t>
            </a:r>
            <a:r>
              <a:t>argtuple</a:t>
            </a:r>
            <a:r>
              <a:rPr>
                <a:solidFill>
                  <a:srgbClr val="D4D4D4"/>
                </a:solidFill>
              </a:rPr>
              <a:t>):</a:t>
            </a:r>
            <a:endParaRPr>
              <a:solidFill>
                <a:srgbClr val="D4D4D4"/>
              </a:solidFill>
            </a:endParaRPr>
          </a:p>
          <a:p>
            <a:pPr defTabSz="457200">
              <a:lnSpc>
                <a:spcPts val="4900"/>
              </a:lnSpc>
              <a:defRPr sz="2600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DCDCAA"/>
                </a:solidFill>
              </a:rPr>
              <a:t>sum</a:t>
            </a:r>
            <a:r>
              <a:t>=a+b</a:t>
            </a:r>
          </a:p>
          <a:p>
            <a:pPr defTabSz="457200">
              <a:lnSpc>
                <a:spcPts val="4900"/>
              </a:lnSpc>
              <a:defRPr sz="2600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586C0"/>
                </a:solidFill>
              </a:rPr>
              <a:t>for</a:t>
            </a:r>
            <a:r>
              <a:t> i </a:t>
            </a:r>
            <a:r>
              <a:rPr>
                <a:solidFill>
                  <a:srgbClr val="569CD6"/>
                </a:solidFill>
              </a:rPr>
              <a:t>in</a:t>
            </a:r>
            <a:r>
              <a:t> argtuple:</a:t>
            </a:r>
          </a:p>
          <a:p>
            <a:pPr defTabSz="457200">
              <a:lnSpc>
                <a:spcPts val="4900"/>
              </a:lnSpc>
              <a:defRPr sz="2600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DCDCAA"/>
                </a:solidFill>
              </a:rPr>
              <a:t>sum</a:t>
            </a:r>
            <a:r>
              <a:t>=</a:t>
            </a:r>
            <a:r>
              <a:rPr>
                <a:solidFill>
                  <a:srgbClr val="DCDCAA"/>
                </a:solidFill>
              </a:rPr>
              <a:t>sum</a:t>
            </a:r>
            <a:r>
              <a:t>+i</a:t>
            </a:r>
          </a:p>
          <a:p>
            <a:pPr defTabSz="457200">
              <a:lnSpc>
                <a:spcPts val="4900"/>
              </a:lnSpc>
              <a:defRPr sz="2600">
                <a:solidFill>
                  <a:srgbClr val="C586C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DCDCAA"/>
                </a:solidFill>
              </a:rPr>
              <a:t>sum</a:t>
            </a:r>
            <a:endParaRPr>
              <a:solidFill>
                <a:srgbClr val="D4D4D4"/>
              </a:solidFill>
            </a:endParaRPr>
          </a:p>
          <a:p>
            <a:pPr defTabSz="457200">
              <a:lnSpc>
                <a:spcPts val="4900"/>
              </a:lnSpc>
              <a:defRPr sz="2600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CDCAA"/>
                </a:solidFill>
              </a:rPr>
              <a:t>sum</a:t>
            </a:r>
            <a:r>
              <a:t>=add(</a:t>
            </a:r>
            <a:r>
              <a:rPr>
                <a:solidFill>
                  <a:srgbClr val="B5CEA8"/>
                </a:solidFill>
              </a:rPr>
              <a:t>1</a:t>
            </a:r>
            <a:r>
              <a:t>,</a:t>
            </a:r>
            <a:r>
              <a:rPr>
                <a:solidFill>
                  <a:srgbClr val="B5CEA8"/>
                </a:solidFill>
              </a:rPr>
              <a:t>2</a:t>
            </a:r>
            <a:r>
              <a:t>,</a:t>
            </a:r>
            <a:r>
              <a:rPr>
                <a:solidFill>
                  <a:srgbClr val="B5CEA8"/>
                </a:solidFill>
              </a:rPr>
              <a:t>3</a:t>
            </a:r>
            <a:r>
              <a:t>,</a:t>
            </a:r>
            <a:r>
              <a:rPr>
                <a:solidFill>
                  <a:srgbClr val="B5CEA8"/>
                </a:solidFill>
              </a:rPr>
              <a:t>4</a:t>
            </a:r>
            <a:r>
              <a:t>,</a:t>
            </a:r>
            <a:r>
              <a:rPr>
                <a:solidFill>
                  <a:srgbClr val="B5CEA8"/>
                </a:solidFill>
              </a:rPr>
              <a:t>5</a:t>
            </a:r>
            <a:r>
              <a:t>,</a:t>
            </a:r>
            <a:r>
              <a:rPr>
                <a:solidFill>
                  <a:srgbClr val="B5CEA8"/>
                </a:solidFill>
              </a:rPr>
              <a:t>6</a:t>
            </a:r>
            <a:r>
              <a:t>,</a:t>
            </a:r>
            <a:r>
              <a:rPr>
                <a:solidFill>
                  <a:srgbClr val="B5CEA8"/>
                </a:solidFill>
              </a:rPr>
              <a:t>6</a:t>
            </a:r>
            <a:r>
              <a:t>)</a:t>
            </a:r>
          </a:p>
          <a:p>
            <a:pPr defTabSz="457200">
              <a:lnSpc>
                <a:spcPts val="4900"/>
              </a:lnSpc>
              <a:defRPr sz="2600">
                <a:solidFill>
                  <a:srgbClr val="DCDCAA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print</a:t>
            </a:r>
            <a:r>
              <a:rPr>
                <a:solidFill>
                  <a:srgbClr val="D4D4D4"/>
                </a:solidFill>
              </a:rPr>
              <a:t> </a:t>
            </a:r>
            <a:r>
              <a:t>sum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Function"/>
          <p:cNvSpPr txBox="1"/>
          <p:nvPr>
            <p:ph type="title"/>
          </p:nvPr>
        </p:nvSpPr>
        <p:spPr>
          <a:xfrm>
            <a:off x="594674" y="482718"/>
            <a:ext cx="7688701" cy="749093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</a:lstStyle>
          <a:p>
            <a:pPr/>
            <a:r>
              <a:t>Function</a:t>
            </a:r>
          </a:p>
        </p:txBody>
      </p:sp>
      <p:sp>
        <p:nvSpPr>
          <p:cNvPr id="119" name="A function is a block of statements that perform a single task…"/>
          <p:cNvSpPr txBox="1"/>
          <p:nvPr>
            <p:ph type="body" idx="1"/>
          </p:nvPr>
        </p:nvSpPr>
        <p:spPr>
          <a:xfrm>
            <a:off x="208673" y="1479877"/>
            <a:ext cx="8460703" cy="3208013"/>
          </a:xfrm>
          <a:prstGeom prst="rect">
            <a:avLst/>
          </a:prstGeom>
        </p:spPr>
        <p:txBody>
          <a:bodyPr/>
          <a:lstStyle/>
          <a:p>
            <a:pPr lvl="1" marL="621631" indent="-240631" defTabSz="731519">
              <a:buClrTx/>
              <a:buSzPct val="100000"/>
              <a:buFontTx/>
              <a:buChar char="•"/>
              <a:defRPr sz="2600"/>
            </a:pPr>
            <a:r>
              <a:t>A function is a block of statements that perform a single task</a:t>
            </a:r>
          </a:p>
          <a:p>
            <a:pPr lvl="1" marL="621631" indent="-240631" defTabSz="731519">
              <a:buClrTx/>
              <a:buSzPct val="100000"/>
              <a:buFontTx/>
              <a:buChar char="•"/>
              <a:defRPr sz="2600"/>
            </a:pPr>
            <a:r>
              <a:t>Functions provide a way to reuse your code</a:t>
            </a:r>
          </a:p>
          <a:p>
            <a:pPr lvl="1" marL="621631" indent="-240631" defTabSz="731519">
              <a:buClrTx/>
              <a:buSzPct val="100000"/>
              <a:buFontTx/>
              <a:buChar char="•"/>
              <a:defRPr sz="2600"/>
            </a:pPr>
            <a:r>
              <a:t>Python has Many builtin functions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Builtin Functions"/>
          <p:cNvSpPr txBox="1"/>
          <p:nvPr>
            <p:ph type="title"/>
          </p:nvPr>
        </p:nvSpPr>
        <p:spPr>
          <a:xfrm>
            <a:off x="594674" y="482718"/>
            <a:ext cx="7688701" cy="749093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</a:lstStyle>
          <a:p>
            <a:pPr/>
            <a:r>
              <a:t>Builtin Functions</a:t>
            </a:r>
          </a:p>
        </p:txBody>
      </p:sp>
      <p:sp>
        <p:nvSpPr>
          <p:cNvPr id="122" name="len()…"/>
          <p:cNvSpPr txBox="1"/>
          <p:nvPr>
            <p:ph type="body" idx="1"/>
          </p:nvPr>
        </p:nvSpPr>
        <p:spPr>
          <a:xfrm>
            <a:off x="208673" y="1479877"/>
            <a:ext cx="8460703" cy="3208013"/>
          </a:xfrm>
          <a:prstGeom prst="rect">
            <a:avLst/>
          </a:prstGeom>
        </p:spPr>
        <p:txBody>
          <a:bodyPr/>
          <a:lstStyle/>
          <a:p>
            <a:pPr lvl="1" marL="621631" indent="-240631" defTabSz="731519">
              <a:buClrTx/>
              <a:buSzPct val="100000"/>
              <a:buFontTx/>
              <a:buChar char="•"/>
              <a:defRPr sz="2600"/>
            </a:pPr>
          </a:p>
          <a:p>
            <a:pPr lvl="1" marL="621631" indent="-240631" defTabSz="731519">
              <a:buClrTx/>
              <a:buSzPct val="100000"/>
              <a:buFontTx/>
              <a:buChar char="•"/>
              <a:defRPr sz="2600"/>
            </a:pPr>
            <a:r>
              <a:t>len()</a:t>
            </a:r>
          </a:p>
          <a:p>
            <a:pPr lvl="1" marL="621631" indent="-240631" defTabSz="731519">
              <a:buClrTx/>
              <a:buSzPct val="100000"/>
              <a:buFontTx/>
              <a:buChar char="•"/>
              <a:defRPr sz="2600"/>
            </a:pPr>
            <a:r>
              <a:t>range()</a:t>
            </a:r>
          </a:p>
          <a:p>
            <a:pPr lvl="1" marL="621631" indent="-240631" defTabSz="731519">
              <a:buClrTx/>
              <a:buSzPct val="100000"/>
              <a:buFontTx/>
              <a:buChar char="•"/>
              <a:defRPr sz="2600"/>
            </a:pPr>
            <a:r>
              <a:t>dir()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User Defined Function"/>
          <p:cNvSpPr txBox="1"/>
          <p:nvPr>
            <p:ph type="title"/>
          </p:nvPr>
        </p:nvSpPr>
        <p:spPr>
          <a:xfrm>
            <a:off x="594674" y="482718"/>
            <a:ext cx="7688701" cy="749093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</a:lstStyle>
          <a:p>
            <a:pPr/>
            <a:r>
              <a:t>User Defined Function</a:t>
            </a:r>
          </a:p>
        </p:txBody>
      </p:sp>
      <p:sp>
        <p:nvSpPr>
          <p:cNvPr id="125" name="We can define our own functions that can perform a task"/>
          <p:cNvSpPr txBox="1"/>
          <p:nvPr>
            <p:ph type="body" sz="half" idx="1"/>
          </p:nvPr>
        </p:nvSpPr>
        <p:spPr>
          <a:xfrm>
            <a:off x="56273" y="1277080"/>
            <a:ext cx="8460703" cy="1184894"/>
          </a:xfrm>
          <a:prstGeom prst="rect">
            <a:avLst/>
          </a:prstGeom>
        </p:spPr>
        <p:txBody>
          <a:bodyPr/>
          <a:lstStyle/>
          <a:p>
            <a:pPr lvl="1" marL="621631" indent="-240631" defTabSz="731519">
              <a:buClrTx/>
              <a:buSzPct val="100000"/>
              <a:buFontTx/>
              <a:buChar char="•"/>
              <a:defRPr sz="2600"/>
            </a:pPr>
            <a:r>
              <a:t>We can define our own functions that can perform a task </a:t>
            </a:r>
          </a:p>
        </p:txBody>
      </p:sp>
      <p:sp>
        <p:nvSpPr>
          <p:cNvPr id="126" name="def name_of_function(list_of_arguments):…"/>
          <p:cNvSpPr txBox="1"/>
          <p:nvPr/>
        </p:nvSpPr>
        <p:spPr>
          <a:xfrm>
            <a:off x="341648" y="2336871"/>
            <a:ext cx="8460704" cy="166203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defTabSz="333756">
              <a:lnSpc>
                <a:spcPts val="3600"/>
              </a:lnSpc>
              <a:defRPr sz="1971">
                <a:solidFill>
                  <a:srgbClr val="9CDCF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569CD6"/>
                </a:solidFill>
              </a:rPr>
              <a:t>def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DCDCAA"/>
                </a:solidFill>
              </a:rPr>
              <a:t>name_of_function</a:t>
            </a:r>
            <a:r>
              <a:rPr>
                <a:solidFill>
                  <a:srgbClr val="D4D4D4"/>
                </a:solidFill>
              </a:rPr>
              <a:t>(</a:t>
            </a:r>
            <a:r>
              <a:t>list_of_arguments</a:t>
            </a:r>
            <a:r>
              <a:rPr>
                <a:solidFill>
                  <a:srgbClr val="D4D4D4"/>
                </a:solidFill>
              </a:rPr>
              <a:t>):</a:t>
            </a:r>
            <a:endParaRPr>
              <a:solidFill>
                <a:srgbClr val="D4D4D4"/>
              </a:solidFill>
            </a:endParaRPr>
          </a:p>
          <a:p>
            <a:pPr lvl="2" indent="333756" defTabSz="333756">
              <a:lnSpc>
                <a:spcPts val="3600"/>
              </a:lnSpc>
              <a:defRPr sz="1971">
                <a:solidFill>
                  <a:srgbClr val="9CDCF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“ option docstring that describes about function”</a:t>
            </a:r>
          </a:p>
          <a:p>
            <a:pPr lvl="2" indent="333756" defTabSz="333756">
              <a:lnSpc>
                <a:spcPts val="3600"/>
              </a:lnSpc>
              <a:defRPr sz="1971">
                <a:solidFill>
                  <a:srgbClr val="9CDCF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function_suite</a:t>
            </a:r>
          </a:p>
          <a:p>
            <a:pPr defTabSz="333756">
              <a:lnSpc>
                <a:spcPts val="3600"/>
              </a:lnSpc>
              <a:defRPr sz="1971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r>
              <a:rPr>
                <a:solidFill>
                  <a:srgbClr val="C586C0"/>
                </a:solidFill>
              </a:rPr>
              <a:t>return</a:t>
            </a:r>
            <a:r>
              <a:t> &lt;value&gt; </a:t>
            </a:r>
          </a:p>
        </p:txBody>
      </p:sp>
      <p:sp>
        <p:nvSpPr>
          <p:cNvPr id="127" name="Note: Arguments/Parameters mean same"/>
          <p:cNvSpPr txBox="1"/>
          <p:nvPr/>
        </p:nvSpPr>
        <p:spPr>
          <a:xfrm>
            <a:off x="341648" y="4134580"/>
            <a:ext cx="8460704" cy="7490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lvl="1" indent="228600" defTabSz="731519">
              <a:lnSpc>
                <a:spcPct val="115000"/>
              </a:lnSpc>
              <a:defRPr sz="2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Note: Arguments/Parameters mean same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Example Function"/>
          <p:cNvSpPr txBox="1"/>
          <p:nvPr>
            <p:ph type="title"/>
          </p:nvPr>
        </p:nvSpPr>
        <p:spPr>
          <a:xfrm>
            <a:off x="378774" y="487990"/>
            <a:ext cx="8386452" cy="749093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</a:lstStyle>
          <a:p>
            <a:pPr/>
            <a:r>
              <a:t>Example Function</a:t>
            </a:r>
          </a:p>
        </p:txBody>
      </p:sp>
      <p:sp>
        <p:nvSpPr>
          <p:cNvPr id="130" name="def printmessage(message):…"/>
          <p:cNvSpPr txBox="1"/>
          <p:nvPr/>
        </p:nvSpPr>
        <p:spPr>
          <a:xfrm>
            <a:off x="341648" y="1360360"/>
            <a:ext cx="8460704" cy="218156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defTabSz="457200">
              <a:lnSpc>
                <a:spcPts val="4400"/>
              </a:lnSpc>
              <a:defRPr sz="2200">
                <a:solidFill>
                  <a:srgbClr val="DCDCAA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569CD6"/>
                </a:solidFill>
              </a:rPr>
              <a:t>def</a:t>
            </a:r>
            <a:r>
              <a:rPr>
                <a:solidFill>
                  <a:srgbClr val="D4D4D4"/>
                </a:solidFill>
              </a:rPr>
              <a:t> </a:t>
            </a:r>
            <a:r>
              <a:t>printmessage</a:t>
            </a:r>
            <a:r>
              <a:rPr>
                <a:solidFill>
                  <a:srgbClr val="D4D4D4"/>
                </a:solidFill>
              </a:rPr>
              <a:t>(</a:t>
            </a:r>
            <a:r>
              <a:rPr>
                <a:solidFill>
                  <a:srgbClr val="9CDCFE"/>
                </a:solidFill>
              </a:rPr>
              <a:t>message</a:t>
            </a:r>
            <a:r>
              <a:rPr>
                <a:solidFill>
                  <a:srgbClr val="D4D4D4"/>
                </a:solidFill>
              </a:rPr>
              <a:t>):</a:t>
            </a:r>
            <a:endParaRPr>
              <a:solidFill>
                <a:srgbClr val="D4D4D4"/>
              </a:solidFill>
            </a:endParaRPr>
          </a:p>
          <a:p>
            <a:pPr defTabSz="457200">
              <a:lnSpc>
                <a:spcPts val="4400"/>
              </a:lnSpc>
              <a:defRPr sz="2200">
                <a:solidFill>
                  <a:srgbClr val="CE9178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t>'This function prints a message passed'</a:t>
            </a:r>
            <a:endParaRPr>
              <a:solidFill>
                <a:srgbClr val="D4D4D4"/>
              </a:solidFill>
            </a:endParaRPr>
          </a:p>
          <a:p>
            <a:pPr defTabSz="457200">
              <a:lnSpc>
                <a:spcPts val="4400"/>
              </a:lnSpc>
              <a:defRPr sz="2200">
                <a:solidFill>
                  <a:srgbClr val="CE9178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rPr>
                <a:solidFill>
                  <a:srgbClr val="DCDCAA"/>
                </a:solidFill>
              </a:rPr>
              <a:t>print</a:t>
            </a:r>
            <a:r>
              <a:rPr>
                <a:solidFill>
                  <a:srgbClr val="D4D4D4"/>
                </a:solidFill>
              </a:rPr>
              <a:t>(</a:t>
            </a:r>
            <a:r>
              <a:t>" Message:”,message)</a:t>
            </a:r>
            <a:endParaRPr>
              <a:solidFill>
                <a:srgbClr val="D4D4D4"/>
              </a:solidFill>
            </a:endParaRPr>
          </a:p>
          <a:p>
            <a:pPr defTabSz="457200">
              <a:lnSpc>
                <a:spcPts val="4400"/>
              </a:lnSpc>
              <a:defRPr sz="2200">
                <a:solidFill>
                  <a:srgbClr val="C586C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t>return</a:t>
            </a:r>
            <a:endParaRPr>
              <a:solidFill>
                <a:srgbClr val="D4D4D4"/>
              </a:solidFill>
            </a:endParaRPr>
          </a:p>
          <a:p>
            <a:pPr defTabSz="457200">
              <a:lnSpc>
                <a:spcPts val="4400"/>
              </a:lnSpc>
              <a:defRPr sz="2200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printmessage(“Good Morning”)</a:t>
            </a:r>
          </a:p>
        </p:txBody>
      </p:sp>
      <p:sp>
        <p:nvSpPr>
          <p:cNvPr id="131" name="$ python functiondemo.py…"/>
          <p:cNvSpPr txBox="1"/>
          <p:nvPr/>
        </p:nvSpPr>
        <p:spPr>
          <a:xfrm>
            <a:off x="341648" y="3665197"/>
            <a:ext cx="8460704" cy="1214858"/>
          </a:xfrm>
          <a:prstGeom prst="rect">
            <a:avLst/>
          </a:prstGeom>
          <a:solidFill>
            <a:srgbClr val="53535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lvl="2">
              <a:lnSpc>
                <a:spcPct val="115000"/>
              </a:lnSpc>
              <a:defRPr sz="2700">
                <a:latin typeface="Lato"/>
                <a:ea typeface="Lato"/>
                <a:cs typeface="Lato"/>
                <a:sym typeface="Lato"/>
              </a:defRPr>
            </a:pPr>
            <a:r>
              <a:t>$ python functiondemo.py</a:t>
            </a:r>
          </a:p>
          <a:p>
            <a:pPr lvl="2">
              <a:lnSpc>
                <a:spcPct val="115000"/>
              </a:lnSpc>
              <a:defRPr sz="2700">
                <a:latin typeface="Lato"/>
                <a:ea typeface="Lato"/>
                <a:cs typeface="Lato"/>
                <a:sym typeface="Lato"/>
              </a:defRPr>
            </a:pPr>
            <a:r>
              <a:t>Message: Good Morning</a:t>
            </a:r>
          </a:p>
        </p:txBody>
      </p:sp>
      <p:sp>
        <p:nvSpPr>
          <p:cNvPr id="132" name="Functiondemo.py"/>
          <p:cNvSpPr txBox="1"/>
          <p:nvPr/>
        </p:nvSpPr>
        <p:spPr>
          <a:xfrm>
            <a:off x="6532055" y="863580"/>
            <a:ext cx="2259581" cy="48780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lvl="2" defTabSz="877823">
              <a:defRPr sz="2112">
                <a:solidFill>
                  <a:schemeClr val="accent1">
                    <a:lumOff val="-6980"/>
                  </a:schemeClr>
                </a:solidFill>
              </a:defRPr>
            </a:pPr>
            <a:r>
              <a:t>Functiondemo.py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Defining a function"/>
          <p:cNvSpPr txBox="1"/>
          <p:nvPr>
            <p:ph type="title"/>
          </p:nvPr>
        </p:nvSpPr>
        <p:spPr>
          <a:xfrm>
            <a:off x="513550" y="502622"/>
            <a:ext cx="7688700" cy="845807"/>
          </a:xfrm>
          <a:prstGeom prst="rect">
            <a:avLst/>
          </a:prstGeom>
        </p:spPr>
        <p:txBody>
          <a:bodyPr/>
          <a:lstStyle>
            <a:lvl1pPr>
              <a:defRPr sz="3500"/>
            </a:lvl1pPr>
          </a:lstStyle>
          <a:p>
            <a:pPr/>
            <a:r>
              <a:t>Defining a function</a:t>
            </a:r>
          </a:p>
        </p:txBody>
      </p:sp>
      <p:sp>
        <p:nvSpPr>
          <p:cNvPr id="135" name="A function may need some values to do the task .…"/>
          <p:cNvSpPr txBox="1"/>
          <p:nvPr>
            <p:ph type="body" idx="1"/>
          </p:nvPr>
        </p:nvSpPr>
        <p:spPr>
          <a:xfrm>
            <a:off x="324849" y="1363250"/>
            <a:ext cx="8066101" cy="2605143"/>
          </a:xfrm>
          <a:prstGeom prst="rect">
            <a:avLst/>
          </a:prstGeom>
        </p:spPr>
        <p:txBody>
          <a:bodyPr/>
          <a:lstStyle/>
          <a:p>
            <a:pPr lvl="1" marL="0" indent="228600">
              <a:lnSpc>
                <a:spcPct val="100000"/>
              </a:lnSpc>
              <a:buClrTx/>
              <a:buSzTx/>
              <a:buFontTx/>
              <a:buNone/>
              <a:defRPr sz="2300"/>
            </a:pPr>
            <a:r>
              <a:t>A function may need some values to do the task .</a:t>
            </a:r>
          </a:p>
          <a:p>
            <a:pPr lvl="2" marL="0" indent="457200">
              <a:lnSpc>
                <a:spcPct val="100000"/>
              </a:lnSpc>
              <a:buClrTx/>
              <a:buSzTx/>
              <a:buFontTx/>
              <a:buNone/>
              <a:defRPr sz="2300"/>
            </a:pPr>
            <a:r>
              <a:t>These values are called </a:t>
            </a:r>
            <a:r>
              <a:rPr b="1"/>
              <a:t>arguments</a:t>
            </a:r>
          </a:p>
          <a:p>
            <a:pPr lvl="1" marL="0" indent="228600">
              <a:lnSpc>
                <a:spcPct val="100000"/>
              </a:lnSpc>
              <a:buClrTx/>
              <a:buSzTx/>
              <a:buFontTx/>
              <a:buNone/>
              <a:defRPr sz="2300"/>
            </a:pPr>
            <a:r>
              <a:t>A function may return a value after its execution</a:t>
            </a:r>
          </a:p>
          <a:p>
            <a:pPr lvl="2" marL="0" indent="457200">
              <a:lnSpc>
                <a:spcPct val="100000"/>
              </a:lnSpc>
              <a:buClrTx/>
              <a:buSzTx/>
              <a:buFontTx/>
              <a:buNone/>
              <a:defRPr sz="2300"/>
            </a:pPr>
            <a:r>
              <a:t>These value is called </a:t>
            </a:r>
            <a:r>
              <a:rPr b="1"/>
              <a:t>return value</a:t>
            </a:r>
            <a:endParaRPr b="1"/>
          </a:p>
          <a:p>
            <a:pPr lvl="2" marL="0" indent="457200">
              <a:lnSpc>
                <a:spcPct val="100000"/>
              </a:lnSpc>
              <a:buClrTx/>
              <a:buSzTx/>
              <a:buFontTx/>
              <a:buNone/>
              <a:defRPr sz="2300"/>
            </a:pPr>
            <a:endParaRPr b="1"/>
          </a:p>
          <a:p>
            <a:pPr lvl="2" marL="0" indent="457200">
              <a:lnSpc>
                <a:spcPct val="100000"/>
              </a:lnSpc>
              <a:buClrTx/>
              <a:buSzTx/>
              <a:buFontTx/>
              <a:buNone/>
              <a:defRPr b="1" i="1" sz="2300"/>
            </a:pPr>
            <a:r>
              <a:t>Arguments and return types are optional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Function Classification"/>
          <p:cNvSpPr txBox="1"/>
          <p:nvPr>
            <p:ph type="title"/>
          </p:nvPr>
        </p:nvSpPr>
        <p:spPr>
          <a:xfrm>
            <a:off x="513550" y="502622"/>
            <a:ext cx="7688700" cy="845807"/>
          </a:xfrm>
          <a:prstGeom prst="rect">
            <a:avLst/>
          </a:prstGeom>
        </p:spPr>
        <p:txBody>
          <a:bodyPr/>
          <a:lstStyle>
            <a:lvl1pPr>
              <a:defRPr sz="3500"/>
            </a:lvl1pPr>
          </a:lstStyle>
          <a:p>
            <a:pPr/>
            <a:r>
              <a:t>Function Classification</a:t>
            </a:r>
          </a:p>
        </p:txBody>
      </p:sp>
      <p:sp>
        <p:nvSpPr>
          <p:cNvPr id="138" name="Function that take arguments and return a value…"/>
          <p:cNvSpPr txBox="1"/>
          <p:nvPr>
            <p:ph type="body" idx="1"/>
          </p:nvPr>
        </p:nvSpPr>
        <p:spPr>
          <a:xfrm>
            <a:off x="324849" y="1840148"/>
            <a:ext cx="8066101" cy="3002742"/>
          </a:xfrm>
          <a:prstGeom prst="rect">
            <a:avLst/>
          </a:prstGeom>
        </p:spPr>
        <p:txBody>
          <a:bodyPr/>
          <a:lstStyle/>
          <a:p>
            <a:pPr lvl="1" marL="847023" indent="-344103" defTabSz="905255">
              <a:lnSpc>
                <a:spcPct val="100000"/>
              </a:lnSpc>
              <a:buClrTx/>
              <a:buSzPct val="100000"/>
              <a:buFontTx/>
              <a:buAutoNum type="arabicPeriod" startAt="1"/>
              <a:defRPr sz="2574">
                <a:solidFill>
                  <a:srgbClr val="000000"/>
                </a:solidFill>
              </a:defRPr>
            </a:pPr>
            <a:r>
              <a:t>Function that take arguments and return a value</a:t>
            </a:r>
          </a:p>
          <a:p>
            <a:pPr lvl="1" marL="847023" indent="-344103" defTabSz="905255">
              <a:lnSpc>
                <a:spcPct val="100000"/>
              </a:lnSpc>
              <a:buClrTx/>
              <a:buSzPct val="100000"/>
              <a:buFontTx/>
              <a:buAutoNum type="arabicPeriod" startAt="1"/>
              <a:defRPr sz="2574">
                <a:solidFill>
                  <a:srgbClr val="000000"/>
                </a:solidFill>
              </a:defRPr>
            </a:pPr>
            <a:r>
              <a:t>Function that don’t take any arguments but return a value</a:t>
            </a:r>
          </a:p>
          <a:p>
            <a:pPr lvl="1" marL="847023" indent="-344103" defTabSz="905255">
              <a:lnSpc>
                <a:spcPct val="100000"/>
              </a:lnSpc>
              <a:buClrTx/>
              <a:buSzPct val="100000"/>
              <a:buFontTx/>
              <a:buAutoNum type="arabicPeriod" startAt="1"/>
              <a:defRPr sz="2574">
                <a:solidFill>
                  <a:srgbClr val="000000"/>
                </a:solidFill>
              </a:defRPr>
            </a:pPr>
            <a:r>
              <a:t>Functions that don’t take any arguments and don’t return value</a:t>
            </a:r>
          </a:p>
          <a:p>
            <a:pPr lvl="1" marL="847023" indent="-344103" defTabSz="905255">
              <a:lnSpc>
                <a:spcPct val="100000"/>
              </a:lnSpc>
              <a:buClrTx/>
              <a:buSzPct val="100000"/>
              <a:buFontTx/>
              <a:buAutoNum type="arabicPeriod" startAt="1"/>
              <a:defRPr sz="2574">
                <a:solidFill>
                  <a:srgbClr val="000000"/>
                </a:solidFill>
              </a:defRPr>
            </a:pPr>
            <a:r>
              <a:t>Functions that don’t take any arguments but return value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Functions that take arguments and return a value"/>
          <p:cNvSpPr txBox="1"/>
          <p:nvPr>
            <p:ph type="title"/>
          </p:nvPr>
        </p:nvSpPr>
        <p:spPr>
          <a:xfrm>
            <a:off x="448250" y="597327"/>
            <a:ext cx="7688700" cy="736467"/>
          </a:xfrm>
          <a:prstGeom prst="rect">
            <a:avLst/>
          </a:prstGeom>
        </p:spPr>
        <p:txBody>
          <a:bodyPr/>
          <a:lstStyle/>
          <a:p>
            <a:pPr lvl="1" indent="192023" defTabSz="768095">
              <a:defRPr b="0" sz="260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Functions that take arguments and return a value</a:t>
            </a:r>
          </a:p>
        </p:txBody>
      </p:sp>
      <p:sp>
        <p:nvSpPr>
          <p:cNvPr id="141" name="rv = math.sqrt(2)…"/>
          <p:cNvSpPr txBox="1"/>
          <p:nvPr>
            <p:ph type="body" idx="1"/>
          </p:nvPr>
        </p:nvSpPr>
        <p:spPr>
          <a:xfrm>
            <a:off x="727650" y="1443319"/>
            <a:ext cx="7688700" cy="2786664"/>
          </a:xfrm>
          <a:prstGeom prst="rect">
            <a:avLst/>
          </a:prstGeom>
        </p:spPr>
        <p:txBody>
          <a:bodyPr/>
          <a:lstStyle/>
          <a:p>
            <a:pPr marL="155194" indent="-155194" defTabSz="859536">
              <a:lnSpc>
                <a:spcPct val="100000"/>
              </a:lnSpc>
              <a:buClrTx/>
              <a:buSzTx/>
              <a:buFontTx/>
              <a:buNone/>
              <a:defRPr sz="2820"/>
            </a:pPr>
            <a:r>
              <a:t> rv = math.sqrt(2) </a:t>
            </a:r>
          </a:p>
          <a:p>
            <a:pPr marL="155194" indent="-155194" defTabSz="859536">
              <a:lnSpc>
                <a:spcPct val="100000"/>
              </a:lnSpc>
              <a:buClrTx/>
              <a:buSzTx/>
              <a:buFontTx/>
              <a:buNone/>
              <a:defRPr sz="2820"/>
            </a:pPr>
          </a:p>
          <a:p>
            <a:pPr marL="155194" indent="-155194" defTabSz="859536">
              <a:lnSpc>
                <a:spcPct val="100000"/>
              </a:lnSpc>
              <a:buClrTx/>
              <a:buSzTx/>
              <a:buFontTx/>
              <a:buNone/>
              <a:defRPr sz="2820"/>
            </a:pPr>
            <a:r>
              <a:t> namestuple = tuple(list)</a:t>
            </a:r>
          </a:p>
          <a:p>
            <a:pPr marL="155194" indent="-155194" defTabSz="859536">
              <a:lnSpc>
                <a:spcPct val="100000"/>
              </a:lnSpc>
              <a:buClrTx/>
              <a:buSzTx/>
              <a:buFontTx/>
              <a:buNone/>
              <a:defRPr sz="2820"/>
            </a:pPr>
          </a:p>
          <a:p>
            <a:pPr marL="155194" indent="-155194" defTabSz="859536">
              <a:lnSpc>
                <a:spcPct val="100000"/>
              </a:lnSpc>
              <a:buClrTx/>
              <a:buSzTx/>
              <a:buFontTx/>
              <a:buNone/>
              <a:defRPr sz="2820"/>
            </a:pPr>
            <a:r>
              <a:t> nameslist = list(namestuple)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Functions with Arguments &amp; without return value"/>
          <p:cNvSpPr txBox="1"/>
          <p:nvPr>
            <p:ph type="title"/>
          </p:nvPr>
        </p:nvSpPr>
        <p:spPr>
          <a:xfrm>
            <a:off x="727650" y="571927"/>
            <a:ext cx="7688700" cy="535202"/>
          </a:xfrm>
          <a:prstGeom prst="rect">
            <a:avLst/>
          </a:prstGeom>
        </p:spPr>
        <p:txBody>
          <a:bodyPr/>
          <a:lstStyle>
            <a:lvl1pPr defTabSz="795527">
              <a:defRPr sz="2262"/>
            </a:lvl1pPr>
          </a:lstStyle>
          <a:p>
            <a:pPr/>
            <a:r>
              <a:t>Functions with Arguments &amp; without return value</a:t>
            </a:r>
          </a:p>
        </p:txBody>
      </p:sp>
      <p:sp>
        <p:nvSpPr>
          <p:cNvPr id="144" name="def printmessage(message):…"/>
          <p:cNvSpPr txBox="1"/>
          <p:nvPr/>
        </p:nvSpPr>
        <p:spPr>
          <a:xfrm>
            <a:off x="506748" y="1627060"/>
            <a:ext cx="8460704" cy="2246882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defTabSz="388620">
              <a:lnSpc>
                <a:spcPts val="4300"/>
              </a:lnSpc>
              <a:defRPr sz="2380">
                <a:solidFill>
                  <a:srgbClr val="DCDCAA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569CD6"/>
                </a:solidFill>
              </a:rPr>
              <a:t>def</a:t>
            </a:r>
            <a:r>
              <a:rPr>
                <a:solidFill>
                  <a:srgbClr val="D4D4D4"/>
                </a:solidFill>
              </a:rPr>
              <a:t> </a:t>
            </a:r>
            <a:r>
              <a:t>printmessage</a:t>
            </a:r>
            <a:r>
              <a:rPr>
                <a:solidFill>
                  <a:srgbClr val="D4D4D4"/>
                </a:solidFill>
              </a:rPr>
              <a:t>(</a:t>
            </a:r>
            <a:r>
              <a:rPr>
                <a:solidFill>
                  <a:srgbClr val="9CDCFE"/>
                </a:solidFill>
              </a:rPr>
              <a:t>message</a:t>
            </a:r>
            <a:r>
              <a:rPr>
                <a:solidFill>
                  <a:srgbClr val="D4D4D4"/>
                </a:solidFill>
              </a:rPr>
              <a:t>):</a:t>
            </a:r>
            <a:endParaRPr>
              <a:solidFill>
                <a:srgbClr val="D4D4D4"/>
              </a:solidFill>
            </a:endParaRPr>
          </a:p>
          <a:p>
            <a:pPr defTabSz="388620">
              <a:lnSpc>
                <a:spcPts val="4300"/>
              </a:lnSpc>
              <a:defRPr sz="2380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</a:t>
            </a:r>
            <a:r>
              <a:rPr>
                <a:solidFill>
                  <a:srgbClr val="FF2835"/>
                </a:solidFill>
              </a:rPr>
              <a:t>'This function prints a message passed'</a:t>
            </a:r>
          </a:p>
          <a:p>
            <a:pPr defTabSz="388620">
              <a:lnSpc>
                <a:spcPts val="4300"/>
              </a:lnSpc>
              <a:defRPr sz="2380">
                <a:solidFill>
                  <a:srgbClr val="CE9178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4D4D4"/>
                </a:solidFill>
              </a:rPr>
              <a:t>      </a:t>
            </a:r>
            <a:r>
              <a:rPr>
                <a:solidFill>
                  <a:srgbClr val="DCDCAA"/>
                </a:solidFill>
              </a:rPr>
              <a:t>print</a:t>
            </a:r>
            <a:r>
              <a:rPr>
                <a:solidFill>
                  <a:srgbClr val="D4D4D4"/>
                </a:solidFill>
              </a:rPr>
              <a:t>(</a:t>
            </a:r>
            <a:r>
              <a:t>" Message:”,message)</a:t>
            </a:r>
            <a:endParaRPr>
              <a:solidFill>
                <a:srgbClr val="D4D4D4"/>
              </a:solidFill>
            </a:endParaRPr>
          </a:p>
          <a:p>
            <a:pPr defTabSz="388620">
              <a:lnSpc>
                <a:spcPts val="4300"/>
              </a:lnSpc>
              <a:defRPr sz="2380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</a:t>
            </a:r>
            <a:r>
              <a:rPr>
                <a:solidFill>
                  <a:srgbClr val="C586C0"/>
                </a:solidFill>
              </a:rPr>
              <a:t>return</a:t>
            </a:r>
          </a:p>
          <a:p>
            <a:pPr defTabSz="388620">
              <a:lnSpc>
                <a:spcPts val="4300"/>
              </a:lnSpc>
              <a:defRPr sz="2380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printmessage(“Good Morning”);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FFFFFF"/>
      </a:dk1>
      <a:lt1>
        <a:srgbClr val="FFFFFF"/>
      </a:lt1>
      <a:dk2>
        <a:srgbClr val="A7A7A7"/>
      </a:dk2>
      <a:lt2>
        <a:srgbClr val="535353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0000FF"/>
      </a:hlink>
      <a:folHlink>
        <a:srgbClr val="FF00FF"/>
      </a:folHlink>
    </a:clrScheme>
    <a:fontScheme name="Streamlin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treamlin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A9988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0000FF"/>
      </a:hlink>
      <a:folHlink>
        <a:srgbClr val="FF00FF"/>
      </a:folHlink>
    </a:clrScheme>
    <a:fontScheme name="Streamlin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treamlin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A9988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