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24" autoAdjust="0"/>
  </p:normalViewPr>
  <p:slideViewPr>
    <p:cSldViewPr snapToGrid="0">
      <p:cViewPr>
        <p:scale>
          <a:sx n="80" d="100"/>
          <a:sy n="80" d="100"/>
        </p:scale>
        <p:origin x="-22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92EC3-6D65-43D1-BDD0-7E4276E6FED8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E3178-2FE9-4DB8-B26B-6808417401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854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random forest model has a lower cross-validation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absolute error (MAE errors between paired observations expressing the same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phenomenon)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almost $1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also exhibits less variability. Verifying performance on the test set produces performance consistent with the cross-validation results. (10.499032338015294, 1.6220608976799664)  vs. </a:t>
            </a:r>
            <a:r>
              <a:rPr lang="en-US" dirty="0" smtClean="0"/>
              <a:t>(9.649477185159107, 1.505326312688125)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that you seem to have plenty of data. There's an initial rapid improvement in model scores as one would expect, but it's essentially levelled off by around a sample size of 40-50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3178-2FE9-4DB8-B26B-6808417401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056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79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478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332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777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484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152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809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18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34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949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517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705B-1487-41FB-AA37-83DBDB48E5A8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3B5B-B877-43A4-AC80-02A6B3D745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23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igMountainResor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8357" y="214586"/>
            <a:ext cx="7710985" cy="5980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424" y="4778383"/>
            <a:ext cx="9144000" cy="1245734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Big Mountain Ski Resort</a:t>
            </a:r>
            <a:endParaRPr lang="en-US" sz="5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1424" y="5900292"/>
            <a:ext cx="9144000" cy="5830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Ticket Pricing Model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668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85" y="1"/>
            <a:ext cx="5180463" cy="11737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67" y="1170532"/>
            <a:ext cx="11267364" cy="4725301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pricing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for ski resort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tickets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pricing.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better value for their ticket price to incur the operating costs for additional chairs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installed.</a:t>
            </a: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insight to what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facilities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expanded for visitors.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utilize all the facilities available, up to their maximum effort, to accommodate all people. </a:t>
            </a: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151427" cy="95534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Modeling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 and Comparison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873456"/>
            <a:ext cx="2947916" cy="491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Linear Regression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752" y="1429236"/>
            <a:ext cx="3319989" cy="18735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5027" y="4088275"/>
            <a:ext cx="4804012" cy="25465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63408" y="951510"/>
            <a:ext cx="4374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Random Forest Regression Model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8393" y="3640119"/>
            <a:ext cx="2616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Cross-Validation Score</a:t>
            </a:r>
          </a:p>
        </p:txBody>
      </p:sp>
      <p:pic>
        <p:nvPicPr>
          <p:cNvPr id="11" name="Picture 10" descr="random.PNG"/>
          <p:cNvPicPr>
            <a:picLocks noChangeAspect="1"/>
          </p:cNvPicPr>
          <p:nvPr/>
        </p:nvPicPr>
        <p:blipFill>
          <a:blip r:embed="rId5" cstate="print"/>
          <a:srcRect l="6851" r="6121"/>
          <a:stretch>
            <a:fillRect/>
          </a:stretch>
        </p:blipFill>
        <p:spPr>
          <a:xfrm>
            <a:off x="6469039" y="1524448"/>
            <a:ext cx="5131558" cy="40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19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06" y="187893"/>
            <a:ext cx="10830635" cy="535309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just"/>
            <a:r>
              <a:rPr lang="en-US" dirty="0" smtClean="0"/>
              <a:t>Big Mountain Resort </a:t>
            </a:r>
            <a:r>
              <a:rPr lang="en-US" dirty="0" smtClean="0"/>
              <a:t>modeled </a:t>
            </a:r>
            <a:r>
              <a:rPr lang="en-US" dirty="0" smtClean="0"/>
              <a:t>price is $</a:t>
            </a:r>
            <a:r>
              <a:rPr lang="en-US" dirty="0" smtClean="0"/>
              <a:t>95.87 and its actual </a:t>
            </a:r>
            <a:r>
              <a:rPr lang="en-US" dirty="0" smtClean="0"/>
              <a:t>price is $81.00. </a:t>
            </a:r>
            <a:endParaRPr lang="en-US" dirty="0" smtClean="0"/>
          </a:p>
          <a:p>
            <a:pPr lvl="1"/>
            <a:r>
              <a:rPr lang="en-US" dirty="0" smtClean="0"/>
              <a:t>MAE = $10.36 suggests there is room for an increase</a:t>
            </a:r>
            <a:endParaRPr lang="en-US" dirty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Ticket Prices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553" y="3220286"/>
            <a:ext cx="4639721" cy="25054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2066" y="3192990"/>
            <a:ext cx="4741362" cy="252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94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824" y="1"/>
            <a:ext cx="4576062" cy="97377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 Comparisons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507" y="1008902"/>
            <a:ext cx="3968434" cy="2126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3108" y="949523"/>
            <a:ext cx="3745955" cy="2007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841" y="3500821"/>
            <a:ext cx="4041343" cy="2175589"/>
          </a:xfrm>
          <a:prstGeom prst="rect">
            <a:avLst/>
          </a:prstGeom>
        </p:spPr>
      </p:pic>
      <p:pic>
        <p:nvPicPr>
          <p:cNvPr id="11" name="Picture 10" descr="fastaquad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0655" y="3586348"/>
            <a:ext cx="4170474" cy="2042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70867" y="1307597"/>
            <a:ext cx="287382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Mountain is one among the top resorts in the following facilities-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of Runs</a:t>
            </a:r>
          </a:p>
          <a:p>
            <a:pPr lvl="1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Snow making capacity</a:t>
            </a:r>
          </a:p>
          <a:p>
            <a:pPr lvl="1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Vertical drop</a:t>
            </a:r>
          </a:p>
          <a:p>
            <a:pPr lvl="1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Number of Fast Quads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97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3" y="0"/>
            <a:ext cx="3258786" cy="866899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 Findings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7" y="866899"/>
            <a:ext cx="11317185" cy="3871355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Scenario 1- closing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 to 10 of the least used runs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close upto 5 runs results in drop in ticket prices and revenue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Scenario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2- increase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vertical drop by 150ft and addition of a chair lift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ncreases the ticket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8.61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additional revenue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million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Scenario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3- including scenario 2, and adding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acres of snow making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ticket price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$9.9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additional revenue of 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3.45 million.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Scenario 4- increase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longest run by 0.2 miles and additional snow making of 4 acres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in ticket price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5981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4434" y="4148922"/>
            <a:ext cx="3710049" cy="957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Recommendation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3424" y="5217742"/>
            <a:ext cx="11285023" cy="1289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Recommend scenario 2, to increase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vertical drop by 150ft with the addition of a chair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lift.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ticket price of $8.61 and additional revenue of $3 million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59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8" y="1"/>
            <a:ext cx="5550724" cy="878773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Summary 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64" y="842942"/>
            <a:ext cx="11060875" cy="558160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Proposed Scenarios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losure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5 least used runs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 vertical drop by 150ft and addition of a chair lift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vertical drop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addition of chair lift  with snow making.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implementing scenario 2, will provide 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additional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revenue of $3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million, with increase of ticket price of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$8.61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958" y="2669906"/>
            <a:ext cx="5550724" cy="87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Conclusion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468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13715</TotalTime>
  <Words>352</Words>
  <Application>Microsoft Office PowerPoint</Application>
  <PresentationFormat>Custom</PresentationFormat>
  <Paragraphs>60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Big Mountain Ski Resort</vt:lpstr>
      <vt:lpstr>Problem Identification</vt:lpstr>
      <vt:lpstr>Modeling Results and Comparison</vt:lpstr>
      <vt:lpstr>Slide 4</vt:lpstr>
      <vt:lpstr>Feature Comparisons</vt:lpstr>
      <vt:lpstr>Key Findings</vt:lpstr>
      <vt:lpstr>Summary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Tsecd</dc:creator>
  <cp:lastModifiedBy>sai</cp:lastModifiedBy>
  <cp:revision>20</cp:revision>
  <dcterms:created xsi:type="dcterms:W3CDTF">2020-09-19T23:36:38Z</dcterms:created>
  <dcterms:modified xsi:type="dcterms:W3CDTF">2021-01-11T08:25:43Z</dcterms:modified>
</cp:coreProperties>
</file>