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4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9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44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9997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85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55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60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11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6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7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2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0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4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2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4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14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4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86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dirty="0"/>
              <a:t>Data Warehousing </a:t>
            </a:r>
            <a:br>
              <a:rPr lang="en-IN" sz="5400" dirty="0"/>
            </a:br>
            <a:r>
              <a:rPr lang="en-IN" sz="5400" dirty="0"/>
              <a:t>and</a:t>
            </a:r>
            <a:br>
              <a:rPr lang="en-IN" sz="5400" dirty="0"/>
            </a:br>
            <a:r>
              <a:rPr lang="en-IN" sz="5400" dirty="0"/>
              <a:t>Business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-</a:t>
            </a:r>
            <a:r>
              <a:rPr lang="en-IN" dirty="0" err="1"/>
              <a:t>Saish</a:t>
            </a:r>
            <a:r>
              <a:rPr lang="en-IN" dirty="0"/>
              <a:t>, </a:t>
            </a:r>
            <a:r>
              <a:rPr lang="en-IN" dirty="0" err="1"/>
              <a:t>Krutika</a:t>
            </a:r>
            <a:r>
              <a:rPr lang="en-IN" dirty="0"/>
              <a:t>, </a:t>
            </a:r>
            <a:r>
              <a:rPr lang="en-IN" dirty="0" err="1"/>
              <a:t>Gurleen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6163606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towards loading the Data warehouse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Loading all the sources into the multiple databases</a:t>
            </a:r>
          </a:p>
          <a:p>
            <a:r>
              <a:rPr lang="en-IN" dirty="0"/>
              <a:t>Loaded all dimensions which are independent of other dimensions</a:t>
            </a:r>
          </a:p>
          <a:p>
            <a:r>
              <a:rPr lang="en-IN" dirty="0"/>
              <a:t>Loading the dependent dimensions</a:t>
            </a:r>
          </a:p>
          <a:p>
            <a:r>
              <a:rPr lang="en-IN" dirty="0"/>
              <a:t>Loading the Fact Tables</a:t>
            </a:r>
          </a:p>
          <a:p>
            <a:r>
              <a:rPr lang="en-IN" dirty="0"/>
              <a:t>Creating the system of records table to identify the </a:t>
            </a:r>
            <a:r>
              <a:rPr lang="en-IN" dirty="0" err="1"/>
              <a:t>sorces</a:t>
            </a:r>
            <a:endParaRPr lang="en-IN" dirty="0"/>
          </a:p>
          <a:p>
            <a:r>
              <a:rPr lang="en-IN" dirty="0"/>
              <a:t>Creating Data model and generating </a:t>
            </a:r>
            <a:r>
              <a:rPr lang="en-IN" dirty="0" err="1"/>
              <a:t>Talend</a:t>
            </a:r>
            <a:r>
              <a:rPr lang="en-IN" dirty="0"/>
              <a:t> Documentation</a:t>
            </a:r>
          </a:p>
          <a:p>
            <a:r>
              <a:rPr lang="en-IN" dirty="0"/>
              <a:t>Export the warehouse and create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2576699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 Table listing all the databases and tables(92 tables)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678" y="2182750"/>
            <a:ext cx="7832035" cy="442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9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Parallelized job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0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Points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jobs in </a:t>
            </a:r>
            <a:r>
              <a:rPr lang="en-US" dirty="0" err="1"/>
              <a:t>talend</a:t>
            </a:r>
            <a:r>
              <a:rPr lang="en-US" dirty="0"/>
              <a:t> consumes a lot of time and has to be planned ahead.</a:t>
            </a:r>
          </a:p>
          <a:p>
            <a:r>
              <a:rPr lang="en-US" dirty="0"/>
              <a:t>Loading data in the BI tools and clearing the synthetic key dependencies is time consuming.</a:t>
            </a:r>
          </a:p>
          <a:p>
            <a:r>
              <a:rPr lang="en-US" dirty="0"/>
              <a:t>SOR ID’s have to implemented initially.</a:t>
            </a:r>
          </a:p>
          <a:p>
            <a:r>
              <a:rPr lang="en-US" dirty="0"/>
              <a:t>We can better handle the rejects after completing the project.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7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90800"/>
            <a:ext cx="9601200" cy="1485900"/>
          </a:xfrm>
        </p:spPr>
        <p:txBody>
          <a:bodyPr/>
          <a:lstStyle/>
          <a:p>
            <a:pPr algn="ctr"/>
            <a:r>
              <a:rPr lang="en-IN" dirty="0"/>
              <a:t>Thank You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8170"/>
      </p:ext>
    </p:extLst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132</TotalTime>
  <Words>132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</vt:lpstr>
      <vt:lpstr>Data Warehousing  and Business Intelligence</vt:lpstr>
      <vt:lpstr>Steps towards loading the Data warehouse</vt:lpstr>
      <vt:lpstr>SOR Table listing all the databases and tables(92 tables)</vt:lpstr>
      <vt:lpstr>Parallelized job</vt:lpstr>
      <vt:lpstr>Points to remember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  and business intelligence</dc:title>
  <dc:creator>karan bhatt</dc:creator>
  <cp:lastModifiedBy>saish pai</cp:lastModifiedBy>
  <cp:revision>6</cp:revision>
  <dcterms:created xsi:type="dcterms:W3CDTF">2017-07-20T19:12:29Z</dcterms:created>
  <dcterms:modified xsi:type="dcterms:W3CDTF">2017-07-20T21:59:12Z</dcterms:modified>
</cp:coreProperties>
</file>