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04478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85830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40793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77389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170993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49030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28698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032564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8282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3110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53195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91357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993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6662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90373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09968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393355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93140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773604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17421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0937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45392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902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49679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44135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6023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74003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S.Sai shree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122201486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575442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9763302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4467382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14522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3791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43871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923958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49751543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89198409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128935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985299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4286669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2024-09-11T10:39:03Z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