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9524056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9524056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4646916e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4646916e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95240563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95240563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95240563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95240563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95240563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95240563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95240563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95240563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95240563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95240563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4646916e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4646916e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16879" y="2860078"/>
            <a:ext cx="8779614" cy="220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Team Name: Team Four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Team Members Names: </a:t>
            </a:r>
            <a:r>
              <a:rPr lang="en-GB" sz="1800" dirty="0" err="1">
                <a:solidFill>
                  <a:schemeClr val="dk2"/>
                </a:solidFill>
              </a:rPr>
              <a:t>Athavan</a:t>
            </a:r>
            <a:r>
              <a:rPr lang="en-GB" sz="1800" dirty="0">
                <a:solidFill>
                  <a:schemeClr val="dk2"/>
                </a:solidFill>
              </a:rPr>
              <a:t> K , Sai Siddharth P , Harish M ,</a:t>
            </a:r>
            <a:r>
              <a:rPr lang="en-GB" sz="1800" dirty="0" err="1">
                <a:solidFill>
                  <a:schemeClr val="dk2"/>
                </a:solidFill>
              </a:rPr>
              <a:t>Arshath</a:t>
            </a:r>
            <a:r>
              <a:rPr lang="en-GB" sz="1800" dirty="0">
                <a:solidFill>
                  <a:schemeClr val="dk2"/>
                </a:solidFill>
              </a:rPr>
              <a:t> </a:t>
            </a:r>
            <a:r>
              <a:rPr lang="en-GB" sz="1800" dirty="0" err="1">
                <a:solidFill>
                  <a:schemeClr val="dk2"/>
                </a:solidFill>
              </a:rPr>
              <a:t>Parves</a:t>
            </a:r>
            <a:r>
              <a:rPr lang="en-GB" sz="1800" dirty="0">
                <a:solidFill>
                  <a:schemeClr val="dk2"/>
                </a:solidFill>
              </a:rPr>
              <a:t> I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r>
              <a:rPr lang="en-GB" sz="1800" dirty="0">
                <a:solidFill>
                  <a:schemeClr val="dk2"/>
                </a:solidFill>
              </a:rPr>
              <a:t>Problem Statement: </a:t>
            </a:r>
            <a:r>
              <a:rPr lang="en-US" sz="2000" i="0" dirty="0">
                <a:solidFill>
                  <a:srgbClr val="595959"/>
                </a:solidFill>
                <a:effectLst/>
                <a:latin typeface="Archivo"/>
              </a:rPr>
              <a:t>Cracking the Code to Youth Engagement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College/Organisation Name:  Chennai </a:t>
            </a:r>
            <a:r>
              <a:rPr lang="en-IN" sz="1800" dirty="0">
                <a:solidFill>
                  <a:schemeClr val="dk2"/>
                </a:solidFill>
              </a:rPr>
              <a:t>Institute of technology 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157650" y="837550"/>
            <a:ext cx="8917598" cy="489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 Statement Understanding </a:t>
            </a:r>
            <a:r>
              <a:rPr lang="en-GB" sz="1800" dirty="0">
                <a:solidFill>
                  <a:schemeClr val="dk2"/>
                </a:solidFill>
              </a:rPr>
              <a:t>:</a:t>
            </a:r>
            <a:r>
              <a:rPr lang="en-US" sz="1800" i="0" dirty="0">
                <a:solidFill>
                  <a:srgbClr val="595959"/>
                </a:solidFill>
                <a:effectLst/>
                <a:latin typeface="Archivo"/>
              </a:rPr>
              <a:t>Cracking the Code to Youth Engagement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2823FE-8CE3-18E4-A157-4E78D7A8CA5E}"/>
              </a:ext>
            </a:extLst>
          </p:cNvPr>
          <p:cNvSpPr txBox="1"/>
          <p:nvPr/>
        </p:nvSpPr>
        <p:spPr>
          <a:xfrm>
            <a:off x="144380" y="1457541"/>
            <a:ext cx="85733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challenge is to effectively communicate anti-drug and delinquency messages to today's hyper-connected youth without resorting to traditional, ineffective methods.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objective is to engage young minds through cutting-edge strategies that leverage mobile apps, social media, and other information and communication technologies (ICTs).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 conventional approach of boring lectures is to be replaced with a multifaceted plan, incorporating elements such as a gamified mobile app, influencer-driven social media campaigns, augmented and virtual reality experiences, educational podcasts, an AI-powered chatbot, and community challenges.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 aim is to immerse the youth in a positive online environment, using creative and interactive means to convey the importance of making positive life choices and avoiding drugs and delinquency.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177350" y="837550"/>
            <a:ext cx="70944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Brief about the Idea/Prototype 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B76831-12F7-43BA-2AF0-0A6BFD00A005}"/>
              </a:ext>
            </a:extLst>
          </p:cNvPr>
          <p:cNvSpPr txBox="1"/>
          <p:nvPr/>
        </p:nvSpPr>
        <p:spPr>
          <a:xfrm>
            <a:off x="177350" y="1375038"/>
            <a:ext cx="882227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proposed solution is a comprehensive and innovative initiative called "PositiveVibes360." It includes the development of a gamified mobile app, "</a:t>
            </a:r>
            <a:r>
              <a:rPr lang="en-US" dirty="0" err="1"/>
              <a:t>LifeCrafters</a:t>
            </a:r>
            <a:r>
              <a:rPr lang="en-US" dirty="0"/>
              <a:t>," offering users an interactive platform to navigate real-life scenarios related to drug prevention.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Simultaneously, the #PositiveVibesChallenge on social media, spearheaded by influencers, encourages users to share positive experiences and challenges related to making healthy life choices. Augmented reality app, "</a:t>
            </a:r>
            <a:r>
              <a:rPr lang="en-US" dirty="0" err="1"/>
              <a:t>RealityCheck</a:t>
            </a:r>
            <a:r>
              <a:rPr lang="en-US" dirty="0"/>
              <a:t>," overlays drug-related information on real-world locations, while the "</a:t>
            </a:r>
            <a:r>
              <a:rPr lang="en-US" dirty="0" err="1"/>
              <a:t>SoundMind</a:t>
            </a:r>
            <a:r>
              <a:rPr lang="en-US" dirty="0"/>
              <a:t>" podcast series features influential figures discussing mental health and self-improvement.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Virtual reality workshops, "</a:t>
            </a:r>
            <a:r>
              <a:rPr lang="en-US" dirty="0" err="1"/>
              <a:t>FutureForge</a:t>
            </a:r>
            <a:r>
              <a:rPr lang="en-US" dirty="0"/>
              <a:t>," allow users to explore drug-free futures, and an AI-powered chatbot, "</a:t>
            </a:r>
            <a:r>
              <a:rPr lang="en-US" dirty="0" err="1"/>
              <a:t>ChatGuard</a:t>
            </a:r>
            <a:r>
              <a:rPr lang="en-US" dirty="0"/>
              <a:t>," offers support. "</a:t>
            </a:r>
            <a:r>
              <a:rPr lang="en-US" dirty="0" err="1"/>
              <a:t>ImpactHub</a:t>
            </a:r>
            <a:r>
              <a:rPr lang="en-US" dirty="0"/>
              <a:t>" hosts monthly community challenges with rewards. This multifaceted approach saturates digital spaces with positive content, fostering a supportive online community to effectively capture and sustain the attention of today's youth.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216775" y="847400"/>
            <a:ext cx="69564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Proposed Solutions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CA8CBB-FAF5-5221-DE5F-958977606216}"/>
              </a:ext>
            </a:extLst>
          </p:cNvPr>
          <p:cNvSpPr txBox="1"/>
          <p:nvPr/>
        </p:nvSpPr>
        <p:spPr>
          <a:xfrm>
            <a:off x="254382" y="1691296"/>
            <a:ext cx="87452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proposed solution involves a multifaceted approach named "PositiveVibes360" to effectively communicate anti-drug and delinquency messages to today's hyper-connected youth.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This includes the development of "</a:t>
            </a:r>
            <a:r>
              <a:rPr lang="en-US" dirty="0" err="1"/>
              <a:t>LifeCrafters</a:t>
            </a:r>
            <a:r>
              <a:rPr lang="en-US" dirty="0"/>
              <a:t>," a gamified mobile app that engages users in navigating real-life scenarios. The #PositiveVibesChallenge on social media, driven by influencers, encourages the sharing of positive experiences. An augmented reality app, "</a:t>
            </a:r>
            <a:r>
              <a:rPr lang="en-US" dirty="0" err="1"/>
              <a:t>RealityCheck</a:t>
            </a:r>
            <a:r>
              <a:rPr lang="en-US" dirty="0"/>
              <a:t>," overlays drug-related information onto real-world locations, enhancing awareness.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"</a:t>
            </a:r>
            <a:r>
              <a:rPr lang="en-US" dirty="0" err="1"/>
              <a:t>SoundMind</a:t>
            </a:r>
            <a:r>
              <a:rPr lang="en-US" dirty="0"/>
              <a:t>" podcast series provides educational content, while "</a:t>
            </a:r>
            <a:r>
              <a:rPr lang="en-US" dirty="0" err="1"/>
              <a:t>FutureForge</a:t>
            </a:r>
            <a:r>
              <a:rPr lang="en-US" dirty="0"/>
              <a:t>" offers virtual reality workshops to explore drug-free futures. An AI-powered chatbot, "</a:t>
            </a:r>
            <a:r>
              <a:rPr lang="en-US" dirty="0" err="1"/>
              <a:t>ChatGuard</a:t>
            </a:r>
            <a:r>
              <a:rPr lang="en-US" dirty="0"/>
              <a:t>," ensures accessible support. Monthly community challenges through "</a:t>
            </a:r>
            <a:r>
              <a:rPr lang="en-US" dirty="0" err="1"/>
              <a:t>ImpactHub</a:t>
            </a:r>
            <a:r>
              <a:rPr lang="en-US" dirty="0"/>
              <a:t>" incentivize positive actions. This holistic strategy leverages cutting-edge technologies, influencers, and community engagement to saturate digital spaces with positive messaging, fostering a supportive online environment that resonates with and captures the attention of today's youth.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155824" y="816924"/>
            <a:ext cx="56952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Architecture/Flow diagram of solution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259175" y="885899"/>
            <a:ext cx="61782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Tech Stack used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EB5A66-CCB8-1441-199C-89976BD2EA63}"/>
              </a:ext>
            </a:extLst>
          </p:cNvPr>
          <p:cNvSpPr txBox="1"/>
          <p:nvPr/>
        </p:nvSpPr>
        <p:spPr>
          <a:xfrm>
            <a:off x="261257" y="1691296"/>
            <a:ext cx="868336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i="0" dirty="0">
                <a:effectLst/>
                <a:latin typeface="Söhne"/>
              </a:rPr>
              <a:t>Mobile App (</a:t>
            </a:r>
            <a:r>
              <a:rPr lang="en-IN" i="0" dirty="0" err="1">
                <a:effectLst/>
                <a:latin typeface="Söhne"/>
              </a:rPr>
              <a:t>LifeCrafters</a:t>
            </a:r>
            <a:r>
              <a:rPr lang="en-IN" i="0" dirty="0">
                <a:effectLst/>
                <a:latin typeface="Söhne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i="0" dirty="0">
                <a:effectLst/>
                <a:latin typeface="Söhne"/>
              </a:rPr>
              <a:t>Influencer-Driven Social Media Campaign (#PositiveVibesChallenge)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i="0" dirty="0">
                <a:effectLst/>
                <a:latin typeface="Söhne"/>
              </a:rPr>
              <a:t>Augmented Reality App (</a:t>
            </a:r>
            <a:r>
              <a:rPr lang="en-IN" i="0" dirty="0" err="1">
                <a:effectLst/>
                <a:latin typeface="Söhne"/>
              </a:rPr>
              <a:t>RealityCheck</a:t>
            </a:r>
            <a:r>
              <a:rPr lang="en-IN" i="0" dirty="0">
                <a:effectLst/>
                <a:latin typeface="Söhne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i="0" dirty="0">
                <a:effectLst/>
                <a:latin typeface="Söhne"/>
              </a:rPr>
              <a:t>Educational Podcast Series (</a:t>
            </a:r>
            <a:r>
              <a:rPr lang="en-IN" i="0" dirty="0" err="1">
                <a:effectLst/>
                <a:latin typeface="Söhne"/>
              </a:rPr>
              <a:t>SoundMind</a:t>
            </a:r>
            <a:r>
              <a:rPr lang="en-IN" i="0" dirty="0">
                <a:effectLst/>
                <a:latin typeface="Söhne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i="0" dirty="0">
                <a:effectLst/>
                <a:latin typeface="Söhne"/>
              </a:rPr>
              <a:t>Virtual Reality Workshops (</a:t>
            </a:r>
            <a:r>
              <a:rPr lang="en-IN" i="0" dirty="0" err="1">
                <a:effectLst/>
                <a:latin typeface="Söhne"/>
              </a:rPr>
              <a:t>FutureForge</a:t>
            </a:r>
            <a:r>
              <a:rPr lang="en-IN" i="0" dirty="0">
                <a:effectLst/>
                <a:latin typeface="Söhne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i="0" dirty="0">
                <a:effectLst/>
                <a:latin typeface="Söhne"/>
              </a:rPr>
              <a:t>AI-Powered Chatbot (</a:t>
            </a:r>
            <a:r>
              <a:rPr lang="en-IN" i="0" dirty="0" err="1">
                <a:effectLst/>
                <a:latin typeface="Söhne"/>
              </a:rPr>
              <a:t>ChatGuard</a:t>
            </a:r>
            <a:r>
              <a:rPr lang="en-IN" i="0" dirty="0">
                <a:effectLst/>
                <a:latin typeface="Söhne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0" dirty="0">
                <a:effectLst/>
                <a:latin typeface="Söhne"/>
              </a:rPr>
              <a:t>Community Challenges and Rewards (</a:t>
            </a:r>
            <a:r>
              <a:rPr lang="en-US" i="0" dirty="0" err="1">
                <a:effectLst/>
                <a:latin typeface="Söhne"/>
              </a:rPr>
              <a:t>ImpactHub</a:t>
            </a:r>
            <a:r>
              <a:rPr lang="en-US" i="0" dirty="0">
                <a:effectLst/>
                <a:latin typeface="Söhne"/>
              </a:rPr>
              <a:t>)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/>
        </p:nvSpPr>
        <p:spPr>
          <a:xfrm>
            <a:off x="266050" y="926225"/>
            <a:ext cx="6197700" cy="5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GitHub Repository Link of the prototype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 txBox="1"/>
          <p:nvPr/>
        </p:nvSpPr>
        <p:spPr>
          <a:xfrm>
            <a:off x="266050" y="926225"/>
            <a:ext cx="6197700" cy="5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Demo video link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568</Words>
  <Application>Microsoft Office PowerPoint</Application>
  <PresentationFormat>On-screen Show (16:9)</PresentationFormat>
  <Paragraphs>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Archivo</vt:lpstr>
      <vt:lpstr>Arial</vt:lpstr>
      <vt:lpstr>Söhne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M</dc:creator>
  <cp:lastModifiedBy>SAI SIDDHARTH P</cp:lastModifiedBy>
  <cp:revision>1</cp:revision>
  <dcterms:modified xsi:type="dcterms:W3CDTF">2024-01-02T13:20:05Z</dcterms:modified>
</cp:coreProperties>
</file>