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83C1-B94F-6B42-BA09-12E5313E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EA47-F4B2-0A20-8772-8344F13E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B915-00BB-E4BB-90B7-2DB8DD7C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B0CD-126B-8289-DE91-E69D273F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0FB7-81EE-9683-C3F2-7A0FF771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5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C1A8-9C69-9527-7AE0-3AEF4162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4B14-C564-0C03-AE5F-DF9C4D72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AE40-41AC-677B-1499-CF92A3E7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A402-9FDD-CEAF-E74E-C296A456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209FC-422A-95AE-C9C2-3015986E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C55AB-9E83-578C-BBAB-19336FC15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138B7-792D-4848-7B3B-7CCC193C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094-9C98-8097-EA47-E8FC85F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91DE-A4B0-8F35-753A-9C50DA11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C511-E932-0E77-61DC-BB2F8FB1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147E-8669-B664-BE0B-604F0EC9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DA1E-9577-222C-6A59-0D755B99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3F9F-71A9-8C5C-32F2-C000DE31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A29B-3518-715C-0527-F58C34D3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C12E-C4DE-76D2-1FD9-4EDA5226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D47B-A5FB-05F6-2929-605E3F16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C0EF-B269-CA0F-5A10-989C5CD6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F76C-798A-262C-A6E8-3ED7183C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3B4D-F097-7190-CE3C-1BFAC7EA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34C0-D5C9-ADBD-6CC7-9811E7CD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E09C-DE8D-4145-762D-21FA5D4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B5FB-7E33-A906-9764-1FD82DBB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5642A-EFC3-A565-1B04-739E9C1CA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B988-2AD2-2A25-ADD3-DCA06692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5695-B6E2-A311-93AA-DF3D956E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0652-47F9-22BA-3B68-52A655F0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19B-EEA5-2845-F767-FEB3E908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084CF-2021-6075-6029-B6C332A4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D649-B21E-FC01-DC2E-EE1F79A2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03B3-3C56-6DEF-2C98-4C2B2E7EA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86E4C-BB09-145D-5CBF-E5131E775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00BB-F7EA-AEA2-D4CF-A4FAF188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9B248-5254-B804-0AE3-12A5E7F9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861FF-0639-8671-8DD6-981BFF8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5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B095-48AB-9B95-92CF-9784E1E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C4938-F8E4-EE81-4EE1-8A829B2D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18F71-7CAC-6E1A-3518-BC6B36D7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BF99F-B646-A221-56CF-A931E92E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C363-7DE9-E3D1-4591-E7831E1C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DBCF-FFAF-D900-DC53-0FAFB752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9D97-2F60-8EBD-8669-DD4881E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6D6B-60D6-C99C-7117-84DB371D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65FF-66FF-A366-BAAA-39535CC6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E003D-C0D7-4228-B17D-0593C4CBF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CE1E7-8403-B9F4-B31E-9ACE9F6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30A23-87F2-11DD-1F81-52EABC7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EADC-F3C7-9BBD-3AE4-ADC9DFC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86D2-BEFA-348D-A0BB-9C750475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E5AAD-14D3-0A98-1538-927337436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F7D-B590-7AC4-D04E-3EDB7A47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F9A6-ACA6-FD1A-0AF5-8DB2427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0406-E501-F275-D5FF-20E6639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EF15-9349-4CCD-E19B-5DFA149D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2D8D0-70DD-AFE2-3C6D-5A17BE36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CDD3D-F2EE-4847-1A80-519768A8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D1CB-51BE-5625-20BE-6BE54DA7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D7978-C5AC-4981-B4C4-2B4EB119590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27-E05F-B1A6-E7A7-4DE5749AA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4FFD-C8EE-7AC4-B4AF-5A564FEA7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976DF-687B-46C7-AD2D-00BDEF6B8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BD58E-2F45-829F-0994-9A5B74E7C179}"/>
              </a:ext>
            </a:extLst>
          </p:cNvPr>
          <p:cNvSpPr txBox="1"/>
          <p:nvPr/>
        </p:nvSpPr>
        <p:spPr>
          <a:xfrm>
            <a:off x="930376" y="297399"/>
            <a:ext cx="7524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zeitung"/>
              </a:rPr>
              <a:t>Title: </a:t>
            </a:r>
            <a:r>
              <a:rPr lang="en-IN" sz="32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zeitung"/>
              </a:rPr>
              <a:t>Brain Stroke Detection using ML</a:t>
            </a:r>
          </a:p>
          <a:p>
            <a:pPr algn="ctr"/>
            <a:endParaRPr lang="en-IN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CF78D-AA23-3A26-FD7E-423C53A162CC}"/>
              </a:ext>
            </a:extLst>
          </p:cNvPr>
          <p:cNvSpPr txBox="1"/>
          <p:nvPr/>
        </p:nvSpPr>
        <p:spPr>
          <a:xfrm>
            <a:off x="322006" y="1796954"/>
            <a:ext cx="115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ProblemStatement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Create a simple tool to predict a person's risk of having a stroke, helping doctors catch it early and prevent it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1C585-FCCA-6E57-DC3D-84DFD622A67D}"/>
              </a:ext>
            </a:extLst>
          </p:cNvPr>
          <p:cNvSpPr txBox="1"/>
          <p:nvPr/>
        </p:nvSpPr>
        <p:spPr>
          <a:xfrm>
            <a:off x="8804786" y="102581"/>
            <a:ext cx="3215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Teamno-20</a:t>
            </a:r>
          </a:p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Sec-1</a:t>
            </a:r>
          </a:p>
          <a:p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2320030039-T.Pranavanadh</a:t>
            </a:r>
            <a:b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2320030175-P.Abhideep</a:t>
            </a:r>
            <a:b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2320030292-A.Saisirish</a:t>
            </a:r>
            <a:b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2320090038-K.Vignesh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27335-B5D5-0CC6-4F4E-3EA8AFF8F042}"/>
              </a:ext>
            </a:extLst>
          </p:cNvPr>
          <p:cNvSpPr txBox="1"/>
          <p:nvPr/>
        </p:nvSpPr>
        <p:spPr>
          <a:xfrm>
            <a:off x="334297" y="2598775"/>
            <a:ext cx="10146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Algorithm: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Gather patient data with features like age, gender, and health conditions, along with whether they had a stroke or not.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Preprocess Data: Clean the data and convert categorical variables to numbers.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Split Data: Divide the data into training and testing sets.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Choose Model: Select a machine learning model, such as logistic regression or decision tree.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 Model: Train the model using the training data.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Evaluate Model: Test the model with the testing data to check its accuracy.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 Predictions: Use the model to predict stroke risk for new patients.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580C6-F573-8421-FDBA-2015E67AD466}"/>
              </a:ext>
            </a:extLst>
          </p:cNvPr>
          <p:cNvSpPr txBox="1"/>
          <p:nvPr/>
        </p:nvSpPr>
        <p:spPr>
          <a:xfrm>
            <a:off x="334297" y="5473005"/>
            <a:ext cx="10500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Collect patient data with features like age, gender, and health conditions( hypertension,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Glucoselevel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Bmi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smoking status), along with whether they had a stroke or not.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From 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KAGGEL</a:t>
            </a:r>
          </a:p>
          <a:p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https://www.kaggle.com/datasets/zzettrkalpakbal/full-filled-brain-stroke-dataset/code</a:t>
            </a:r>
          </a:p>
        </p:txBody>
      </p:sp>
    </p:spTree>
    <p:extLst>
      <p:ext uri="{BB962C8B-B14F-4D97-AF65-F5344CB8AC3E}">
        <p14:creationId xmlns:p14="http://schemas.microsoft.com/office/powerpoint/2010/main" val="25300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209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ADLaM Display</vt:lpstr>
      <vt:lpstr>Algerian</vt:lpstr>
      <vt:lpstr>Aptos</vt:lpstr>
      <vt:lpstr>Aptos Display</vt:lpstr>
      <vt:lpstr>Arial</vt:lpstr>
      <vt:lpstr>zeitung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Sirish</dc:creator>
  <cp:lastModifiedBy>Sai Sirish</cp:lastModifiedBy>
  <cp:revision>8</cp:revision>
  <dcterms:created xsi:type="dcterms:W3CDTF">2024-08-26T04:56:59Z</dcterms:created>
  <dcterms:modified xsi:type="dcterms:W3CDTF">2024-08-26T06:14:00Z</dcterms:modified>
</cp:coreProperties>
</file>