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08AD-3049-B5E3-6AD9BA764543}"/>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08AD-3049-B5E3-6AD9BA764543}"/>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8AD-3049-B5E3-6AD9BA764543}"/>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08AD-3049-B5E3-6AD9BA764543}"/>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08AD-3049-B5E3-6AD9BA764543}"/>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IN" sz="2400" b="1" dirty="0"/>
              <a:t> SAISREE A</a:t>
            </a:r>
            <a:endParaRPr lang="en-US" sz="2400" dirty="0"/>
          </a:p>
          <a:p>
            <a:r>
              <a:rPr lang="en-US" sz="2400" b="1" dirty="0"/>
              <a:t>ROLL NO: </a:t>
            </a:r>
            <a:r>
              <a:rPr lang="en-US" sz="2400" dirty="0"/>
              <a:t>22BC</a:t>
            </a:r>
            <a:r>
              <a:rPr lang="en-IN" sz="2400" dirty="0"/>
              <a:t>53</a:t>
            </a:r>
            <a:endParaRPr lang="en-US" sz="2400" dirty="0"/>
          </a:p>
          <a:p>
            <a:r>
              <a:rPr lang="en-US" sz="2400" b="1" dirty="0"/>
              <a:t>REGISTER NUMBER: </a:t>
            </a:r>
            <a:r>
              <a:rPr lang="en-US" sz="2400" dirty="0"/>
              <a:t>312218</a:t>
            </a:r>
            <a:r>
              <a:rPr lang="en-IN" sz="2400" dirty="0"/>
              <a:t>956</a:t>
            </a:r>
            <a:endParaRPr lang="en-US" sz="2400" dirty="0"/>
          </a:p>
          <a:p>
            <a:r>
              <a:rPr lang="en-US" sz="2400" b="1" dirty="0"/>
              <a:t>NAAN MUDHALVAN ID: E1FCC92A5332347A2724DFB465975725</a:t>
            </a:r>
            <a:endParaRPr lang="en-IN" sz="2400" dirty="0"/>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praveenkingofall@gmail.com</cp:lastModifiedBy>
  <cp:revision>63</cp:revision>
  <dcterms:created xsi:type="dcterms:W3CDTF">2024-03-29T15:07:22Z</dcterms:created>
  <dcterms:modified xsi:type="dcterms:W3CDTF">2024-09-13T07:11:24Z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