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lagalapalli Saisree" userId="b9cf7713f49b83d7" providerId="LiveId" clId="{D49B8D77-DE0C-45ED-8E0B-5457A2D5CCD1}"/>
    <pc:docChg chg="custSel addSld modSld">
      <pc:chgData name="Telagalapalli Saisree" userId="b9cf7713f49b83d7" providerId="LiveId" clId="{D49B8D77-DE0C-45ED-8E0B-5457A2D5CCD1}" dt="2024-11-19T14:32:25.612" v="29" actId="20577"/>
      <pc:docMkLst>
        <pc:docMk/>
      </pc:docMkLst>
      <pc:sldChg chg="modSp new mod">
        <pc:chgData name="Telagalapalli Saisree" userId="b9cf7713f49b83d7" providerId="LiveId" clId="{D49B8D77-DE0C-45ED-8E0B-5457A2D5CCD1}" dt="2024-11-19T14:32:25.612" v="29" actId="20577"/>
        <pc:sldMkLst>
          <pc:docMk/>
          <pc:sldMk cId="1598106597" sldId="256"/>
        </pc:sldMkLst>
        <pc:spChg chg="mod">
          <ac:chgData name="Telagalapalli Saisree" userId="b9cf7713f49b83d7" providerId="LiveId" clId="{D49B8D77-DE0C-45ED-8E0B-5457A2D5CCD1}" dt="2024-11-19T14:32:11.954" v="5" actId="20577"/>
          <ac:spMkLst>
            <pc:docMk/>
            <pc:sldMk cId="1598106597" sldId="256"/>
            <ac:spMk id="2" creationId="{8EFFB092-A3F2-A661-7AE6-3CECD2C30B4F}"/>
          </ac:spMkLst>
        </pc:spChg>
        <pc:spChg chg="mod">
          <ac:chgData name="Telagalapalli Saisree" userId="b9cf7713f49b83d7" providerId="LiveId" clId="{D49B8D77-DE0C-45ED-8E0B-5457A2D5CCD1}" dt="2024-11-19T14:32:25.612" v="29" actId="20577"/>
          <ac:spMkLst>
            <pc:docMk/>
            <pc:sldMk cId="1598106597" sldId="256"/>
            <ac:spMk id="3" creationId="{094ABD1D-55A9-8F1A-9976-55340BB70D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7863-801C-49DB-5A6B-1853D6A3F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813E7-FEF8-0FC9-06E6-9B1D3E683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8CC11-9286-C9A4-1B43-437C4605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94A9-79E2-423A-90E1-867FF6BDBA0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6079B-CC3F-AF47-EC9A-C7F86C17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0F16C-6E00-2B69-F460-C9F90CC7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0CE0-75BC-403F-B312-DB557A14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6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34FD-1495-37D3-BED0-C8F786DF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C5792-B635-73B2-6A3A-0DC9FCD43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AA067-B743-3F67-7059-4D7325FE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94A9-79E2-423A-90E1-867FF6BDBA0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34C11-7DA4-6A5B-566C-EFABCF87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841D-C958-5E80-774C-1694D07B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0CE0-75BC-403F-B312-DB557A14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2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1C2DD-1E08-790B-0407-6FC50E769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EC2E6-00E4-CE7D-6655-DDF6D5C23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1897B-25BF-4DA5-69C1-DBC9B146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94A9-79E2-423A-90E1-867FF6BDBA0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9A07E-7665-979D-A94E-87E4968B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2E0F-5FE5-E621-6119-C2B50F6D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0CE0-75BC-403F-B312-DB557A14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46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F205-247B-CBCC-7562-1EE1E64E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51C2-1797-D133-622D-73767F42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506E6-451C-B7EE-DB5C-9B7E27B8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94A9-79E2-423A-90E1-867FF6BDBA0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20E5E-7ACB-EA48-EC33-1A768994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FC7F1-BB4C-9B78-B596-89F75C23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0CE0-75BC-403F-B312-DB557A14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3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16A4-71D2-66C5-7BA3-8E7E7B0D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09E67-3688-1973-0A46-5EFAB3750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21DEE-1DB7-C0AE-9498-5598998D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94A9-79E2-423A-90E1-867FF6BDBA0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87117-91B4-1444-B28B-A6810C76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8737D-C168-521F-F21D-FD2A47A1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0CE0-75BC-403F-B312-DB557A14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08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1344-04BC-306D-A571-1DC582E2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CCE1-0309-5D2F-5A08-0FD46BFE3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ACD2-C61B-FD35-F93C-E1319AF7B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45D42-F878-AC22-E65A-DB72494D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94A9-79E2-423A-90E1-867FF6BDBA0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AE7D6-23E9-3FF3-6EE8-BAB6E52C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61F52-48B7-FADB-35FE-47FC578B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0CE0-75BC-403F-B312-DB557A14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82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DD14-BBEF-C919-F90E-DB10E902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07767-0940-0599-55B1-1996913F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D5388-9BEC-9B8D-32F4-729FBED06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80F60-A161-B6C0-1307-EB84ED22E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DEB34-2F66-5BA1-1956-05F1C915B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7C9D6-D834-DE65-5F12-4EFC5C43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94A9-79E2-423A-90E1-867FF6BDBA0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7077D-ADA4-1BBF-E53A-F0E7D7C2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48DF8-3150-0441-E5E8-E1CCBCD7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0CE0-75BC-403F-B312-DB557A14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7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1144-17CD-2CAF-D2C6-302A9A3D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5D4C4-CB3C-07BA-2013-52FA979C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94A9-79E2-423A-90E1-867FF6BDBA0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5C7E6-B5C7-694E-AE49-F3B8D974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4BB9B-2121-D3BE-57E7-66AF2D4E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0CE0-75BC-403F-B312-DB557A14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7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09D12-791E-99BC-40E4-7AB5727C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94A9-79E2-423A-90E1-867FF6BDBA0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5D99F-C353-F575-771A-2264415C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81310-F163-7B75-BC60-2B4D5B26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0CE0-75BC-403F-B312-DB557A14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26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537C-02F3-C823-7D3A-8D3C46EE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A530-F4E4-02A2-60D0-D11DCA5FF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0BBDD-9001-6FA2-F20D-870866A54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D142E-57AB-FCA9-C195-5F597FBD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94A9-79E2-423A-90E1-867FF6BDBA0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840B4-26E8-EAA5-76EA-F46937BC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04FA2-29CC-4F18-48DC-50D1251E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0CE0-75BC-403F-B312-DB557A14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80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9462-86C6-3EB1-8DA3-29562B8D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A4CDE-D9D2-0F6D-44D2-80E1B628F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1DD9C-B564-0156-AA4B-AF5FC6CDF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3310D-1E9D-93BA-E295-A0AE0D4E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94A9-79E2-423A-90E1-867FF6BDBA0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7C415-3FC0-6F4E-3C5F-A5FCADDD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C5555-4C40-8385-B022-74DB69D6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0CE0-75BC-403F-B312-DB557A14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1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FA1B4-4A78-A903-56EE-83923D83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C12B6-4F1B-3342-EC92-3480DF0ED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F0D8F-63FE-191A-9C4C-089C507DD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394A9-79E2-423A-90E1-867FF6BDBA0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F5F1-9BA2-4E88-6978-E4722DB67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71AAB-6376-C4CA-70C6-73CDF701F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0CE0-75BC-403F-B312-DB557A141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26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B092-A3F2-A661-7AE6-3CECD2C30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ABD1D-55A9-8F1A-9976-55340BB70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GIT </a:t>
            </a:r>
            <a:r>
              <a:rPr lang="en-US"/>
              <a:t>Softwsare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10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Telagalapalli Saisree</dc:creator>
  <cp:lastModifiedBy>Telagalapalli Saisree</cp:lastModifiedBy>
  <cp:revision>1</cp:revision>
  <dcterms:created xsi:type="dcterms:W3CDTF">2024-11-19T14:32:01Z</dcterms:created>
  <dcterms:modified xsi:type="dcterms:W3CDTF">2024-11-19T14:32:27Z</dcterms:modified>
</cp:coreProperties>
</file>