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bin" panose="020B0604020202020204" charset="0"/>
      <p:regular r:id="rId11"/>
    </p:embeddedFont>
    <p:embeddedFont>
      <p:font typeface="Unbounde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0:00.506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0 156 24575,'9'0'0,"1"-2"0,-1 1 0,0-1 0,17-5 0,16-4 0,355-49-282,2 18-1,496 11 0,-881 31 276,29 3-19,-41-3 38,1 0 0,-1 1-1,0-1 1,0 1-1,0 0 1,1 0 0,-1 0-1,0 0 1,0 0-1,0 0 1,-1 0 0,1 1-1,0-1 1,3 3 0,-5-3-5,0-1 1,1 1-1,-1-1 1,0 1-1,0-1 1,1 1-1,-1-1 1,0 1-1,0-1 1,0 1-1,1 0 1,-1-1-1,0 1 1,0-1-1,0 1 1,0-1-1,0 1 1,0 0-1,0-1 1,0 1-1,0-1 1,-1 1-1,1 0 1,0-1-1,0 1 1,0-1-1,-1 1 1,1 0 0,-17 14 212,-25 5 45,40-19-262,-78 22-3,6-3 0,-419 128 0,-5-31 0,238-58 0,138-29 0,104-23 0,18-6 0,0-1 0,0 0 0,0 0 0,0 0 0,0 0 0,0 0 0,0 0 0,-1 0 0,1 0 0,0 1 0,0-1 0,0 0 0,0 0 0,0 0 0,0 0 0,0 0 0,0 0 0,0 0 0,0 0 0,0 1 0,0-1 0,0 0 0,1 0 0,-1 0 0,0 0 0,0 0 0,0 0 0,0 0 0,0 0 0,0 0 0,0 1 0,0-1 0,0 0 0,0 0 0,0 0 0,0 0 0,0 0 0,0 0 0,1 0 0,-1 0 0,0 0 0,0 0 0,0 0 0,0 0 0,0 0 0,0 0 0,0 0 0,0 0 0,1 0 0,-1 0 0,0 0 0,0 0 0,0 0 0,0 0 0,0 0 0,0 0 0,0 0 0,0 0 0,1 0 0,-1 0 0,0 0 0,0 0 0,0 0 0,31-1 0,228-48 0,-19 3 0,-363 76 0,-163 22 0,225-45 0,0-3 0,-108-7 0,165 2 0,-37-5 0,40 6 0,-1 0 0,1 0 0,-1-1 0,1 1 0,-1-1 0,1 1 0,-1-1 0,1 0 0,0 1 0,-1-1 0,1 0 0,0 0 0,0 0 0,-1 0 0,1 0 0,0 0 0,0 0 0,0-1 0,1 1 0,-1 0 0,-1-3 0,2 3 0,0 0 0,0 0 0,0-1 0,1 1 0,-1 0 0,1 0 0,-1 0 0,1 0 0,-1-1 0,1 1 0,-1 0 0,1 0 0,0 0 0,0 0 0,-1 0 0,1 0 0,0 0 0,0 1 0,0-1 0,0 0 0,0 0 0,0 1 0,0-1 0,0 1 0,1-1 0,-1 1 0,2-1 0,40-15 0,-36 14 0,-3 1 0,-2 0 0,1 1 0,-1-1 0,1 1 0,-1-1 0,1 0 0,-1 0 0,0 0 0,1 0 0,-1-1 0,0 1 0,0 0 0,0-1 0,0 0 0,3-3 0,-7 4 0,1 0 0,-1 0 0,0 0 0,0 0 0,0 1 0,1-1 0,-1 0 0,0 1 0,0-1 0,0 1 0,0-1 0,-2 1 0,-5-2 0,6 1-151,0-1-1,0 1 0,0-1 0,0 1 1,0-1-1,0 0 0,1-1 1,-5-3-1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4:05.511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673 547 24575,'55'21'0,"-43"-16"0,0-1 0,0 1 0,13 8 0,76 59 0,-68-52 0,1 0 0,0-3 0,55 21 0,-5-9 0,-56-21 0,-1 1 0,-1 2 0,51 27 0,-50-21 0,1-2 0,0-1 0,1-2 0,0 0 0,1-2 0,0-1 0,0-2 0,1-1 0,0-1 0,1-2 0,56-1 0,-75-3 0,1-2 0,-1 0 0,0 0 0,0-1 0,0-1 0,-1 0 0,0-1 0,0 0 0,0-1 0,12-9 0,46-23 0,-57 33 0,39-18 0,0 3 0,81-22 0,12 16 0,45-12 0,-181 37 0,0-1 0,-1 0 0,1 0 0,-1-1 0,0 0 0,13-8 0,-59 17 0,-25 5 0,-1-2 0,-95-2 0,146-7 0,0 1 0,-1-2 0,1 0 0,0 0 0,0-1 0,0-1 0,-17-7 0,-3-4 0,-42-28 0,21 12 0,-5 2 0,40 21 0,1-1 0,0-1 0,-32-24 0,9 0 0,-1 2 0,-50-28 0,75 50 0,0 2 0,0 0 0,-1 1 0,0 0 0,0 2 0,-1 0 0,1 1 0,-1 1 0,-24-1 0,-7 2 0,1 2 0,0 2 0,0 3 0,-96 20 0,101-9 0,-81 39 0,-21 9 0,17-26 0,-26 10 0,144-44 0,0 1 0,1 0 0,-1 0 0,1 1 0,0 1 0,0 0 0,1 0 0,0 0 0,0 1 0,-13 16 0,19-19 0,0-1 0,0 1 0,0 0 0,0 0 0,1 0 0,0 0 0,0 0 0,0 0 0,0 1 0,1-1 0,0 1 0,0-1 0,1 1 0,-1-1 0,1 1 0,0 0 0,1-1 0,-1 1 0,1-1 0,1 1 0,-1-1 0,1 0 0,-1 1 0,5 6 0,1 2 0,1-1 0,0 0 0,1-1 0,1 1 0,0-2 0,1 1 0,0-2 0,1 1 0,20 13 0,-2-4 0,0-2 0,2-1 0,36 15 0,-54-27 0,0-1 0,0 0 0,1-1 0,-1 0 0,30 1 0,79-7 0,-52 0 0,-61 4 0,0-1 0,0 0 0,0-1 0,0 0 0,0-1 0,0 0 0,0 0 0,0-1 0,-1-1 0,1 1 0,-1-2 0,11-5 0,-20 9 0,1 1 0,-1 0 0,1 0 0,-1 0 0,0-1 0,1 1 0,-1 0 0,1-1 0,-1 1 0,0 0 0,1-1 0,-1 1 0,0 0 0,0-1 0,1 1 0,-1-1 0,0 1 0,0-1 0,0 1 0,1 0 0,-1-1 0,0 1 0,0-1 0,0 1 0,0-1 0,0 1 0,0-1 0,0 1 0,0-1 0,0 1 0,0-1 0,0 1 0,0-1 0,0 1 0,-1-1 0,1 0 0,-18-8 0,-29 2 0,-10 5 0,36 2 0,-1-1 0,-25-4 0,46 5 0,-1-1 0,0 1 0,0 0 0,1-1 0,-1 1 0,0-1 0,1 0 0,-1 0 0,0 0 0,1 1 0,-1-1 0,1-1 0,-1 1 0,1 0 0,0 0 0,-2-2 0,3 2 0,-1 0 0,1 0 0,0 0 0,-1 1 0,1-1 0,0 0 0,0 0 0,-1 0 0,1 0 0,0 0 0,0 0 0,0 0 0,0 0 0,1 0 0,-1 0 0,0 0 0,0 0 0,0 0 0,1 0 0,-1 1 0,1-3 0,1 0 0,0 0 0,1 0 0,-1 0 0,1 0 0,-1 0 0,1 1 0,0-1 0,0 1 0,0 0 0,0 0 0,0 0 0,0 0 0,1 0 0,3-1 0,-1 1 0,-1 1 0,1-1 0,0 1 0,0 0 0,0 0 0,0 1 0,1-1 0,-1 1 0,0 1 0,0-1 0,0 1 0,9 2 0,-5 1 0,-1-1 0,0 1 0,0 1 0,0-1 0,-1 2 0,16 11 0,-18-12 0,0-1 0,1-1 0,-1 1 0,1-1 0,0 0 0,-1-1 0,1 0 0,0 0 0,1 0 0,-1-1 0,0 0 0,0 0 0,1-1 0,11 0 0,9-3 0,-1-1 0,44-12 0,-12 2 0,214-32 0,66-14 0,-312 54 0,-8 1 0,1 0 0,0 2 0,1 0 0,33 0 0,-47 5 0,-16 2 0,-17 0 0,-8 0 0,0-3 0,0 0 0,-48-7 0,67 4 0,0 0 0,1-1 0,-1-1 0,1 0 0,0-1 0,0-1 0,0 0 0,1-1 0,0 0 0,-16-13 0,27 18 0,-1 0 0,1 0 0,-1 0 0,1 0 0,0-1 0,0 1 0,0-1 0,0 0 0,0 0 0,1 1 0,-1-1 0,1 0 0,0 0 0,0 0 0,0-1 0,-1-4 0,2 5 0,0 1 0,0 0 0,1 0 0,-1-1 0,1 1 0,-1 0 0,1 0 0,0 0 0,-1 0 0,1 0 0,0 0 0,1 0 0,-1 0 0,0 0 0,1 0 0,-1 1 0,1-1 0,-1 0 0,1 1 0,0-1 0,-1 1 0,1 0 0,0 0 0,4-2 0,11-6 0,0 2 0,1 0 0,34-8 0,25-10 0,-42 12 0,2 1 0,-1 2 0,2 2 0,66-7 0,-118 15 0,-30 2 0,-75 11 0,-58 10 0,26-5 0,90-11 0,0-2 0,-80-4 0,101-1 0,20-1 0,0 0 0,-26-6 0,39 6 0,-1-1 0,1 0 0,0 0 0,0 0 0,1-1 0,-1 0 0,0-1 0,1 1 0,-7-6 0,12 8 0,1 1 0,0 0 0,0 0 0,-1 0 0,1 0 0,0-1 0,0 1 0,0 0 0,-1 0 0,1 0 0,0-1 0,0 1 0,0 0 0,0 0 0,0-1 0,0 1 0,-1 0 0,1 0 0,0-1 0,0 1 0,0 0 0,0 0 0,0-1 0,0 1 0,0 0 0,0 0 0,0-1 0,0 1 0,0 0 0,0 0 0,0-1 0,0 1 0,0 0 0,1-1 0,-1 1 0,0 0 0,0 0 0,0 0 0,0-1 0,0 1 0,1 0 0,-1 0 0,0-1 0,0 1 0,0 0 0,1 0 0,-1 0 0,0 0 0,0-1 0,0 1 0,1 0 0,-1 0 0,0 0 0,0 0 0,1 0 0,-1 0 0,0 0 0,0 0 0,1 0 0,-1 0 0,0 0 0,1 0 0,-1 0 0,0 0 0,0 0 0,1 0 0,-1 0 0,26-1 0,47 7 0,0 4 0,-1 3 0,76 25 0,212 83 0,-168-52 0,-157-57 0,14 5 0,-1-1 0,2-3 0,60 9 0,-57-17 0,-1 3 0,1 3 0,74 24 0,132 48 0,-237-77 0,1 0 0,-1-1 0,1-1 0,28 0 0,94-3 0,-86-2 0,241-18 0,-85 3 0,-433 17 0,211-1 0,-1-1 0,0 1 0,0-1 0,1-1 0,-1 1 0,1-1 0,-1-1 0,-13-5 0,19 7 0,0-1 0,0 1 0,0 0 0,0-1 0,0 1 0,0-1 0,0 1 0,1-1 0,-1 0 0,0 0 0,1 0 0,-1 0 0,1 0 0,0 0 0,0 0 0,0-1 0,0 1 0,0 0 0,0-1 0,1 1 0,-1 0 0,1-1 0,0 1 0,-1-1 0,1 1 0,0-1 0,1 1 0,-1-1 0,0 1 0,1 0 0,-1-1 0,2-2 0,0-1 0,0-1 0,1 1 0,0 0 0,1 0 0,-1 0 0,1 0 0,6-7 0,-8 10 0,1 1 0,-1-1 0,1 0 0,0 1 0,0-1 0,0 1 0,0 0 0,0 0 0,0 0 0,0 0 0,1 1 0,-1-1 0,1 1 0,5-2 0,-56 25 0,16-9 0,-2-2 0,0-1 0,0-1 0,-1-2 0,1-2 0,-1-1 0,-1-1 0,1-2 0,-44-4 0,67 2 0,-1-1 0,1 0 0,0-1 0,-15-5 0,24 7 0,0 1 0,1-1 0,-1 1 0,0-1 0,0 0 0,1 0 0,-1 0 0,0 0 0,1 0 0,-1 0 0,1 0 0,-1-1 0,1 1 0,0 0 0,0-1 0,-1 1 0,1-1 0,0 1 0,0-1 0,0 0 0,1 0 0,-1 1 0,0-1 0,1 0 0,-1 0 0,1 0 0,-1 0 0,1 1 0,0-1 0,0 0 0,0 0 0,0-3 0,1 4 0,-1 0 0,0 0 0,0 0 0,0 0 0,0 0 0,0-1 0,0 1 0,0 0 0,0 0 0,0 0 0,-1 0 0,1 0 0,0 0 0,-1 0 0,1 0 0,-1 0 0,1 0 0,-1 0 0,1 0 0,-1 0 0,0 0 0,1 0 0,-1 0 0,0 0 0,0 1 0,0-1 0,0 0 0,0 1 0,0-1 0,0 1 0,0-1 0,0 1 0,0-1 0,0 1 0,0-1 0,0 1 0,0 0 0,0 0 0,-2 0 0,-7-2 0,0 1 0,0 0 0,-18 1 0,6 0 0,17-1 0,0 0 0,0 0 0,0-1 0,0 0 0,1 0 0,-1 0 0,0 0 0,1 0 0,0-1 0,0 0 0,-5-4 0,4 3 0,0 1 0,0-1 0,0 1 0,0 0 0,-1 0 0,1 1 0,-1 0 0,0 0 0,-6-2 0,-31-1 0,25 4 0,0-1 0,-23-7 0,37 8 0,-1-1 0,0 1 0,1-1 0,-1 0 0,1-1 0,0 1 0,0-1 0,-1 1 0,2-1 0,-1-1 0,0 1 0,1-1 0,-4-4 0,6 8 0,0-1 0,1 0 0,-1 1 0,1-1 0,-1 0 0,1 0 0,0 0 0,-1 1 0,1-1 0,0 0 0,0 0 0,-1 0 0,1 0 0,0 0 0,0 0 0,0 1 0,0-1 0,0 0 0,0 0 0,0 0 0,0 0 0,1 0 0,-1 0 0,0 0 0,0 1 0,1-1 0,-1 0 0,1 0 0,-1 0 0,0 1 0,1-1 0,0 0 0,-1 1 0,1-1 0,-1 0 0,1 1 0,0-1 0,-1 0 0,1 1 0,0 0 0,0-1 0,0 1 0,-1-1 0,1 1 0,0 0 0,0-1 0,0 1 0,0 0 0,0 0 0,1 0 0,4-2 0,0 0 0,0 1 0,0 0 0,0 0 0,12 1 0,-5 1 0,-1 1 0,-1 1 0,1 0 0,0 1 0,-1 0 0,14 8 0,-14-7 0,1 0 0,0 0 0,0-1 0,0-1 0,0 0 0,19 2 0,-20-4 0,1-1 0,0 0 0,0-1 0,0 0 0,0-1 0,-1-1 0,1 1 0,-1-2 0,18-7 0,-25 9 0,181-79 0,-166 75 0,-1-2 0,-1 0 0,0-1 0,0-1 0,-1 0 0,0-2 0,0 1 0,21-23 0,-33 30 0,-1 1 0,1 0 0,0-1 0,0 2 0,1-1 0,-1 1 0,1-1 0,-1 1 0,1 0 0,0 1 0,0-1 0,-1 1 0,1 0 0,0 0 0,0 1 0,6-1 0,6 2 0,-1 0 0,0 1 0,27 7 0,24 3 0,-11-7 0,-1 3 0,91 24 0,-115-25 0,1 0 0,-1-2 0,52 2 0,99-9 0,-72 0 0,-16 0 0,116 5 0,-207-3 0,0 0 0,1 1 0,-1 0 0,0 0 0,0 0 0,0 0 0,0 0 0,0 1 0,-1 0 0,1-1 0,0 1 0,-1 0 0,1 0 0,-1 0 0,1 0 0,-1 1 0,0-1 0,0 1 0,0-1 0,-1 1 0,1 0 0,0 0 0,-1 0 0,0 0 0,0 0 0,0 0 0,0 0 0,0 0 0,0 0 0,-1 4 0,3 12 0,-2 0 0,0 0 0,-2 0 0,-2 20 0,1-7 0,1 9 0,0 2 0,-1-1 0,-2 1 0,-12 49 0,15-88 0,0 0 0,0-1 0,0 1 0,-1-1 0,1 1 0,-1-1 0,0 1 0,0-1 0,0 0 0,0 0 0,0 0 0,-1 0 0,1-1 0,-1 1 0,0 0 0,0-1 0,0 0 0,0 0 0,0 0 0,-1 0 0,1 0 0,-1-1 0,1 1 0,-1-1 0,1 0 0,-1 0 0,0-1 0,1 1 0,-1-1 0,0 1 0,0-1 0,0 0 0,-4-1 0,-3-1 0,1 0 0,0 0 0,0-1 0,0 0 0,0-1 0,0 0 0,1 0 0,-1-1 0,1-1 0,-16-11 0,-3-6 0,-14-11 0,-47-29 0,76 55 0,-1 0 0,0 1 0,-1 0 0,1 1 0,-1 1 0,0 0 0,-1 2 0,-17-4 0,19 6 0,8 1 0,-1 0 0,1 0 0,0-1 0,0 0 0,0 0 0,-1-1 0,1 0 0,1 0 0,-1 0 0,0-1 0,-6-3 0,11 5 0,1 1 0,0-1 0,0 1 0,-1 0 0,1-1 0,0 1 0,0-1 0,0 1 0,0-1 0,0 1 0,0-1 0,0 1 0,0-1 0,0 1 0,0-1 0,0 1 0,0-1 0,0 1 0,0-1 0,0 1 0,0-1 0,0 1 0,1-1 0,-1 1 0,0-1 0,0 1 0,1 0 0,-1-1 0,0 1 0,0-1 0,1 1 0,-1 0 0,1-1 0,-1 1 0,0 0 0,1-1 0,-1 1 0,1 0 0,-1 0 0,0-1 0,1 1 0,-1 0 0,2 0 0,20-10 0,-18 8 0,-1 1 0,1 0 0,0 0 0,-1 0 0,1 1 0,0-1 0,0 1 0,-1 0 0,1 0 0,0 0 0,0 0 0,-1 1 0,1 0 0,0 0 0,6 2 0,-10-3 0,0 0 0,0 0 0,0 0 0,0 1 0,0-1 0,0 0 0,0 0 0,0 0 0,0 1 0,0-1 0,0 0 0,0 0 0,0 0 0,0 1 0,0-1 0,0 0 0,0 0 0,0 0 0,0 0 0,0 1 0,0-1 0,0 0 0,0 0 0,0 0 0,0 0 0,-1 1 0,1-1 0,0 0 0,0 0 0,0 0 0,0 0 0,0 0 0,0 1 0,-1-1 0,1 0 0,0 0 0,0 0 0,0 0 0,0 0 0,-1 0 0,1 0 0,0 0 0,0 0 0,0 0 0,-1 0 0,1 0 0,0 0 0,0 0 0,0 0 0,-1 0 0,-139 63 0,47-24 0,73-30 0,-49 22 0,0 3 0,-63 43 0,105-57 0,24-16 0,-1-1 0,-1 1 0,1-1 0,0 0 0,-1 0 0,1-1 0,-1 1 0,0-1 0,0 0 0,0-1 0,0 1 0,0-1 0,0 0 0,-1 0 0,-8 0 0,-105-3 0,54-1 0,-95 10 0,-1003 168 0,885-128 0,183-31 0,3 1 0,-1-3 0,-158 1 0,214-16 0,10 1 0,0-1 0,0-1 0,-39-9 0,29 3 0,1 2 0,-70-4 0,-78 12 0,67 1 0,-78-3 0,344 1 0,187-4 0,-80-30 0,-52 4 0,471-32 0,-512 46 0,107-15 0,99-39 0,-275 51 0,-35 5 0,1 4 0,84-5 0,382 16 0,-483-4 0,0-3 0,77-18 0,33-4 0,-107 24 0,0 2 0,0 2 0,76 13 0,-86-9 0,1-1 0,-1-1 0,0-2 0,1-2 0,55-8 0,-68 5 0,10-3 0,40-2 0,-66 8 0,-1 1 0,1 0 0,-1 0 0,1 0 0,0 1 0,-1 1 0,1-1 0,-1 1 0,0 1 0,0-1 0,10 6 0,-15-8 0,0 1 0,-1 0 0,1 0 0,0 1 0,-1-1 0,1 0 0,-1 0 0,1 1 0,-1-1 0,0 1 0,1 0 0,-1-1 0,0 1 0,0 0 0,0-1 0,-1 1 0,1 0 0,0 0 0,0 0 0,-1 0 0,0 0 0,1 0 0,-1 0 0,0 0 0,0 0 0,0 0 0,0 0 0,0 0 0,0 0 0,-1 0 0,1-1 0,-1 1 0,1 0 0,-1 0 0,0 0 0,0 0 0,1 0 0,-1-1 0,-1 1 0,1 0 0,0-1 0,-2 3 0,-4 4 0,0 0 0,-1-1 0,0 1 0,0-2 0,0 1 0,-16 9 0,10-9 0,1-1 0,-1 0 0,0-1 0,-1 0 0,1-1 0,-1-1 0,-29 3 0,-7-3 0,-52-4 0,59-1 0,33 2 0,-1-1 0,1 0 0,0 0 0,0-1 0,1-1 0,-1 0 0,0-1 0,-11-5 0,19 8 0,1 0 0,-1-1 0,1 0 0,-1 1 0,1-1 0,-1 0 0,1 0 0,0 0 0,0-1 0,0 1 0,0 0 0,0-1 0,1 1 0,-1-1 0,1 0 0,0 0 0,-1 1 0,1-1 0,1 0 0,-1 0 0,0 0 0,1 0 0,-1 0 0,1 0 0,0 0 0,0 0 0,0 0 0,0 0 0,1 0 0,-1 0 0,1 0 0,0 0 0,0 0 0,0 0 0,1-2 0,0 0 0,0 1 0,1 0 0,-1 0 0,1 0 0,-1 1 0,1-1 0,0 0 0,1 1 0,-1 0 0,6-4 0,-7 5 0,0 1 0,-1-1 0,1 1 0,0 0 0,0 0 0,0 0 0,0 0 0,1 0 0,-1 0 0,0 1 0,0-1 0,1 1 0,-1-1 0,0 1 0,0 0 0,1 0 0,-1 0 0,0 0 0,1 1 0,-1-1 0,0 0 0,3 2 0,-5-2 0,1 0 0,-1 0 0,1 0 0,-1 1 0,0-1 0,1 0 0,-1 0 0,1 1 0,-1-1 0,0 0 0,1 1 0,-1-1 0,0 0 0,1 1 0,-1-1 0,0 1 0,1-1 0,-1 1 0,0-1 0,0 0 0,0 1 0,0-1 0,1 1 0,-1-1 0,0 1 0,0-1 0,0 1 0,0-1 0,0 1 0,0-1 0,0 2 0,-10 14 0,7-12 0,-1 0 0,0-1 0,0 1 0,0-1 0,-8 4 0,-7-1 0,0 0 0,0-2 0,0-1 0,-1 0 0,1-1 0,-1-1 0,-24-2 0,11 1 0,-473-3 0,532 3 0,21 2 0,-1-3 0,1-2 0,0-2 0,55-12 0,-98 13 0,-13 2 0,-14 0 0,-35 3 0,-107 17 0,80-7 0,74-10 0,-26 3 0,0 2 0,-48 13 0,82-16 0,12-1 0,13 0 0,-14-2 0,0 0 0,-1 0 0,1-1 0,-1 0 0,10-3 0,-17 4 0,0 0 0,0 0 0,0 0 0,0 0 0,-1 0 0,1 0 0,0 0 0,0-1 0,0 1 0,0 0 0,-1 0 0,1 0 0,0 0 0,0-1 0,0 1 0,0 0 0,0 0 0,0 0 0,0 0 0,-1-1 0,1 1 0,0 0 0,0 0 0,0 0 0,0-1 0,0 1 0,0 0 0,0 0 0,0-1 0,0 1 0,0 0 0,0 0 0,0 0 0,0-1 0,0 1 0,1 0 0,-1 0 0,0 0 0,0 0 0,0-1 0,0 1 0,0 0 0,0 0 0,0 0 0,0-1 0,1 1 0,-1 0 0,0 0 0,0 0 0,0 0 0,0 0 0,1 0 0,-1 0 0,0-1 0,0 1 0,0 0 0,1 0 0,-1 0 0,0 0 0,0 0 0,1 0 0,-23-6 0,-10 3 0,0 1 0,1 2 0,-1 0 0,0 3 0,-56 10 0,73-10 0,-700 135 0,119-19 0,355-81 0,207-32 0,29-5 0,8-2 0,44-12 0,-42 11 0,5-1 0,-1-1 0,1 0 0,0 0 0,-1-1 0,0 0 0,0-1 0,9-8 0,-18 14 0,1 0 0,-1 0 0,0 0 0,0 0 0,0 0 0,0 0 0,0 0 0,0 0 0,0 0 0,0 0 0,0-1 0,0 1 0,0 0 0,1 0 0,-1 0 0,0 0 0,0 0 0,0 0 0,0 0 0,0 0 0,0-1 0,0 1 0,0 0 0,0 0 0,0 0 0,0 0 0,0 0 0,0 0 0,0 0 0,0-1 0,0 1 0,0 0 0,0 0 0,0 0 0,0 0 0,0 0 0,0 0 0,0 0 0,-1-1 0,1 1 0,0 0 0,0 0 0,0 0 0,0 0 0,0 0 0,0 0 0,0 0 0,0 0 0,0 0 0,0 0 0,-1 0 0,1 0 0,0 0 0,0-1 0,0 1 0,0 0 0,0 0 0,-12 0 0,-18 3 0,26-2 0,-313 47 0,267-39 0,30-5 0,-38 4 0,52-8 0,-1 0 0,1 0 0,0-1 0,-1 0 0,1 0 0,0 0 0,-1-1 0,1 0 0,0 0 0,-7-4 0,-3-1 0,0 1 0,-1 1 0,0 0 0,0 1 0,-1 1 0,1 1 0,-1 0 0,-24 2 0,11-2 0,-43-6 0,12-2 0,30 5 0,1 0 0,-1-2 0,-46-18 0,76 25 0,1 0 0,-1-1 0,1 0 0,-1 1 0,1-1 0,-1 0 0,1 0 0,-1 0 0,1 0 0,0 0 0,-1 0 0,1 0 0,0 0 0,0-1 0,0 1 0,0 0 0,0-1 0,0 1 0,0-1 0,1 1 0,-2-4 0,2 4 0,0-1 0,1 1 0,-1 0 0,0-1 0,1 1 0,-1-1 0,1 1 0,-1 0 0,1-1 0,-1 1 0,1 0 0,0 0 0,0 0 0,0-1 0,0 1 0,0 0 0,0 0 0,0 0 0,2-1 0,5-4 0,0 1 0,1 0 0,-1 0 0,1 0 0,17-5 0,169-66 0,-160 61 0,-17 5 0,1 0 0,-1-2 0,-1 0 0,28-24 0,0-1 0,268-190 0,141-110 0,-383 283 0,-40 32 0,-1-1 0,28-28 0,-47 36 0,-11 14 0,0 1 0,0 0 0,0 0 0,1 0 0,-1 0 0,0-1 0,0 1 0,0 0 0,0 0 0,0 0 0,0-1 0,0 1 0,0 0 0,0 0 0,0 0 0,0-1 0,0 1 0,0 0 0,0 0 0,0 0 0,0-1 0,0 1 0,-1 0 0,1 0 0,0 0 0,0 0 0,0-1 0,0 1 0,0 0 0,0 0 0,0 0 0,-1 0 0,1 0 0,0-1 0,0 1 0,0 0 0,0 0 0,-1 0 0,-29 2 0,-84 20 0,-200 30 0,-498 3 0,264-24 0,484-26 0,-3 1 0,-80-4 0,144-1 0,0-1 0,1 0 0,-1-1 0,0 1 0,0 0 0,0-1 0,0 0 0,0 0 0,0 0 0,0 0 0,1 0 0,-4-2 0,6 3 0,0-1 0,0 1 0,0-1 0,0 1 0,-1-1 0,1 1 0,0-1 0,0 1 0,0-1 0,0 1 0,0-1 0,1 1 0,-1-1 0,0 1 0,0-1 0,0 1 0,0-1 0,0 1 0,1 0 0,-1-1 0,0 1 0,0-1 0,1 1 0,-1-1 0,0 1 0,1 0 0,-1-1 0,1 1 0,-1 0 0,0-1 0,1 1 0,-1 0 0,1 0 0,-1-1 0,1 1 0,-1 0 0,1 0 0,10-6 0,-1 0 0,1 2 0,0-1 0,12-3 0,67-19 0,-2-5 0,155-79 0,11-16 0,-194 100 0,1 4 0,88-23 0,-137 44 0,57-11 0,-65 12 0,-1 1 0,1-1 0,0 1 0,-1 0 0,1 1 0,-1-1 0,1 1 0,-1-1 0,1 1 0,-1 0 0,1 0 0,-1 1 0,0-1 0,1 1 0,4 3 0,-7-5 0,-1 1 0,1-1 0,0 1 0,-1 0 0,1 0 0,-1-1 0,1 1 0,-1 0 0,1 0 0,-1-1 0,0 1 0,1 0 0,-1 0 0,0 0 0,0 0 0,0 0 0,0 0 0,1-1 0,-1 1 0,0 0 0,0 0 0,-1 0 0,1 0 0,0 0 0,0 0 0,0 0 0,-1-1 0,1 1 0,0 0 0,-1 0 0,1 0 0,-1-1 0,1 1 0,-1 0 0,1 0 0,-1-1 0,1 1 0,-1 0 0,0-1 0,1 1 0,-2 0 0,-33 23 0,-27 10 0,55-27 0,16-7 0,20-6 0,-28 6 0,301-59 0,-69 9 0,-167 38 0,102-3 0,-161 15 0,0-1 0,0 2 0,0-1 0,0 1 0,0 0 0,-1 0 0,1 1 0,0 0 0,6 3 0,-12-4 0,1 0 0,0 0 0,0 0 0,-1 1 0,1-1 0,-1 0 0,1 1 0,-1 0 0,1-1 0,-1 1 0,0 0 0,0-1 0,0 1 0,0 0 0,0 0 0,0 0 0,-1 0 0,1 0 0,-1 0 0,1 0 0,-1 0 0,0 0 0,0 0 0,0 0 0,0 0 0,0 1 0,0-1 0,0 0 0,-1 0 0,1 0 0,-1 0 0,0 2 0,-3 6 0,0 0 0,-1 0 0,0 0 0,0-1 0,-1 0 0,-12 16 0,12-18 0,0 1 0,0-1 0,1 1 0,1 0 0,-1 0 0,1 1 0,0 0 0,1-1 0,-3 15 0,5-21 0,1 1 0,0-1 0,0 0 0,0 1 0,0-1 0,0 1 0,1-1 0,-1 0 0,1 1 0,-1-1 0,1 0 0,0 0 0,0 0 0,0 1 0,0-1 0,0 0 0,1 0 0,-1 0 0,1-1 0,-1 1 0,1 0 0,-1 0 0,1-1 0,0 1 0,0-1 0,0 0 0,4 3 0,4 0 0,1 0 0,-1 0 0,1-1 0,20 4 0,-10-3 0,578 96 0,-414-74 0,-93-13 0,194 25 0,-219-33 0,1-2 0,81-8 0,-108-1 0,75-20 0,-87 17 0,1 1 0,0 2 0,1 1 0,51-1 0,-79 6 0,0 0 0,0 0 0,-1 1 0,1-1 0,0 1 0,-1-1 0,1 1 0,-1 0 0,1 0 0,-1 0 0,1 0 0,-1 1 0,1-1 0,2 3 0,-4-3 0,0 1 0,0-1 0,0 0 0,0 0 0,-1 1 0,1-1 0,0 0 0,-1 1 0,1-1 0,-1 1 0,0-1 0,1 1 0,-1-1 0,0 0 0,0 1 0,0-1 0,0 1 0,0-1 0,0 1 0,0-1 0,-1 1 0,1-1 0,0 1 0,-1-1 0,1 1 0,-1-1 0,-1 2 0,-1 3 0,0 1 0,-1-1 0,0 0 0,-1-1 0,1 1 0,-1-1 0,0 0 0,0 0 0,-1 0 0,1-1 0,-1 0 0,0 0 0,0 0 0,-11 4 0,-9 3 0,-1-2 0,-39 10 0,30-10 0,-55 13 0,-135 16 0,-96-9 0,318-29 0,-387 15 0,198-10 0,-14 10 0,-32 1 0,-473-16 0,419-1 0,564 2 0,875-24 0,-820-17 0,-47 5 0,-218 34 0,-50 2 0,-1 0 0,1-1 0,-1 0 0,1-1 0,-1 0 0,0 0 0,0-1 0,1-1 0,12-4 0,-23 7 0,0 0 0,0 0 0,0 0 0,0 0 0,0 0 0,1 0 0,-1 0 0,0 0 0,0-1 0,0 1 0,0 0 0,0 0 0,0 0 0,1 0 0,-1 0 0,0 0 0,0 0 0,0 0 0,0-1 0,0 1 0,0 0 0,0 0 0,0 0 0,0 0 0,0 0 0,0-1 0,0 1 0,1 0 0,-1 0 0,0 0 0,0 0 0,0 0 0,0-1 0,0 1 0,0 0 0,0 0 0,0 0 0,-1 0 0,1 0 0,0-1 0,0 1 0,0 0 0,0 0 0,0 0 0,0 0 0,0 0 0,0 0 0,0-1 0,-10-3 0,-12-1 0,-65-1 0,-107 6 0,80 2 0,-103 0 0,-279-4 0,484 2-195,0-1 0,1 0 0,-1-1 0,0-1 0,1 1 0,-14-6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4:15.394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1755 3896 24575,'26'-1080'-114,"-15"916"-46,17-439-251,-28 587 411,-2-31 0,2 44 0,0 0 0,-1 1 0,1-1 0,-1 1 0,0-1 0,0 1 0,0-1 0,0 1 0,0 0 0,0-1 0,-1 1 0,1 0 0,-3-3 0,3 5 0,0-1 0,0 0 0,0 1 0,0-1 0,0 1 0,0 0 0,0-1 0,0 1 0,0 0 0,0 0 0,0-1 0,0 1 0,0 0 0,0 0 0,0 0 0,0 0 0,0 0 0,0 1 0,0-1 0,0 0 0,-1 0 0,0 2 0,-27 12 0,19-9 0,-179 99 336,-10 6 13,8-13-495,-534 257-1051,718-350 1191,-68 30-74,-115 36-1,179-68 81,1 1 0,0-1 0,-1 0 0,1-1 0,-1-1 0,0 1 0,-12-2 0,20 0 0,0 1 0,0-1 0,0 0 0,0 0 0,0 0 0,0 0 0,1 0 0,-1 0 0,0-1 0,1 0 0,-1 1 0,1-1 0,-1 0 0,1 0 0,0 0 0,0 0 0,0-1 0,0 1 0,0-1 0,1 1 0,-1-1 0,1 1 0,-1-1 0,1 0 0,0 0 0,0 0 0,-1-5 0,0-3 63,1 1 0,0 0 0,1-1 0,0 1 0,1 0 0,0-1 0,0 1 0,4-15 0,6-11 291,15-37 0,-25 72-349,410-975-1237,-307 749 1162,175-367 39,41 24 36,-287 521-5,4-7 0,-63 83 0,-161 269 1483,161-250-1408,9-15-75,1 2 0,1 0 0,3 1 0,0 1 0,2-1 0,2 2 0,-8 68 0,8-49 0,-2-2 0,-3 1 0,-35 94 0,-80 144 0,94-219 0,-250 525-1365,239-503-5461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0:33.817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250 311 24575,'-16'16'0,"-33"23"0,36-30 0,0 1 0,1 1 0,0 0 0,1 0 0,-13 16 0,-37 66 0,54-82 0,0 1 0,1-1 0,0 1 0,-7 20 0,54-85 0,-33 39 0,1 1 0,0 1 0,1-1 0,15-14 0,-20 23 0,0 1 0,-1-1 0,1 1 0,0 0 0,1 0 0,-1 1 0,0 0 0,1 0 0,-1 0 0,1 0 0,0 1 0,0 0 0,-1 0 0,13 1 0,59-1 0,-11 2 0,0-3 0,67-12 0,315-92 0,-269 58 0,192-26 0,-21 37 0,73-10 0,-57 15 0,-1 27 0,-352 5 0,-4 2 0,-20 2 0,-21 3 0,-178-6 0,453-37 0,-74 8 0,267-8 0,-421 36 0,0 1 0,29 4 0,-39-4 0,0 1 0,0-1 0,1 1 0,-1 0 0,-1 0 0,1 1 0,0 0 0,0 0 0,-1 0 0,8 7 0,-2-2 0,0-1 0,0 0 0,1 0 0,0-1 0,0 0 0,1-1 0,0 0 0,0-1 0,0 0 0,19 2 0,2 0 0,-1-2 0,63-1 0,-93-3 0,0 0 0,0 0 0,0-1 0,1 1 0,-1-1 0,0 1 0,0-1 0,0 0 0,0 0 0,0 0 0,0 0 0,-1 0 0,1 0 0,0 0 0,0-1 0,-1 1 0,1-1 0,-1 1 0,1-1 0,-1 0 0,0 1 0,0-1 0,2-3 0,-1 2 0,0 0 0,0 1 0,0-1 0,0 1 0,0-1 0,1 1 0,-1 0 0,1-1 0,-1 2 0,1-1 0,0 0 0,3-1 0,9-2 0,0 1 0,0 1 0,0 0 0,0 1 0,22 0 0,10-2 0,7-5 0,-40 5 0,-1 1 0,1 1 0,0 0 0,0 1 0,-1 1 0,1 0 0,0 1 0,18 3 0,-30-4 0,0 1 0,-1-1 0,1 1 0,-1-1 0,1 1 0,0 0 0,-1 0 0,1-1 0,-1 1 0,0 0 0,1 0 0,-1 1 0,0-1 0,0 0 0,1 0 0,-1 1 0,0-1 0,0 1 0,0-1 0,-1 1 0,1-1 0,1 3 0,-2-1 0,0-1 0,1 1 0,-1 0 0,0-1 0,0 1 0,0 0 0,-1-1 0,1 1 0,-1-1 0,1 1 0,-1 0 0,-2 4 0,-2 2 0,1 0 0,-2-1 0,1 1 0,-1-1 0,0 0 0,-11 10 0,14-15 0,0 0 0,0 0 0,0 0 0,1 1 0,-1-1 0,1 1 0,0-1 0,0 1 0,0 0 0,1-1 0,0 1 0,-1 0 0,1 0 0,0 0 0,1 0 0,-1 1 0,1-1 0,0 0 0,0 0 0,0 0 0,0 0 0,1 0 0,-1 0 0,1 0 0,0 0 0,1 0 0,-1 0 0,1 0 0,0 0 0,4 6 0,8 20 0,-1-1 0,-1 2 0,-2-1 0,-1 2 0,6 37 0,-14-68 0,-1 1 0,1 0 0,-1 0 0,0 0 0,0-1 0,0 1 0,0 0 0,0 0 0,0 0 0,0 0 0,0 0 0,-1-1 0,1 1 0,-1 0 0,1 0 0,-1 0 0,0-1 0,0 1 0,1 0 0,-1-1 0,-1 1 0,0 1 0,0-1 0,0-1 0,0 0 0,0 0 0,0 0 0,0 0 0,-1-1 0,1 1 0,0 0 0,0-1 0,0 1 0,-1-1 0,1 0 0,0 0 0,-1 0 0,-3 0 0,-9-3 0,-1 0 0,1 0 0,0-2 0,-17-6 0,24 8 0,-48-16 0,33 13 0,1-2 0,1 0 0,-1-1 0,-29-18 0,39 19 0,-1 2 0,0-1 0,0 2 0,0 0 0,-1 0 0,0 1 0,0 1 0,0 0 0,-16 0 0,-18 0 0,-67 5 0,32 0 0,40 0 0,-80 15 0,-3 1 0,27-11 0,-441 20 0,420-38 0,84 6 0,-66-1 0,-249-7 0,256 7 0,-131 5 0,-11 0 0,29-24 0,141 24 0,-118 12 0,153-9 0,-37-2 0,-18 0 0,85 0 0,0 1 0,0-1 0,0 0 0,0 1 0,0 0 0,0-1 0,0 1 0,0 0 0,0 0 0,1 0 0,-1 0 0,0 0 0,1 0 0,-1 1 0,1-1 0,-1 0 0,1 1 0,0-1 0,0 1 0,-1 0 0,1-1 0,0 1 0,0 0 0,1 0 0,-1 0 0,0-1 0,1 1 0,-1 0 0,1 0 0,-1 0 0,1 3 0,-1-2 0,1-1 0,0 1 0,0-1 0,0 1 0,1-1 0,-1 1 0,1-1 0,-1 0 0,1 1 0,0-1 0,-1 1 0,1-1 0,1 0 0,-1 0 0,0 0 0,0 1 0,1-1 0,-1-1 0,1 1 0,0 0 0,0 0 0,-1 0 0,1-1 0,4 3 0,-1-2 0,-1 1 0,1-2 0,0 1 0,0-1 0,0 1 0,0-1 0,0 0 0,0-1 0,0 0 0,0 1 0,0-1 0,0-1 0,7 0 0,3-3 0,0 0 0,-1-1 0,16-7 0,-15 6 0,-1 0 0,31-7 0,11 7 0,0 2 0,1 3 0,92 10 0,-21-2 0,94 17 0,-46-2 0,-153-19 0,0 1 0,23 7 0,20 3 0,81 14 0,54 7 0,-172-26 0,-23-1 0,-7-7 0,1-1 0,-1 1 0,1-1 0,-1 1 0,1 0 0,-1-1 0,0 0 0,1 1 0,-1-1 0,0 1 0,1-1 0,-1 0 0,0 1 0,1-1 0,-1 0 0,0 0 0,0 1 0,-1-1 0,-13 2 0,1 0 0,-1-1 0,0 0 0,0-1 0,0-1 0,0-1 0,-21-4 0,-10-1 0,41 7 0,0-1 0,0 0 0,1 0 0,-1-1 0,1 1 0,-1-1 0,1 0 0,-1 0 0,1-1 0,0 1 0,0-1 0,0 0 0,0 0 0,1 0 0,-1-1 0,1 1 0,0-1 0,0 0 0,0 0 0,-3-7 0,-3-7 0,0 0 0,2-1 0,-10-37 0,12 37 0,-1 0 0,0 1 0,-11-20 0,-7 0-60,-2 2 0,-2 1 0,-60-60-1,48 53-1063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0:40.196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4141 0 24575,'-371'9'0,"-48"0"0,437-2 0,20 1 0,286-4 0,-195-6 0,-280 8 0,-273 46 0,-40 63 0,124-24 0,329-89 0,7 0 0,0-1 0,0 0 0,0 0 0,0 0 0,0-1 0,0 1 0,-1-1 0,1 0 0,0 0 0,0-1 0,0 1 0,0-1 0,0 0 0,0 0 0,-6-3 0,-8-3 0,1 1 0,-1 0 0,-1 1 0,1 1 0,-1 1 0,-25-2 0,-8-2 0,-342-37 0,218 27 0,-494-9 0,558 35 0,-3-1 0,94-8 0,-8 0 0,0 0 0,0 2 0,-48 9 0,41-4 0,0-2 0,0-1 0,-1-2 0,0-1 0,1-2 0,-38-6 0,22 1 128,-146-20-1621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0:57.756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364 553 24575,'3'0'0,"0"0"0,-1 0 0,1 0 0,0 1 0,0-1 0,-1 1 0,1 0 0,0 0 0,-1 0 0,4 2 0,18 7 0,800 208-164,-9-77-790,-587-107 1163,-100-13-22,-80-16-63,-47-5-122,0 0-1,0 0 1,0 0-1,-1 0 1,1 0-1,0 0 0,0 0 1,-1 0-1,1-1 1,0 1-1,0 0 1,-1 0-1,1-1 1,0 1-1,0 0 1,-1-1-1,1 1 1,-1-1-1,1 1 1,0-1-1,0 0 1,-1 1-3,0-1 1,0 1 0,0-1 0,0 0 0,0 1 0,0-1-1,0 1 1,0-1 0,0 1 0,0-1 0,0 1 0,0-1-1,-1 1 1,1-1 0,0 1 0,0-1 0,-1 1 0,1-1-1,0 1 1,-1-1 0,1 1 0,-1-1 0,-26-22 97,-67-31 177,-25-17-76,13-9-198,89 66 0,-21-20 0,-74-49 0,97 74 0,0 0 0,0 2 0,-1 0 0,0 0 0,-1 2 0,1 0 0,-1 1 0,0 0 0,-18 0 0,-13 1 0,0 3 0,0 3 0,0 1 0,-55 12 0,30-7 0,0-3 0,-117-6 0,94-1 0,37 2 0,0-3 0,0-3 0,0-2 0,-103-26 0,129 24 0,1-2 0,0-2 0,0-1 0,-30-18 0,34 17 0,-2 1 0,0 1 0,0 2 0,-36-8 0,-56-22 0,107 35 0,0-1 0,1 0 0,0-1 0,1-1 0,-24-19 0,32 22 0,0 0 0,0 0 0,0-1 0,0 0 0,1 0 0,0 0 0,1 0 0,-1-1 0,1 1 0,1-1 0,0 0 0,0 0 0,0 1 0,0-16 0,1 6 0,0-1 0,2 1 0,0 0 0,0 0 0,9-31 0,-10 47 0,0-1 0,0 1 0,0-1 0,1 0 0,-1 1 0,1 0 0,-1-1 0,1 1 0,-1-1 0,1 1 0,0 0 0,0-1 0,0 1 0,0 0 0,0 0 0,0-1 0,1 0 0,-1 2 0,0 1 0,-1-1 0,1 1 0,-1-1 0,1 1 0,0-1 0,-1 1 0,1-1 0,-1 1 0,1 0 0,-1-1 0,0 1 0,1 0 0,-1-1 0,0 1 0,1 0 0,-1 0 0,0-1 0,0 1 0,0 0 0,0 0 0,1 1 0,7 58 0,-6 254 0,-4-163 0,3-143 0,0 1 0,0-1 0,1 1 0,0-1 0,0 0 0,1 0 0,0 0 0,0 0 0,1 0 0,0-1 0,0 1 0,6 7 0,2 3 0,-2 1 0,-1 0 0,-1 0 0,0 1 0,9 40 0,8 83 0,-25-137 0,1-1 0,0 1 0,1-1 0,-1 1 0,1-1 0,0 0 0,1 0 0,2 6 0,-4-10 0,1 1 0,-1 0 0,0-1 0,0 0 0,1 1 0,-1-1 0,1 0 0,-1 0 0,1 0 0,-1 0 0,1 0 0,0 0 0,0 0 0,-1 0 0,1-1 0,0 1 0,0-1 0,0 1 0,0-1 0,-1 0 0,1 0 0,0 0 0,0 0 0,0 0 0,0 0 0,0 0 0,2-1 0,13-4 0,0-1 0,-1-1 0,0 0 0,0-1 0,0-1 0,19-14 0,-14 10 0,0 0 0,38-16 0,15 2 0,-22 9 0,-1-2 0,66-36 0,-107 50 0,24-15 0,0 2 0,1 2 0,43-15 0,-5 9 0,146-27 0,-41 20 0,-175 29 0,-1 1 0,0-1 0,1 1 0,-1-1 0,1 0 0,-1 0 0,0 0 0,1 0 0,-1 0 0,0 0 0,0-1 0,0 1 0,0-1 0,0 1 0,0-1 0,-1 0 0,1 0 0,-1 0 0,1 0 0,-1 0 0,1 0 0,-1 0 0,0 0 0,1-4 0,-2 4 0,1 0 0,-1-1 0,0 1 0,0 0 0,0-1 0,0 1 0,-1 0 0,1-1 0,-1 1 0,1 0 0,-1 0 0,0-1 0,0 1 0,0 0 0,0 0 0,0 0 0,-1 0 0,1 0 0,-1 0 0,1 0 0,-1 1 0,1-1 0,-1 0 0,0 1 0,-4-3 0,-22-15 0,-2 2 0,-38-17 0,-6-4 0,-110-47 0,18 10 0,153 68 0,0 0 0,1-1 0,0 0 0,1-1 0,0 0 0,0-1 0,1 0 0,1-1 0,-15-19 0,22 28 0,1 0 0,0 0 0,0 1 0,0-1 0,0 0 0,0 0 0,1 0 0,-1 0 0,1 0 0,-1 0 0,1 0 0,0 0 0,-1 0 0,1 0 0,0-1 0,0 1 0,1 0 0,-1 0 0,0 0 0,1 0 0,-1 0 0,1 0 0,0 0 0,1-2 0,-1 2 0,1 0 0,-1 0 0,1 1 0,0-1 0,0 1 0,0-1 0,0 1 0,0 0 0,0 0 0,0 0 0,0 0 0,0 0 0,0 0 0,1 0 0,-1 1 0,0-1 0,0 1 0,1 0 0,-1 0 0,1 0 0,2 0 0,9 2 0,1 0 0,-1 1 0,0 0 0,0 2 0,0-1 0,-1 2 0,23 12 0,13 4 0,50 17 0,188 48 0,-145-43 0,3 0 0,-128-41 0,1 0 0,-1-1 0,1 0 0,-1-2 0,1 0 0,28-4 0,27-8 0,1 2 0,128 1 0,33 28 0,-118-8 0,18 5 0,74 4 0,-182-18 0,0 1 0,30 7 0,-27-4 0,41 3 0,-1-7 0,-32-2 0,-1 2 0,0 1 0,70 16 0,-58-3 0,58 29 0,20 6 0,-107-44 0,0-1 0,1-2 0,0 0 0,32 2 0,-41-6 0,36 3 0,-1-3 0,62-7 0,-104 7 0,-1-1 0,0 0 0,1-1 0,-1 1 0,0-1 0,0 1 0,1-2 0,-1 1 0,-1 0 0,1-1 0,0 1 0,-1-1 0,1 0 0,-1 0 0,0 0 0,0-1 0,3-4 0,-2 1 0,0 0 0,0 0 0,-1 0 0,0-1 0,-1 1 0,0-1 0,0 1 0,0-1 0,0-10 0,-1-3 0,-1 0 0,0 0 0,-2 0 0,-1 0 0,0 0 0,-11-34 0,11 49 0,1-1 0,-1 1 0,-1 0 0,1 0 0,-1 0 0,0 0 0,-1 0 0,0 1 0,1 0 0,-1 0 0,-1 0 0,1 1 0,-1 0 0,0 0 0,0 0 0,0 1 0,0-1 0,-1 1 0,1 1 0,-1 0 0,0 0 0,-10-2 0,12 3 0,0 0 0,0 0 0,0 1 0,-1 0 0,1 0 0,0 0 0,0 0 0,-1 1 0,1 0 0,0 0 0,0 1 0,0-1 0,0 1 0,0 0 0,1 0 0,-1 1 0,0-1 0,1 1 0,0 0 0,0 0 0,0 1 0,0-1 0,0 1 0,0 0 0,1 0 0,0 0 0,0 0 0,0 1 0,1-1 0,-4 7 0,3-3 0,1 0 0,-1 0 0,1 0 0,1 0 0,-1 1 0,1-1 0,1 1 0,0 12 0,2 3 0,9 39 0,-7-46 0,-1 1 0,0 0 0,-1 0 0,-1 35 0,-79 406 0,72-431 0,6-24 0,-1 0 0,0 0 0,0 0 0,0 0 0,-1-1 0,1 1 0,-1-1 0,0 1 0,0-1 0,0 1 0,-1-1 0,1 0 0,-1 0 0,1 0 0,-1 0 0,0-1 0,0 1 0,0-1 0,-1 0 0,1 0 0,-1 0 0,-3 2 0,0-2 0,-1 0 0,1-1 0,-1 1 0,1-1 0,-1-1 0,0 0 0,1 0 0,-1 0 0,0-1 0,-11-2 0,4-1 0,0-1 0,0 0 0,0-1 0,0-1 0,-22-14 0,-36-16 0,-255-63 0,297 90 0,2-1 0,-35-17 0,43 17 0,0 1 0,0 2 0,-1 0 0,0 1 0,-43-7 0,11 10 0,33 4 0,1-2 0,-38-7 0,-17-11 0,-105-23 0,-6 4 0,-187-64 0,360 99 0,-1 0 0,1-1 0,0 0 0,1-1 0,-1-1 0,-14-10 0,25 15 0,-1 0 0,1 0 0,0 0 0,-1-1 0,1 1 0,1-1 0,-1 1 0,0-1 0,1 1 0,-1-1 0,1 0 0,0 0 0,-1 0 0,2 0 0,-1 0 0,0 0 0,0 0 0,1 0 0,0 0 0,0 0 0,0 0 0,0-1 0,0 1 0,0 0 0,1 0 0,0 0 0,0 0 0,-1 0 0,2 0 0,-1 0 0,0 0 0,0 1 0,4-5 0,-2 2 0,1 0 0,0 0 0,1 0 0,-1 0 0,1 1 0,0 0 0,0 0 0,0 0 0,1 1 0,-1 0 0,1 0 0,0 0 0,0 1 0,0 0 0,7-2 0,10-3 0,1 2 0,39-4 0,51-4 0,-28 2 0,0 4 0,135 5 0,-203 3 0,0 1 0,0 1 0,0 1 0,0 0 0,-1 1 0,1 1 0,-1 1 0,25 14 0,56 33 0,2-5 0,185 64 0,225 23 0,271 43 0,-749-171 0,-3-1 0,47 17 0,-70-22 0,1 1 0,-1 0 0,0 0 0,-1 0 0,1 1 0,-1 0 0,1 0 0,-1 0 0,0 1 0,-1 0 0,1 0 0,-1 0 0,4 6 0,-8-11 0,1 1 0,-1-1 0,0 1 0,1-1 0,-1 1 0,0-1 0,0 1 0,0-1 0,1 1 0,-1-1 0,0 1 0,0 0 0,0-1 0,0 1 0,0-1 0,0 1 0,0-1 0,0 1 0,0 0 0,0-1 0,0 1 0,-1-1 0,1 1 0,0-1 0,0 1 0,0 0 0,-1-1 0,1 1 0,0-1 0,-1 0 0,1 1 0,0-1 0,-1 1 0,1-1 0,-1 1 0,1-1 0,-1 0 0,1 1 0,-1-1 0,1 0 0,-1 0 0,1 1 0,-1-1 0,1 0 0,-1 0 0,1 0 0,-2 1 0,-29 2 0,-25-6 0,0-3 0,-64-16 0,18 3 0,4 4 0,-172-51 0,263 63 0,0 0 0,0 0 0,0 0 0,0-1 0,1 0 0,-1-1 0,1 0 0,0 0 0,0 0 0,1 0 0,0-1 0,0 0 0,-7-10 0,10 13 0,0-1 0,0 1 0,1-1 0,-1 1 0,1-1 0,0 0 0,0 0 0,0 1 0,0-1 0,1 0 0,-1 0 0,1 0 0,0 0 0,0 0 0,1 0 0,-1 1 0,1-1 0,0 0 0,0 0 0,0 0 0,0 1 0,0-1 0,1 1 0,0-1 0,0 1 0,0-1 0,0 1 0,5-5 0,-2 2 0,1 1 0,0-1 0,1 1 0,-1 0 0,1 1 0,0 0 0,0 0 0,0 0 0,1 1 0,15-5 0,6 0 0,51-5 0,-29 5 0,-30 4 0,8-1 0,-1 0 0,0-2 0,50-20 0,-10 4 0,-55 20 0,-1-1 0,0 0 0,0 0 0,-1-1 0,1-1 0,-1 0 0,0 0 0,14-12 0,-23 16 0,-1 1 0,0 0 0,1 0 0,-1 0 0,0-1 0,0 1 0,0-1 0,0 1 0,0-1 0,0 1 0,0-1 0,0 0 0,-1 1 0,1-1 0,-1 0 0,1 0 0,-1 1 0,0-1 0,0 0 0,1 0 0,-1 0 0,0 1 0,-1-1 0,1 0 0,0 0 0,0 1 0,-1-1 0,1 0 0,-1 0 0,0 1 0,1-1 0,-1 0 0,0 1 0,0-1 0,0 1 0,0-1 0,0 1 0,0 0 0,-1-1 0,1 1 0,0 0 0,-1 0 0,-2-2 0,-6-4 0,0 0 0,0 1 0,0 0 0,-1 1 0,-16-6 0,21 9-91,0 0 0,0-1 0,0 0 0,1 0 0,0-1 0,-1 1 0,1-1 0,0 0 0,1 0 0,-1-1 0,1 0 0,0 1 0,0-1 0,-3-6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1:43.329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379 708 24575,'639'0'0,"-1116"0"0,458 0 0,0-1 0,0-1 0,-23-5 0,34 5 0,0 0 0,0 0 0,0-1 0,0 0 0,1-1 0,-1 0 0,1 0 0,0-1 0,-12-10 0,5 5 0,0-1 0,0 2 0,-1 0 0,0 0 0,-1 2 0,0 0 0,-20-7 0,-34-15 0,65 27 0,1 0 0,0 0 0,0-1 0,0 1 0,1-1 0,-1 0 0,1-1 0,-1 1 0,1 0 0,0-1 0,0 0 0,0 0 0,1 1 0,0-2 0,-1 1 0,1 0 0,-2-6 0,2-1 0,0 0 0,0 0 0,1 1 0,0-1 0,1 0 0,1-15 0,0 18 0,0 5 0,-1 1 0,0-1 0,0 0 0,0 0 0,0 0 0,0 0 0,0 0 0,-1 0 0,1 0 0,-1 0 0,0 0 0,-2-5 0,-20 37 0,5-19 0,17-10 0,-1 1 0,1 0 0,-1-1 0,1 1 0,-1 0 0,1 0 0,0 0 0,-1 0 0,1 0 0,0 0 0,0 1 0,0-1 0,0 0 0,0 1 0,0-1 0,0 0 0,0 1 0,1-1 0,-2 3 0,0 1 0,1 1 0,0-1 0,0 1 0,0 0 0,0 0 0,1-1 0,0 1 0,0 0 0,0 0 0,2 5 0,16 63 0,-12-55 0,5 36 0,14 207 0,-9-153 0,-13-96 0,-3-11 0,1 0 0,-1 0 0,1 1 0,0-1 0,0 0 0,0 0 0,0 0 0,0-1 0,1 1 0,-1 0 0,1 0 0,-1-1 0,1 1 0,-1-1 0,1 1 0,0-1 0,0 0 0,0 1 0,-1-1 0,1 0 0,1 0 0,-1 0 0,0-1 0,0 1 0,0 0 0,0-1 0,0 0 0,1 1 0,-1-1 0,3 0 0,9 0 0,0 0 0,0-1 0,26-5 0,-8 2 0,56-2 0,169 13 0,85 37 0,-282-38 0,1-2 0,66-4 0,-112-1 0,-316 1 0,269-4 0,32 4 0,0 1 0,0-1 0,-1 0 0,1 0 0,0 0 0,0 0 0,0 0 0,-1 0 0,1 0 0,0 0 0,0 0 0,0 0 0,-1 0 0,1 0 0,0 0 0,0-1 0,-1 1 0,1 0 0,0 0 0,0 0 0,0 0 0,0 0 0,-1 0 0,1 0 0,0-1 0,0 1 0,0 0 0,0 0 0,0 0 0,-1 0 0,1-1 0,0 1 0,0 0 0,0 0 0,0 0 0,0-1 0,0 1 0,0 0 0,0 0 0,0 0 0,0-1 0,0 1 0,0 0 0,0 0 0,0 0 0,0-1 0,0 1 0,0 0 0,0 0 0,0 0 0,0-1 0,0 1 0,0 0 0,0 0 0,0 0 0,0-1 0,0 1 0,0 0 0,1 0 0,-1 0 0,0 0 0,0-1 0,0 1 0,16-11 0,-12 8 0,213-127 0,98-66 0,-307 191 0,28-23 0,-34 27 0,-1 0 0,0 0 0,1 0 0,-1 0 0,0-1 0,0 1 0,0 0 0,0-1 0,0 1 0,0-1 0,0 0 0,0 1 0,0-1 0,-1 1 0,1-1 0,-1 0 0,1 0 0,-1 1 0,0-4 0,0 4 0,-1 0 0,0 0 0,1 0 0,-1 0 0,0 1 0,0-1 0,0 0 0,0 0 0,0 1 0,0-1 0,0 0 0,0 1 0,0-1 0,0 1 0,0-1 0,0 1 0,0 0 0,-1-1 0,1 1 0,0 0 0,0 0 0,0 0 0,0 0 0,-1 0 0,0 0 0,-39 1 0,33-1 0,-40 3 0,77-11 0,41-16 0,-22 7 0,-23 6 0,-25 11 0,-1 0 0,1 0 0,0 0 0,-1 0 0,1 0 0,0 0 0,-1 0 0,1 0 0,0 0 0,0-1 0,-1 1 0,1 0 0,0 0 0,-1 0 0,1-1 0,0 1 0,0 0 0,0 0 0,-1 0 0,1-1 0,0 1 0,0 0 0,0-1 0,-1 1 0,1 0 0,0 0 0,0-1 0,0 1 0,0 0 0,0-1 0,0 1 0,0 0 0,0-1 0,0 1 0,0 0 0,0-1 0,0 1 0,0 0 0,0-1 0,0 1 0,0 0 0,0-1 0,0 1 0,0 0 0,0 0 0,0-1 0,1 1 0,-1 0 0,0-1 0,0 1 0,0 0 0,1 0 0,-1-1 0,0 1 0,0 0 0,1 0 0,-1 0 0,0-1 0,0 1 0,1 0 0,-1 0 0,0 0 0,1 0 0,-1 0 0,0-1 0,1 1 0,-1 0 0,1 0 0,-9-2 0,1 1 0,-1 0 0,1 0 0,-1 0 0,0 1 0,1 0 0,-1 1 0,-9 1 0,-65 16 0,59-12 0,-8 3 0,23-6 0,0-1 0,0 1 0,-1-1 0,1-1 0,-1 1 0,1-2 0,-1 1 0,-15-2 0,22 1 0,0-1 0,1 0 0,-1 0 0,0 1 0,0-1 0,1 0 0,-1 0 0,1-1 0,-1 1 0,1 0 0,-1 0 0,1-1 0,0 1 0,0-1 0,0 1 0,0-1 0,0 0 0,0 1 0,0-1 0,0 0 0,0 0 0,0-2 0,1 2 0,-1 0 0,0 0 0,0 0 0,0 0 0,0 0 0,0 0 0,0 0 0,-1 0 0,1 0 0,0 1 0,-1-1 0,0 1 0,1-1 0,-1 1 0,0-1 0,0 1 0,1 0 0,-1 0 0,0 0 0,0 0 0,-3-1 0,-8 0 0,1 0 0,-1 1 0,-18 1 0,-29-4 0,59 4 0,0 0 0,1 0 0,-1 0 0,0-1 0,0 1 0,1 0 0,-1-1 0,0 1 0,1-1 0,-1 1 0,0 0 0,1-1 0,-1 1 0,1-1 0,-1 0 0,1 1 0,-1-1 0,1 1 0,-1-1 0,1 0 0,-1 1 0,1-1 0,0 0 0,0 0 0,-1 1 0,1-1 0,0 0 0,0 0 0,0 1 0,0-1 0,0 0 0,0 0 0,0 1 0,0-1 0,0 0 0,0 0 0,0 0 0,0 1 0,1-1 0,-1 0 0,0 1 0,1-2 0,-1 1 0,1-1 0,-1 1 0,0 0 0,1-1 0,-1 1 0,0 0 0,0-1 0,0 1 0,0 0 0,0-1 0,-1 1 0,1 0 0,0 0 0,-1-1 0,1 1 0,-1 0 0,1 0 0,-1-1 0,1 1 0,-1 0 0,0 0 0,1 0 0,-1 0 0,0 0 0,-1-2 0,-7-1 0,1-1 0,-1 1 0,0 0 0,0 1 0,0-1 0,0 2 0,-16-3 0,4 0 0,-230-35 0,230 37 0,18 3 0,-11-2 0,0 0 0,1-1 0,-16-4 0,27 6 0,1 1 0,-1 0 0,0-1 0,0 0 0,1 1 0,-1-1 0,0 0 0,1 0 0,-1 0 0,0 0 0,1 0 0,0 0 0,-1 0 0,1 0 0,0-1 0,-1 1 0,1-1 0,0 1 0,0-1 0,0 1 0,0-1 0,0 1 0,1-1 0,-1 0 0,0 0 0,1 1 0,0-1 0,-1 0 0,1 0 0,0 0 0,0 1 0,0-5 0,1 4 0,0-1 0,0 1 0,0-1 0,0 1 0,1 0 0,-1-1 0,1 1 0,-1 0 0,1 0 0,0 0 0,0 0 0,0 1 0,4-4 0,36-21 0,-26 18 0,232-156 0,-242 160 0,0-1 0,0 0 0,-1-1 0,0 1 0,0-1 0,-1 0 0,1 0 0,3-8 0,-7 13 0,-1 0 0,1-1 0,-1 1 0,1-1 0,-1 1 0,0 0 0,1-1 0,-1 1 0,0-1 0,0 1 0,0-1 0,0 1 0,0-1 0,0 1 0,-1-1 0,1 1 0,0-1 0,-2-2 0,1 2 0,-1 1 0,1-1 0,0 0 0,-1 1 0,0-1 0,1 1 0,-1 0 0,0-1 0,0 1 0,0 0 0,0 0 0,0 0 0,0 0 0,0 0 0,0 1 0,-4-2 0,-28-4 0,0 2 0,0 1 0,0 1 0,-59 6 0,39-2 0,28-1 0,-39-1 0,0 4 0,-128 23 0,190-27 0,0 1 0,0 0 0,-1 0 0,1 0 0,0 0 0,1 0 0,-1 1 0,0-1 0,0 1 0,0 0 0,-4 3 0,7-4 0,0-1 0,0 0 0,0 0 0,0 1 0,0-1 0,0 0 0,-1 1 0,1-1 0,0 0 0,0 1 0,0-1 0,0 0 0,0 1 0,0-1 0,1 0 0,-1 0 0,0 1 0,0-1 0,0 0 0,0 1 0,0-1 0,0 0 0,0 0 0,1 1 0,-1-1 0,0 0 0,0 0 0,0 1 0,1-1 0,-1 0 0,0 0 0,0 1 0,1-1 0,-1 0 0,1 0 0,23 10 0,10-4 0,65 6 0,-24-5 0,1425 144 0,-1351-138 0,-106-9 0,5 0 0,79 16 0,-120-18 0,0 0 0,0 0 0,-1 1 0,1 0 0,0 0 0,-1 0 0,0 1 0,0 0 0,0 1 0,7 6 0,-9-9 0,0 1 0,0-2 0,0 1 0,0 0 0,0-1 0,1 1 0,-1-1 0,1 0 0,-1-1 0,0 1 0,1-1 0,-1 0 0,1 0 0,6-1 0,0 1 0,531-25 0,-410 16 0,720-64 0,-768 62 0,-58 4 0,-26 7 0,0 0 0,0 0 0,0 0 0,0 0 0,0 0 0,0 0 0,0 0 0,-1 0 0,1 0 0,0 0 0,0 0 0,0 0 0,0 0 0,0 0 0,0 0 0,0 0 0,0 0 0,0-1 0,0 1 0,0 0 0,0 0 0,0 0 0,0 0 0,-1 0 0,1 0 0,0 0 0,0 0 0,0 0 0,0-1 0,0 1 0,0 0 0,0 0 0,0 0 0,0 0 0,0 0 0,0 0 0,0 0 0,0 0 0,0 0 0,1-1 0,-1 1 0,0 0 0,0 0 0,0 0 0,0 0 0,0 0 0,0 0 0,0 0 0,0 0 0,0 0 0,0 0 0,0 0 0,0-1 0,0 1 0,0 0 0,1 0 0,-1 0 0,0 0 0,0 0 0,-39-2 0,-24 9 0,1 4 0,-106 30 0,89-20 0,-498 156 0,566-173 0,-6 1 0,0 2 0,1 0 0,0 1 0,0 0 0,1 2 0,-28 20 0,37-25 0,1-1 0,-1 1 0,0-1 0,-1-1 0,1 1 0,0-1 0,-1 0 0,0-1 0,0 0 0,-12 3 0,-18 6 0,-446 169 0,16 38 0,453-210 0,5-3 0,0 0 0,-1 0 0,2 1 0,-1 0 0,-10 11 0,18-17 0,1 0 0,0 1 0,-1-1 0,1 0 0,0 0 0,-1 1 0,1-1 0,0 0 0,0 1 0,-1-1 0,1 0 0,0 0 0,0 1 0,0-1 0,0 1 0,-1-1 0,1 0 0,0 1 0,0-1 0,0 0 0,0 1 0,0-1 0,0 1 0,0-1 0,0 0 0,0 1 0,0-1 0,0 0 0,0 1 0,0-1 0,1 1 0,11 1 0,18-8 0,3-9 0,-2-1 0,33-22 0,14-9 0,225-105 0,-298 149 0,0 0 0,0 0 0,0 0 0,-1-1 0,1 0 0,-1 1 0,0-2 0,6-6 0,-10 10 0,0 1 0,1-1 0,-1 1 0,0-1 0,1 1 0,-1-1 0,0 1 0,0-1 0,0 1 0,1-1 0,-1 0 0,0 1 0,0-1 0,0 1 0,0-1 0,0 0 0,0 1 0,0-1 0,0 0 0,0 1 0,-1-1 0,1 1 0,0-1 0,0 1 0,0-1 0,-1 0 0,1 1 0,0-1 0,-1 1 0,0-1 0,-1-1 0,0 1 0,0 0 0,0 0 0,0 0 0,0 0 0,0 1 0,0-1 0,-1 0 0,1 1 0,0 0 0,0-1 0,-1 1 0,-2 0 0,-43 1 0,1 2 0,-1 3 0,-51 11 0,50-8 0,-44 7 0,-192 31 0,248-44 0,36-3 0,1 1 0,0-1 0,-1 0 0,1 0 0,0 0 0,-1 0 0,1 0 0,0 0 0,-1 0 0,1 0 0,0 0 0,-1 0 0,1 0 0,0 0 0,-1-1 0,1 1 0,0 0 0,-1 0 0,1 0 0,0 0 0,-1 0 0,1-1 0,0 1 0,0 0 0,-1 0 0,1-1 0,0 1 0,0 0 0,-1 0 0,1-1 0,0 1 0,5-10 0,23-12 0,-24 19 0,5-5 0,172-139 0,-178 144 0,0 0 0,0-1 0,0 1 0,-1 0 0,1-1 0,-1 0 0,2-4 0,-3 7 0,-1 0 0,0 1 0,0-1 0,1 0 0,-1 1 0,0-1 0,0 0 0,0 1 0,0-1 0,0 0 0,0 1 0,0-1 0,0 0 0,0 1 0,-1-1 0,1 0 0,0 1 0,0-1 0,0 1 0,-1-2 0,0 1 0,0 0 0,0 0 0,0 1 0,0-1 0,0 0 0,0 1 0,0-1 0,0 1 0,0-1 0,0 1 0,0 0 0,0-1 0,0 1 0,-1 0 0,1 0 0,-2 0 0,-10-1 0,0 1 0,0 1 0,-1 0 0,1 1 0,0 0 0,-19 7 0,-82 31 0,85-28 0,-69 23 0,677-286 0,-577 250 0,32-10 0,-23 14 0,-11-3 0,0 1 0,0 0 0,1 0 0,-1-1 0,0 1 0,0 0 0,0-1 0,0 1 0,0 0 0,-1 0 0,1-1 0,0 1 0,0 0 0,0-1 0,-1 1 0,1 0 0,0-1 0,0 1 0,-1 0 0,0 0 0,0 0 0,1 0 0,-1-1 0,1 1 0,-1 0 0,0 0 0,1 0 0,0 0 0,-1 0 0,1 0 0,-1 0 0,1 0 0,0 0 0,0 0 0,0 0 0,0 0 0,-1 0 0,1 0 0,1 0 0,-1 0 0,0 0 0,0 0 0,0 0 0,0 0 0,1 0 0,-1 0 0,0 0 0,1 0 0,-1 0 0,1-1 0,-1 1 0,1 0 0,0 0 0,-1 0 0,1 0 0,0-1 0,-1 1 0,1 0 0,0-1 0,0 1 0,0-1 0,0 1 0,-1-1 0,1 1 0,0-1 0,0 1 0,0-1 0,0 0 0,2 1 0,5 0 0,0 0 0,0 0 0,0-1 0,0 0 0,15-2 0,104-18 0,129-38 0,-115 24 0,712-143 0,-808 169 0,-42 11 0,-8 5 0,-19 18 0,-7 9 0,29-33 0,1 0 0,-1 0 0,1 1 0,0-1 0,0 0 0,0 1 0,0-1 0,0 1 0,0-1 0,1 1 0,-1-1 0,1 1 0,0 0 0,0-1 0,0 1 0,0-1 0,0 1 0,0 0 0,1-1 0,-1 1 0,1-1 0,1 4 0,0-3 0,0-1 0,0 1 0,0-1 0,0 0 0,0 0 0,1 0 0,-1 0 0,1 0 0,-1 0 0,1 0 0,0-1 0,0 0 0,0 1 0,-1-1 0,1 0 0,0 0 0,1-1 0,2 2 0,13 0 0,0 0 0,32-1 0,-37-1 0,0 0 0,-1 0 0,1 1 0,0 1 0,-1 1 0,25 6 0,-37-8 0,1 0 0,-1-1 0,1 1 0,0 0 0,-1 0 0,0 0 0,1 0 0,-1 0 0,0 0 0,1 0 0,-1 1 0,0-1 0,0 0 0,0 1 0,0-1 0,0 1 0,-1-1 0,1 1 0,0-1 0,-1 1 0,1 0 0,-1-1 0,1 1 0,-1 0 0,0-1 0,0 1 0,1 0 0,-1 0 0,-1-1 0,1 1 0,0 0 0,0-1 0,-1 1 0,1 0 0,-1-1 0,0 4 0,-3 3 0,1 0 0,-1 0 0,0-1 0,-1 1 0,0-1 0,-8 9 0,-36 37 0,-80 67 0,51-51 0,-9 10 0,13-14 0,-107 123 0,175-182 0,1 1 0,0 0 0,0 1 0,1-1 0,-1 1 0,-3 12 0,8-20 0,0 0 0,-1 1 0,1-1 0,0 1 0,0-1 0,0 1 0,0-1 0,0 1 0,0-1 0,0 0 0,0 1 0,0-1 0,0 1 0,0-1 0,0 1 0,0-1 0,1 1 0,-1-1 0,0 0 0,0 1 0,0-1 0,1 1 0,-1-1 0,0 0 0,0 1 0,1-1 0,-1 0 0,0 1 0,1-1 0,-1 0 0,0 1 0,1-1 0,-1 0 0,1 0 0,-1 0 0,0 1 0,1-1 0,-1 0 0,1 0 0,-1 0 0,1 0 0,-1 0 0,1 0 0,-1 0 0,1 0 0,-1 0 0,0 0 0,1 0 0,-1 0 0,1 0 0,-1 0 0,1 0 0,-1 0 0,1 0 0,-1-1 0,0 1 0,1 0 0,-1 0 0,1-1 0,30-10 0,-30 10 0,2 0 0,25-13 0,-27 13 0,0 0 0,1 1 0,-1-1 0,0 0 0,0 1 0,0-1 0,0 0 0,0 0 0,0 0 0,-1 0 0,1 0 0,0 0 0,0 0 0,-1 0 0,1 0 0,-1-1 0,1 1 0,-1 0 0,1-2 0,-4-3 0,1 3 0,6-4 0,-2 6 0,-1 0 0,0 0 0,0-1 0,0 1 0,0-1 0,0 1 0,-1-1 0,1 1 0,0-1 0,-1 1 0,1-1 0,-1 0 0,1 1 0,-1-1 0,0 0 0,0 1 0,0-1 0,0 0 0,0 1 0,0-3 0,-1 3 0,0-1 0,1 1 0,-1 0 0,0-1 0,0 1 0,0 0 0,0 0 0,0 0 0,0 0 0,-1 0 0,1 0 0,0 0 0,0 0 0,-1 0 0,1 1 0,0-1 0,-1 1 0,-1-2 0,-8 0 0,0-1 0,0 1 0,0 1 0,-1 0 0,-19 1 0,-43 4 0,-114 20 0,-78 32 0,-151 21 0,408-76 0,1 0 0,1 0 0,-1 0 0,1 0 0,-1-1 0,1-1 0,0 1 0,-1-1 0,-14-4 0,22 5 0,-1 0 0,1 0 0,0-1 0,-1 1 0,1 0 0,0 0 0,-1 0 0,1-1 0,0 1 0,0 0 0,-1-1 0,1 1 0,0 0 0,0-1 0,-1 1 0,1 0 0,0-1 0,0 1 0,0 0 0,0-1 0,0 1 0,-1 0 0,1-1 0,0 1 0,0-1 0,0 1 0,0 0 0,0-1 0,0 1 0,0-1 0,0 1 0,0 0 0,1-1 0,-1 1 0,0 0 0,0-1 0,0 1 0,0-1 0,0 1 0,1 0 0,-1-1 0,0 1 0,0 0 0,1 0 0,-1-1 0,0 1 0,0 0 0,1-1 0,-1 1 0,0 0 0,1 0 0,18-15 0,-18 14 0,42-23 0,53-23 0,15-8 0,331-175 0,196-116 0,-607 329 0,-30 17 0,-1-1 0,0 1 0,0 0 0,0 0 0,1 0 0,-1 0 0,0 0 0,0 0 0,0 0 0,1 0 0,-1 0 0,0 0 0,0 0 0,1 0 0,-1 0 0,0 0 0,0 0 0,1 0 0,-1 0 0,0 0 0,0 0 0,1 0 0,-1 0 0,0 0 0,0 0 0,0 0 0,1 0 0,-1 0 0,0 1 0,0-1 0,0 0 0,1 0 0,-1 0 0,0 0 0,0 1 0,0-1 0,0 0 0,1 0 0,-1 0 0,0 1 0,0-1 0,0 0 0,0 0 0,0 0 0,0 1 0,0-1 0,0 0 0,0 0 0,0 1 0,0-1 0,0 0 0,0 0 0,0 1 0,0-1 0,0 0 0,0 0 0,0 0 0,0 1 0,0-1 0,0 0 0,0 0 0,0 1 0,0-1 0,-1 0 0,-6 16 0,-3-2 0,0 0 0,-1-1 0,-1 0 0,0 0 0,-14 10 0,-75 52 0,64-48 0,-57 31 0,123-71 0,-9 5 0,34-21 0,-43 22 0,-8 4 0,0 0 0,1 1 0,0-1 0,-1 1 0,1 0 0,0 0 0,0 0 0,0 1 0,1-1 0,-1 1 0,0 0 0,7-1 0,-10 2 0,-1 0 0,0 0 0,1 0 0,-1 0 0,0 0 0,1 0 0,-1 0 0,0 0 0,0 0 0,1 1 0,-1-1 0,0 0 0,1 0 0,-1 0 0,0 0 0,0 0 0,1 1 0,-1-1 0,0 0 0,0 0 0,1 1 0,-1-1 0,0 0 0,0 0 0,0 1 0,0-1 0,1 0 0,-1 0 0,0 1 0,0-1 0,0 0 0,0 1 0,0-1 0,0 0 0,0 1 0,0-1 0,0 0 0,0 1 0,0-1 0,-6 16 0,-16 12 0,18-24 0,-13 16 0,17-20 0,-1 1 0,1-1 0,0 1 0,0-1 0,0 1 0,-1-1 0,1 1 0,0-1 0,0 1 0,0-1 0,0 1 0,0-1 0,0 1 0,0-1 0,0 1 0,0-1 0,0 1 0,0-1 0,0 1 0,1-1 0,-1 1 0,0-1 0,0 1 0,1-1 0,-1 0 0,0 1 0,0-1 0,1 1 0,-1-1 0,0 1 0,1-1 0,-1 0 0,1 1 0,-1-1 0,0 0 0,1 0 0,-1 1 0,1-1 0,-1 0 0,1 0 0,-1 0 0,1 1 0,-1-1 0,1 0 0,9 2 0,0 0 0,0-1 0,0 0 0,0-1 0,0 0 0,0 0 0,0-1 0,-1-1 0,17-3 0,27-7 0,93-33 0,50-35 0,-133 54 0,219-102 0,-282 128 0,0-1 0,1 1 0,-1 0 0,1-1 0,-1 1 0,1 0 0,-1 0 0,1-1 0,-1 1 0,1 0 0,-1 0 0,1 0 0,-1-1 0,1 1 0,-1 0 0,1 0 0,-1 0 0,1 0 0,-1 0 0,1 0 0,-1 0 0,1 0 0,-1 1 0,1-1 0,-1 0 0,1 0 0,-1 0 0,1 0 0,0 1 0,-6 13 0,-20 18 0,8-16 0,12-12 0,1 0 0,-1 0 0,1 1 0,0 0 0,0 0 0,0 0 0,-5 11 0,8-16 0,1 0 0,0 1 0,0-1 0,-1 1 0,1-1 0,0 1 0,0-1 0,0 1 0,-1-1 0,1 1 0,0-1 0,0 1 0,0-1 0,0 1 0,0-1 0,0 1 0,0-1 0,0 1 0,0-1 0,0 1 0,1-1 0,-1 1 0,0-1 0,0 1 0,0-1 0,1 1 0,-1-1 0,0 1 0,0-1 0,1 1 0,15-1 0,25-16 0,-37 14 0,13-7 0,5-1 0,0 0 0,0 1 0,1 1 0,24-6 0,-46 14 0,-1 0 0,1 0 0,-1-1 0,1 1 0,0 0 0,-1 0 0,1 0 0,-1 0 0,1 0 0,-1-1 0,1 1 0,-1 0 0,1 0 0,-1 1 0,1-1 0,0 0 0,-1 0 0,1 0 0,-1 0 0,1 0 0,-1 1 0,1-1 0,-1 0 0,1 0 0,-1 1 0,1-1 0,-1 0 0,1 1 0,-1-1 0,0 0 0,1 1 0,-1-1 0,0 1 0,1-1 0,-1 1 0,0-1 0,1 1 0,-1-1 0,0 1 0,0 1 0,0 0 0,-1 0 0,1 0 0,-1 0 0,1 0 0,-1 0 0,0 0 0,1-1 0,-1 1 0,0 0 0,-2 2 0,-33 42 0,-10 0 0,25-26 0,-21 27 0,27-17 0,14-26 0,-1 0 0,0 0 0,1 0 0,-2 0 0,1 0 0,0 0 0,-5 4 0,-60 56 0,47-47 0,0 1 0,1 1 0,-26 35 0,18-20 0,19-26 0,2 0 0,-1 0 0,1 0 0,0 1 0,1 0 0,0 0 0,-7 18 0,12-26 0,0-1 0,0 0 0,0 1 0,-1-1 0,1 0 0,0 0 0,0 1 0,0-1 0,0 0 0,0 1 0,0-1 0,0 0 0,0 1 0,0-1 0,0 0 0,1 1 0,-1-1 0,0 0 0,0 0 0,0 1 0,0-1 0,0 0 0,0 0 0,1 1 0,-1-1 0,0 0 0,0 0 0,0 1 0,1-1 0,-1 0 0,0 0 0,0 0 0,1 1 0,-1-1 0,1 0 0,11-2 0,14-11 0,31-24 0,-16 9 0,2 2 0,56-26 0,-87 48 0,0 0 0,1 1 0,0 0 0,15-1 0,-14 3 0,0-2 0,0 1 0,20-8 0,22-12 0,95-51 0,-335 137 0,-680 336 0,591-266 0,261-128 0,0 0 0,0 0 0,0-1 0,-1-1 0,-24 7 0,33-11 0,1 1 0,-1-1 0,0 0 0,0 0 0,1 0 0,-1-1 0,0 1 0,1-1 0,-1 0 0,0 0 0,1 0 0,-1-1 0,1 1 0,0-1 0,-1 0 0,1 0 0,0 0 0,0 0 0,0-1 0,0 1 0,-3-5 0,-37-34 0,-68-52 0,14 13 0,32 25 0,29 26 0,1-1 0,2-2 0,-53-65 0,81 90 0,1 1 0,-1-2 0,1 1 0,1 0 0,0-1 0,0 0 0,0 1 0,1-1 0,0 0 0,0 0 0,1-1 0,0 1 0,1-16 0,1 13 0,1 1 0,0 0 0,1 0 0,0 0 0,0 0 0,1 0 0,0 1 0,1-1 0,0 1 0,10-13 0,22-29 0,2 2 0,3 1 0,1 3 0,3 1 0,1 2 0,86-57 0,-99 74 0,-18 13 0,2 1 0,26-15 0,-37 25 0,-7 4 0,-12 15 0,-25 20 0,-18 18 0,3 1 0,-78 112 0,125-162 0,1-1 0,1 0 0,-1 1 0,1 0 0,-2 7 0,5-13 0,-1 0 0,1 1 0,0-1 0,0 0 0,-1 1 0,1-1 0,0 0 0,0 1 0,0-1 0,1 0 0,-1 0 0,0 1 0,0-1 0,1 0 0,-1 1 0,1-1 0,-1 0 0,1 0 0,-1 0 0,1 1 0,0-1 0,0 0 0,-1 0 0,1 0 0,0 0 0,0 0 0,0-1 0,0 1 0,0 0 0,0 0 0,0-1 0,1 1 0,-1 0 0,2 0 0,12 4 0,0-1 0,0 0 0,0-1 0,1-1 0,-1 0 0,31-1 0,-25-1 0,0 1 0,39 7 0,-51-5 0,0 1 0,-1 0 0,1 0 0,-1 0 0,0 1 0,0 0 0,8 8 0,-6-5 0,1 0 0,21 10 0,2-4-273,1-3 0,1 0 0,0-3 0,39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2:40.099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2417 0 24575,'0'2'0,"-1"0"0,1 1 0,-1-1 0,0 0 0,0 0 0,0 0 0,0 0 0,0-1 0,0 1 0,0 0 0,-1 0 0,1-1 0,-1 1 0,1-1 0,-1 1 0,0-1 0,0 1 0,1-1 0,-1 0 0,-4 2 0,-48 21 0,40-18 0,8-3 0,0-1 0,0 0 0,0 0 0,-1 0 0,1-1 0,0 0 0,-1 0 0,1 0 0,-1-1 0,1 0 0,0 0 0,-1-1 0,1 0 0,-1 0 0,1 0 0,0-1 0,0 0 0,0 0 0,0 0 0,0-1 0,0 0 0,1 0 0,-1-1 0,-9-7 0,10 7 0,0 0 0,-1 1 0,1 0 0,-1 0 0,0 0 0,0 1 0,0 0 0,0 0 0,0 1 0,0 0 0,-9-1 0,4 2 0,1 0 0,0 2 0,0-1 0,0 1 0,0 0 0,-13 5 0,-16 5 0,-2-3 0,1-1 0,-1-1 0,0-3 0,0-2 0,0-1 0,-46-5 0,16-10 0,59 11 0,-1-1 0,0 2 0,0 0 0,0 0 0,0 2 0,-1-1 0,-15 3 0,-3 2 0,-36 7 0,-107 1 0,-198 0 0,32-9 0,185-4 0,129-1 0,0-1 0,-38-8 0,-10-2 0,68 12 42,0-1 1,0 0-1,0 0 0,0 0 0,1-1 0,-9-5 0,-21-8-1702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2:30.154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72 142 24575,'-3'25'0,"0"-1"0,-2 0 0,0 0 0,-13 31 0,17-51 0,-9 35 0,1 0 0,2 0 0,2 0 0,1 1 0,3 55 0,1-92 0,0 13 0,0 0 0,1 0 0,1 0 0,0 0 0,5 16 0,-6-28 0,0-1 0,0 0 0,1 1 0,-1-1 0,1 0 0,0 0 0,0 0 0,0 0 0,0 0 0,1 0 0,-1-1 0,1 1 0,-1-1 0,1 0 0,0 1 0,0-1 0,0-1 0,0 1 0,1 0 0,-1-1 0,0 1 0,1-1 0,-1 0 0,0 0 0,1-1 0,0 1 0,-1-1 0,6 1 0,-8-1 0,113 0 0,-100-1 0,-1 0 0,0-1 0,0 0 0,0-1 0,0-1 0,18-7 0,-16 3 0,0-2 0,17-12 0,7-5 0,121-61 0,-109 63 0,-43 22 0,1-1 0,-1 0 0,0 0 0,14-10 0,-19 11 0,0 0 0,0 0 0,0-1 0,0 1 0,-1 0 0,0-1 0,1 1 0,-1-1 0,-1 0 0,1 0 0,0 0 0,-1 0 0,0 0 0,1-6 0,0 3 0,-1 0 0,0-1 0,-1 1 0,0 0 0,0-1 0,0 1 0,-1 0 0,0 0 0,0 0 0,-1-1 0,0 1 0,0 1 0,-1-1 0,0 0 0,0 1 0,-6-9 0,6 10 0,-1 1 0,1 0 0,-1 0 0,0 1 0,0-1 0,-1 1 0,1 0 0,-1 0 0,1 0 0,-1 1 0,0-1 0,0 1 0,0 1 0,0-1 0,-1 1 0,1-1 0,0 1 0,-1 1 0,1-1 0,-1 1 0,1 0 0,-9 1 0,-21 3 0,0 1 0,-42 12 0,67-13 0,0 0 0,1 1 0,-13 9 0,-27 12 0,46-25 0,0 1 0,0-1 0,0-1 0,0 1 0,0 0 0,0-1 0,0 1 0,0-1 0,-1 0 0,1 0 0,0 0 0,0 0 0,-5-2 0,6 1 0,0 0 0,0-1 0,0 1 0,0 0 0,0-1 0,0 0 0,0 1 0,0-1 0,1 0 0,-1 0 0,1 0 0,-1 0 0,1 0 0,0-1 0,0 1 0,0 0 0,0 0 0,0-1 0,0 1 0,1-1 0,-1 1 0,1-1 0,0 1 0,0-1 0,0-4 0,-1 0 0,1 0 0,1 0 0,-1-1 0,1 1 0,0 0 0,1 0 0,4-13 0,-1 10 0,1 0 0,0 0 0,1 1 0,0 0 0,0 0 0,1 1 0,0-1 0,1 2 0,14-11 0,12-6 0,45-24 0,-72 44 0,15-7 0,1 1 0,1 1 0,-1 2 0,31-6 0,-28 6 0,-6 4 0,-1 1 0,1 1 0,0 1 0,-1 0 0,1 2 0,0 0 0,32 8 0,-19-3 0,52 2 0,101-4 0,276 3 0,-296-18 0,-79 4 0,101 6 0,-67 2 0,253-19 0,388-9 0,-588 27 0,-138 1 0,-1 1 0,53 13 0,-47-7 0,56 3 0,120-12 0,27 1 0,-220 2 0,1 2 0,27 8 0,-29-7 0,13 7 0,-28-10 0,-1 0 0,1 0 0,0-1 0,14 2 0,-6-2 0,1 0 0,-1 1 0,0 0 0,0 2 0,-1 0 0,21 9 0,-35-13 0,0 0 0,-1 0 0,1 1 0,-1-1 0,0 0 0,1 1 0,-1-1 0,0 1 0,0-1 0,0 1 0,0-1 0,0 1 0,0 0 0,0-1 0,-1 1 0,1 0 0,0 0 0,-1 0 0,0 0 0,1-1 0,-1 1 0,0 0 0,0 0 0,0 0 0,0 0 0,0 0 0,-1 0 0,1 0 0,0-1 0,-1 1 0,-1 3 0,0 1 0,0 0 0,-1 0 0,1-1 0,-1 1 0,0-1 0,-1 0 0,1 0 0,-8 8 0,1-3 0,2 0 0,-1 1 0,1 0 0,1 0 0,-8 16 0,0 0 0,8-17 0,0-1 0,0 0 0,-16 15 0,14-16 0,1 1 0,0 0 0,-12 18 0,10-11 0,1 0 0,1 1 0,-11 30 0,17-40 0,1 0 0,-1 0 0,1 0 0,0 0 0,1 0 0,0 0 0,0 0 0,0 1 0,1-1 0,0 0 0,1 0 0,3 11 0,-2-9 0,-1 1 0,0 0 0,0-1 0,-1 1 0,0 0 0,-1 0 0,0 0 0,0 0 0,-1 0 0,-1 0 0,1 0 0,-4 10 0,3-16 0,1 1 0,-1-1 0,0 1 0,0-1 0,0 0 0,0 1 0,-1-1 0,0 0 0,0-1 0,0 1 0,0-1 0,-1 1 0,1-1 0,-1 0 0,0 0 0,0 0 0,0-1 0,0 1 0,0-1 0,-1 0 0,1 0 0,-1-1 0,1 1 0,-1-1 0,0 0 0,-8 1 0,3-2 0,-1 0 0,0-1 0,1 0 0,0 0 0,-1-1 0,1-1 0,0 0 0,0 0 0,0-1 0,0 0 0,1 0 0,-1-1 0,1-1 0,0 1 0,1-2 0,-1 1 0,1-1 0,1 0 0,-1-1 0,-9-12 0,10 12 0,-2 0 0,1 0 0,-1 1 0,0 0 0,0 1 0,-1 0 0,1 1 0,-20-8 0,-5-4 0,23 12 0,-1 1 0,1 0 0,-1 1 0,0 0 0,-19-2 0,17 3 0,1 0 0,0-1 0,-19-7 0,27 8 0,0-1 0,0 1 0,1-1 0,-1 0 0,1 0 0,0-1 0,-1 1 0,1-1 0,1 0 0,-1 0 0,1 0 0,-5-7 0,-80-112 0,85 118 0,1 0 0,-1 1 0,1-1 0,0 0 0,0 0 0,0 0 0,1 0 0,0 0 0,0-1 0,0 1 0,1 0 0,0-1 0,0 1 0,0 0 0,0-1 0,1 1 0,0 0 0,0 0 0,0 0 0,1 0 0,0 0 0,0 0 0,0 0 0,1 0 0,-1 0 0,1 1 0,0 0 0,0-1 0,1 1 0,-1 0 0,1 1 0,0-1 0,0 1 0,0-1 0,1 1 0,-1 1 0,1-1 0,0 0 0,-1 1 0,10-3 0,86-18 0,-70 17 0,54-16 0,-80 20 0,-1 1 0,1-1 0,0 1 0,-1 0 0,1 0 0,0 1 0,-1-1 0,1 1 0,0 0 0,0 0 0,0 0 0,-1 0 0,6 2 0,-6-1 0,0 1 0,0 0 0,0-1 0,0 1 0,0 0 0,-1 1 0,1-1 0,-1 0 0,1 1 0,-1 0 0,0-1 0,0 1 0,0 0 0,2 6 0,0-3 0,-1 0 0,-1 0 0,1 0 0,-1 1 0,0-1 0,-1 1 0,0-1 0,0 1 0,0 0 0,-1 0 0,1-1 0,-2 1 0,1 0 0,-1 0 0,-2 9 0,2-15 0,0 1 0,0-1 0,0 1 0,-1-1 0,1 1 0,0-1 0,-1 0 0,1 0 0,-1 1 0,1-1 0,-1 0 0,1-1 0,-1 1 0,0 0 0,1 0 0,-1-1 0,0 1 0,0-1 0,1 1 0,-1-1 0,0 0 0,0 0 0,-2 0 0,-51-1 0,37 0 0,-232 7 0,61 0 0,-28-6 0,-138 1 0,38 30 0,116-7 0,-365-9 0,439-15 0,118 0 0,0 0 0,0-1 0,1 0 0,-1 0 0,0-1 0,0 0 0,1 0 0,-1-1 0,1 0 0,0-1 0,0 0 0,-11-7 0,5 4 0,0 1 0,0 0 0,0 0 0,-1 2 0,0 0 0,0 0 0,0 1 0,-26-1 0,-28-6 0,17 0 0,-1 2 0,-55 0 0,10 2 0,-84-1 0,161 10 0,21-2 0,-1-1 0,1 0 0,0 0 0,0 0 0,0 0 0,0 0 0,-1 1 0,1-1 0,0 0 0,0 0 0,0 0 0,0 1 0,0-1 0,0 0 0,0 0 0,0 0 0,0 1 0,0-1 0,0 0 0,0 0 0,0 1 0,0-1 0,0 0 0,0 0 0,0 0 0,0 1 0,0-1 0,0 0 0,0 0 0,0 0 0,0 1 0,0-1 0,0 0 0,0 0 0,0 0 0,0 1 0,1-1 0,-1 0 0,0 0 0,0 0 0,0 0 0,1 1 0,30 21 0,-28-20 0,19 11 0,-3-3 0,1 2 0,-2 1 0,1 0 0,-2 1 0,27 27 0,-39-34 0,-1 0 0,0 1 0,0-1 0,0 1 0,-1-1 0,3 13 0,6 11 0,-12-31 0,0 1 0,0 0 0,1 0 0,-1-1 0,0 1 0,0 0 0,0 0 0,0-1 0,0 1 0,0 0 0,0 0 0,0 0 0,0-1 0,0 1 0,0 0 0,0 0 0,-1 0 0,1-1 0,0 1 0,-1 0 0,1 0 0,0-1 0,-1 1 0,1 0 0,-1-1 0,0 2 0,-23 12 0,15-11 0,0 0 0,0-1 0,-19 2 0,15-4 0,-1 0 0,0-1 0,-14-3 0,20 2 0,0 0 0,-1 1 0,1 0 0,0 1 0,-1 0 0,1 0 0,0 1 0,-1 0 0,1 0 0,0 1 0,-9 3 0,15-4 0,0 0 0,0 0 0,0 0 0,0 1 0,0-1 0,1 1 0,-1-1 0,0 1 0,1-1 0,-1 1 0,1 0 0,-1 0 0,1 0 0,-2 3 0,3-4 0,0-1 0,0 0 0,0 0 0,0 0 0,-1 1 0,1-1 0,0 0 0,0 0 0,0 1 0,0-1 0,0 0 0,0 0 0,0 1 0,0-1 0,0 0 0,0 0 0,0 0 0,0 1 0,0-1 0,0 0 0,1 0 0,-1 1 0,0-1 0,0 0 0,0 0 0,0 0 0,0 1 0,0-1 0,1 0 0,-1 0 0,0 0 0,0 0 0,0 0 0,0 1 0,1-1 0,-1 0 0,0 0 0,0 0 0,0 0 0,1 0 0,-1 0 0,0 0 0,1 1 0,21-8 0,91-54 0,-60 30 0,2 3 0,63-23 0,-68 31 166,-29 11-114,35-10 0,-49 17-215,0 1-1,0 0 1,0 0-1,0 0 1,1 1-1,-1 0 1,0 1-1,0-1 0,9 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2:32.158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16:52:47.682"/>
    </inkml:context>
    <inkml:brush xml:id="br0">
      <inkml:brushProperty name="width" value="0.35" units="cm"/>
      <inkml:brushProperty name="height" value="0.35" units="cm"/>
      <inkml:brushProperty name="color" value="#112836"/>
    </inkml:brush>
  </inkml:definitions>
  <inkml:trace contextRef="#ctx0" brushRef="#br0">346 26 24575,'-63'2'0,"0"3"0,-104 21 0,166-25 0,-2 0 0,1-1 0,-1 1 0,0 0 0,0-1 0,0 0 0,0 0 0,1 1 0,-1-2 0,0 1 0,0 0 0,0 0 0,0-1 0,1 0 0,-1 1 0,0-1 0,-3-2 0,6 3 0,0 0 0,0-1 0,0 1 0,0 0 0,0-1 0,0 1 0,-1 0 0,1-1 0,0 1 0,0 0 0,0 0 0,0-1 0,0 1 0,0 0 0,0-1 0,0 1 0,0 0 0,1-1 0,-1 1 0,0 0 0,0-1 0,0 1 0,0 0 0,0-1 0,0 1 0,1 0 0,-1 0 0,0-1 0,0 1 0,1 0 0,-1 0 0,0-1 0,0 1 0,1 0 0,-1 0 0,0 0 0,0 0 0,1-1 0,-1 1 0,0 0 0,1 0 0,-1 0 0,0 0 0,1 0 0,-1 0 0,19-9 0,-17 8 0,18-7 0,0 0 0,30-7 0,-42 13 0,-1 1 0,1 0 0,0 1 0,-1-1 0,1 1 0,0 1 0,-1-1 0,1 1 0,0 1 0,9 2 0,10 3 0,0-2 0,1 0 0,-1-2 0,1-2 0,0 0 0,30-3 0,6 0 0,-56 3 0,-1 0 0,1 1 0,-1 0 0,1 0 0,-1 0 0,0 1 0,0 0 0,9 6 0,-6-4 0,0 0 0,0-1 0,14 4 0,16-2 0,0-1 0,0-2 0,79-5 0,-29-1 0,-9 0 0,-96-11-1365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96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50424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OTP Verification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27124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 secure and efficient Python-based OTP verification system for user authentication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5324356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4" y="5331976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40287" y="5306497"/>
            <a:ext cx="2347912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by K.SAISRIKAR – S9558 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660939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Problem Statement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Traditional password-based authentication is vulnerable to breaches and difficult to manage.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Implement a robust OTP system that strengthens security and simplifies user experience.</a:t>
            </a:r>
            <a:endParaRPr lang="en-US" sz="18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2CFE94-EAA3-7BDD-068A-DD0C1609761F}"/>
                  </a:ext>
                </a:extLst>
              </p14:cNvPr>
              <p14:cNvContentPartPr/>
              <p14:nvPr/>
            </p14:nvContentPartPr>
            <p14:xfrm>
              <a:off x="12972336" y="7825920"/>
              <a:ext cx="680760" cy="173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2CFE94-EAA3-7BDD-068A-DD0C160976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09336" y="7762920"/>
                <a:ext cx="806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F3AC9E1-353C-A096-C52D-0A0707A77BD9}"/>
                  </a:ext>
                </a:extLst>
              </p14:cNvPr>
              <p14:cNvContentPartPr/>
              <p14:nvPr/>
            </p14:nvContentPartPr>
            <p14:xfrm>
              <a:off x="12858800" y="7838000"/>
              <a:ext cx="1642320" cy="234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F3AC9E1-353C-A096-C52D-0A0707A77B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95800" y="7775000"/>
                <a:ext cx="17679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98E84D-B911-BFF6-5E21-5D237C1A2A02}"/>
                  </a:ext>
                </a:extLst>
              </p14:cNvPr>
              <p14:cNvContentPartPr/>
              <p14:nvPr/>
            </p14:nvContentPartPr>
            <p14:xfrm>
              <a:off x="12883704" y="8034360"/>
              <a:ext cx="1491120" cy="110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98E84D-B911-BFF6-5E21-5D237C1A2A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20704" y="7971360"/>
                <a:ext cx="1616760" cy="23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7025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1652" y="3624024"/>
            <a:ext cx="6003727" cy="698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Requirements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1652" y="4946571"/>
            <a:ext cx="534591" cy="534591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1019889" y="5046107"/>
            <a:ext cx="157996" cy="335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603772" y="4946571"/>
            <a:ext cx="3868103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Secure OTP Generation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03772" y="5438537"/>
            <a:ext cx="5592723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Randomly generated 6-digit codes for high security.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7434024" y="4946571"/>
            <a:ext cx="534591" cy="534591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9" name="Text 6"/>
          <p:cNvSpPr/>
          <p:nvPr/>
        </p:nvSpPr>
        <p:spPr>
          <a:xfrm>
            <a:off x="7568922" y="5046107"/>
            <a:ext cx="264676" cy="335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8206145" y="4946571"/>
            <a:ext cx="4320421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Reliable OTP Transmission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206145" y="5438537"/>
            <a:ext cx="5592723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Email delivery for a secure and user-friendly approach.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1652" y="6323528"/>
            <a:ext cx="534591" cy="534591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3" name="Text 10"/>
          <p:cNvSpPr/>
          <p:nvPr/>
        </p:nvSpPr>
        <p:spPr>
          <a:xfrm>
            <a:off x="964049" y="6423065"/>
            <a:ext cx="269677" cy="335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603772" y="6323528"/>
            <a:ext cx="4053007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Accurate OTP Validation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03772" y="6815495"/>
            <a:ext cx="5592723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Verify user-entered OTPs for accurate authentication.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7434024" y="6323528"/>
            <a:ext cx="534591" cy="534591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7" name="Text 14"/>
          <p:cNvSpPr/>
          <p:nvPr/>
        </p:nvSpPr>
        <p:spPr>
          <a:xfrm>
            <a:off x="7566541" y="6423065"/>
            <a:ext cx="269438" cy="335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8206145" y="6323528"/>
            <a:ext cx="3784521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206145" y="6815495"/>
            <a:ext cx="5592723" cy="760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Simple and intuitive interactions for a smooth user experience.</a:t>
            </a:r>
            <a:endParaRPr lang="en-US" sz="18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B7920AE-A15A-3347-9AAA-55AF501B6697}"/>
                  </a:ext>
                </a:extLst>
              </p14:cNvPr>
              <p14:cNvContentPartPr/>
              <p14:nvPr/>
            </p14:nvContentPartPr>
            <p14:xfrm>
              <a:off x="12913537" y="7741349"/>
              <a:ext cx="1648800" cy="386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B7920AE-A15A-3347-9AAA-55AF501B66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50537" y="7678709"/>
                <a:ext cx="1774440" cy="51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19376"/>
            <a:ext cx="755487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Architecture Overview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14" y="1902143"/>
            <a:ext cx="1603058" cy="135719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5858" y="2509004"/>
            <a:ext cx="140970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117187" y="21414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117187" y="2636996"/>
            <a:ext cx="45398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User interaction for OTP entry and validation.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937641" y="3273981"/>
            <a:ext cx="8795266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85" y="3319105"/>
            <a:ext cx="3206234" cy="13571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8352" y="3758327"/>
            <a:ext cx="23598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5918835" y="35584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OTP Generator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918835" y="4053959"/>
            <a:ext cx="337327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Generates a random 6-digit code.</a:t>
            </a:r>
            <a:endParaRPr lang="en-US" sz="1850" dirty="0"/>
          </a:p>
        </p:txBody>
      </p:sp>
      <p:sp>
        <p:nvSpPr>
          <p:cNvPr id="12" name="Shape 8"/>
          <p:cNvSpPr/>
          <p:nvPr/>
        </p:nvSpPr>
        <p:spPr>
          <a:xfrm>
            <a:off x="5739289" y="4690943"/>
            <a:ext cx="7993618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638" y="4736068"/>
            <a:ext cx="4809411" cy="135719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5971" y="5175290"/>
            <a:ext cx="24050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0"/>
          <p:cNvSpPr/>
          <p:nvPr/>
        </p:nvSpPr>
        <p:spPr>
          <a:xfrm>
            <a:off x="6720364" y="497538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Email Sender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720364" y="5470922"/>
            <a:ext cx="34354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Sends the OTP to the user's email.</a:t>
            </a:r>
            <a:endParaRPr lang="en-US" sz="1850" dirty="0"/>
          </a:p>
        </p:txBody>
      </p:sp>
      <p:sp>
        <p:nvSpPr>
          <p:cNvPr id="17" name="Shape 12"/>
          <p:cNvSpPr/>
          <p:nvPr/>
        </p:nvSpPr>
        <p:spPr>
          <a:xfrm>
            <a:off x="6540818" y="6107906"/>
            <a:ext cx="7192089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09" y="6153031"/>
            <a:ext cx="6412587" cy="1357193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56209" y="6592253"/>
            <a:ext cx="24026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350" dirty="0"/>
          </a:p>
        </p:txBody>
      </p:sp>
      <p:sp>
        <p:nvSpPr>
          <p:cNvPr id="20" name="Text 14"/>
          <p:cNvSpPr/>
          <p:nvPr/>
        </p:nvSpPr>
        <p:spPr>
          <a:xfrm>
            <a:off x="7522012" y="639234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OTP Validator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22012" y="6887885"/>
            <a:ext cx="527863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Verifies the entered OTP against the generated code.</a:t>
            </a:r>
            <a:endParaRPr lang="en-US" sz="18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360B7E-3736-166D-0322-3CBBC7828B64}"/>
                  </a:ext>
                </a:extLst>
              </p14:cNvPr>
              <p14:cNvContentPartPr/>
              <p14:nvPr/>
            </p14:nvContentPartPr>
            <p14:xfrm>
              <a:off x="12909000" y="7700340"/>
              <a:ext cx="1647000" cy="489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360B7E-3736-166D-0322-3CBBC7828B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46360" y="7637340"/>
                <a:ext cx="1772640" cy="61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OTP Generation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Randomization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Leverage Python's `random` module to generate truly random 6-digit codes.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979545"/>
            <a:ext cx="31567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Security Measures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Utilize strong cryptography techniques to ensure the OTP's integrity.</a:t>
            </a:r>
            <a:endParaRPr lang="en-US" sz="18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7164F1-F378-5B3A-BBC1-657615AECCAE}"/>
                  </a:ext>
                </a:extLst>
              </p14:cNvPr>
              <p14:cNvContentPartPr/>
              <p14:nvPr/>
            </p14:nvContentPartPr>
            <p14:xfrm>
              <a:off x="13348760" y="8041640"/>
              <a:ext cx="870480" cy="31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7164F1-F378-5B3A-BBC1-657615AECC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86120" y="7978640"/>
                <a:ext cx="99612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C6D0921-0388-94D1-C0E2-E7850A7FBCF8}"/>
              </a:ext>
            </a:extLst>
          </p:cNvPr>
          <p:cNvGrpSpPr/>
          <p:nvPr/>
        </p:nvGrpSpPr>
        <p:grpSpPr>
          <a:xfrm>
            <a:off x="12887600" y="7807640"/>
            <a:ext cx="1672200" cy="316440"/>
            <a:chOff x="12887600" y="7807640"/>
            <a:chExt cx="167220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418B88-CD42-5A4E-DF41-C0BE596BB056}"/>
                    </a:ext>
                  </a:extLst>
                </p14:cNvPr>
                <p14:cNvContentPartPr/>
                <p14:nvPr/>
              </p14:nvContentPartPr>
              <p14:xfrm>
                <a:off x="12887600" y="7807640"/>
                <a:ext cx="1672200" cy="316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418B88-CD42-5A4E-DF41-C0BE596BB0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24960" y="7744640"/>
                  <a:ext cx="17978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1CD87E-757D-C536-1758-0A23693D49B9}"/>
                    </a:ext>
                  </a:extLst>
                </p14:cNvPr>
                <p14:cNvContentPartPr/>
                <p14:nvPr/>
              </p14:nvContentPartPr>
              <p14:xfrm>
                <a:off x="13390520" y="798044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1CD87E-757D-C536-1758-0A23693D49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327880" y="7917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EE30FF-D284-AAD3-16C9-E9F970DBF974}"/>
                    </a:ext>
                  </a:extLst>
                </p14:cNvPr>
                <p14:cNvContentPartPr/>
                <p14:nvPr/>
              </p14:nvContentPartPr>
              <p14:xfrm>
                <a:off x="13576280" y="7996640"/>
                <a:ext cx="374040" cy="3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EE30FF-D284-AAD3-16C9-E9F970DBF9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13280" y="7933640"/>
                  <a:ext cx="499680" cy="157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710803"/>
            <a:ext cx="597800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OTP Transmission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1773793"/>
            <a:ext cx="1196816" cy="19150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93513" y="2013109"/>
            <a:ext cx="285916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Email Integration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393513" y="2508647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Utilize Python's `smtplib` module to send emails securely.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3688794"/>
            <a:ext cx="1196816" cy="19150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93513" y="39281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Email Template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393513" y="4423648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Design a user-friendly email template with clear instructions.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5603796"/>
            <a:ext cx="1196816" cy="19150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93513" y="58431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Error Handling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393513" y="6338649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Implement error handling for failed email delivery.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12490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OTP Validation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2187893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302561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Matching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324124" y="3521154"/>
            <a:ext cx="35547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Compare the entered OTP with the generated code.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7827" y="2187893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37827" y="302561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Mismatch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37827" y="3521154"/>
            <a:ext cx="35548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Prompt the user to re-enter the OTP if it doesn't match.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124" y="5005268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324124" y="58429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Timeout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324124" y="6338530"/>
            <a:ext cx="35547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Set a time limit for OTP validity to enhance security.</a:t>
            </a:r>
            <a:endParaRPr lang="en-US" sz="18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633400-FB5C-649C-2A03-D6BA6130D457}"/>
                  </a:ext>
                </a:extLst>
              </p14:cNvPr>
              <p14:cNvContentPartPr/>
              <p14:nvPr/>
            </p14:nvContentPartPr>
            <p14:xfrm>
              <a:off x="12709777" y="7639109"/>
              <a:ext cx="1757880" cy="526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633400-FB5C-649C-2A03-D6BA6130D4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46777" y="7576109"/>
                <a:ext cx="188352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82B2A1C-7F84-586B-CD69-AE1146B20696}"/>
                  </a:ext>
                </a:extLst>
              </p14:cNvPr>
              <p14:cNvContentPartPr/>
              <p14:nvPr/>
            </p14:nvContentPartPr>
            <p14:xfrm>
              <a:off x="11729857" y="5507549"/>
              <a:ext cx="655560" cy="140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82B2A1C-7F84-586B-CD69-AE1146B206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66857" y="5444909"/>
                <a:ext cx="781200" cy="152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46518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 and Next Steps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232196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Python-based OTP verification system provides a secure and user-friendly authentication solution. Future enhancements include adding support for two-factor authentication and integrating the system with various applications.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289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Cabin</vt:lpstr>
      <vt:lpstr>Cabin Bold</vt:lpstr>
      <vt:lpstr>Unbounded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kokku saisrikar</cp:lastModifiedBy>
  <cp:revision>3</cp:revision>
  <dcterms:created xsi:type="dcterms:W3CDTF">2025-01-06T16:33:04Z</dcterms:created>
  <dcterms:modified xsi:type="dcterms:W3CDTF">2025-01-06T16:54:25Z</dcterms:modified>
</cp:coreProperties>
</file>