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07BAA-C3E2-4F3A-B0B3-8ACB5D985F3D}" v="1" dt="2025-04-25T16:59:2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i shanmugavel" userId="145f3ad00db903b1" providerId="LiveId" clId="{90207BAA-C3E2-4F3A-B0B3-8ACB5D985F3D}"/>
    <pc:docChg chg="modSld">
      <pc:chgData name="harini shanmugavel" userId="145f3ad00db903b1" providerId="LiveId" clId="{90207BAA-C3E2-4F3A-B0B3-8ACB5D985F3D}" dt="2025-04-25T16:59:40.458" v="2" actId="1076"/>
      <pc:docMkLst>
        <pc:docMk/>
      </pc:docMkLst>
      <pc:sldChg chg="addSp modSp mod">
        <pc:chgData name="harini shanmugavel" userId="145f3ad00db903b1" providerId="LiveId" clId="{90207BAA-C3E2-4F3A-B0B3-8ACB5D985F3D}" dt="2025-04-25T16:59:40.458" v="2" actId="1076"/>
        <pc:sldMkLst>
          <pc:docMk/>
          <pc:sldMk cId="684534307" sldId="258"/>
        </pc:sldMkLst>
        <pc:picChg chg="add mod">
          <ac:chgData name="harini shanmugavel" userId="145f3ad00db903b1" providerId="LiveId" clId="{90207BAA-C3E2-4F3A-B0B3-8ACB5D985F3D}" dt="2025-04-25T16:59:40.458" v="2" actId="1076"/>
          <ac:picMkLst>
            <pc:docMk/>
            <pc:sldMk cId="684534307" sldId="258"/>
            <ac:picMk id="6" creationId="{B9D74C8E-9E49-2569-EED9-BDB72EE2F0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74E2-BB75-1EC4-8FD0-D2627DD9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C9FFE-B241-6AF5-9452-98BAE1C62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77C8-29F4-7AD8-DE42-FE9BAAA9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F620-BA7D-F092-7504-A02A9C13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BC2C-A7D7-42F3-D47A-DE15DE7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2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06AA-7DB0-6DFA-F64E-A092A961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C6499-F1D9-B879-08F6-8A3F4B195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2AFE-F7AB-6DE7-87BF-398A68B3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941B-0B18-BBDE-A73A-9A8B7826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3911-E3AA-97AF-08FA-3B322FC2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7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4DB67-3D2A-8B4A-89FF-0810A58C2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9EAAB-0F64-FFD5-3B76-A019C54FC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D666-6F8A-D5FC-DD02-B9FCD6C7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BF61-C461-7136-FF0B-64B845A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E63E-D773-28FA-8281-817E3A6E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6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EA9E-34A4-A93B-25CE-52C39FAC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682A-9EF2-F048-69DC-225C727C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8351-CE60-477A-6E6B-5D3F7A26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1032-FDE4-B5CA-44DC-86F1A782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AE19-A288-494F-0314-4B03ABDB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6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DD30-F8BB-7F7C-CBE0-4BEF0423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24F61-EEF5-645C-220B-E31A334E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8E09-84EF-6F00-15AF-0C521421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8F2C-5060-7852-9E62-0FAF0AD0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AF48-F507-88C2-49E4-9FF4E5C0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2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8F4A-CDB6-7420-DB5B-008A1DA6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97D8-4B48-A2BB-80B2-ABC1FFDB2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418F-C0C6-C8E6-DDB5-F41105B5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AB8D-EA6F-2A11-F707-A89DBBE8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E42BD-C4A4-E7D0-A88A-972860E3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4F3E-F157-E284-71A6-7984A5CB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F83F-4FC6-7910-68C5-7B59289A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E28F-162F-0114-B618-B956B03F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8CF37-CA1B-B77B-1D03-18CF5A8F2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0E442-794F-3602-D96A-00302FEC9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82882-C78C-F2E3-B23C-74F2C09A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889A7-F574-E529-F10B-47EC9604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9409B-F096-3117-750E-B0396E63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38D6C-2622-5B25-E27A-8AB85F02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2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6359-F3FA-7A73-5D51-31EDDBFB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23CDD-9FF0-44D2-29F7-CC213341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067A2-75F4-A1EC-4B68-AFCF55FB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CEF0-5F93-015E-130C-F1C55E8C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2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F109-A089-7965-329F-D77C3842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37BBE-C8F5-5C62-DA6D-B2152938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B7FAD-C206-5873-21AF-D1BA8804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7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6A9B-D412-8037-7E72-3DB85ACB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1CFB-24FF-D02F-EFCA-F73920FE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8D4C-1370-2824-98E8-2B332716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5EBD-DC8D-222C-31E5-861E8045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1262E-684F-B094-5097-CA33941F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6FB89-F306-6032-F29D-89195EFC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9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5C7A-6E94-48DF-A94A-A5B1DE53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F20D7-CA82-381C-9D4F-6BB732334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F91A8-D6BB-F5A8-E474-DBB858F4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DC420-171C-01C0-4835-334E8456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EA53C-E26D-6922-9371-B7A03464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C6653-83CF-06B4-4FAE-A0977D3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2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1732-2584-E501-3B59-5D3759FF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DF05-00AC-C7B1-25C2-A69B770F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C785-931F-A831-747F-860EB8F35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D981-5D10-4073-B147-076CE5298B1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6F93-309D-D9FA-DDD0-25D00B654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1F9A-EA03-C6D6-92E1-45495F95F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7EC1-538A-4A0B-A7CC-60E830B18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9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3ADA-E73D-714A-84D8-AE4DC81C9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Task 4 – Dashboard Design  </a:t>
            </a:r>
            <a:br>
              <a:rPr lang="en-US" b="1" dirty="0"/>
            </a:br>
            <a:r>
              <a:rPr lang="en-US" b="1" dirty="0"/>
              <a:t>Data Analyst Internship 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9A87A-ABF9-2C27-A4D7-118F89884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Saisruthi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25.4.25</a:t>
            </a:r>
            <a:br>
              <a:rPr lang="en-US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25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1C7F-A0BA-9BD3-3808-F794AF4C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DEB8-0143-74AF-43A6-E64748B8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Dataset Used: Financials Dataset (from sample </a:t>
            </a:r>
            <a:r>
              <a:rPr lang="en-US" dirty="0" err="1"/>
              <a:t>powerbi</a:t>
            </a:r>
            <a:r>
              <a:rPr lang="en-US" dirty="0"/>
              <a:t>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Key Columns: Sales, Profit, Units Sold, Product, Segment, Country 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Purpose: To visualize and analyze key business metrics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4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49A9-663E-C050-7D8B-D793E31D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KPIs:</a:t>
            </a:r>
          </a:p>
          <a:p>
            <a:r>
              <a:rPr lang="en-US" dirty="0"/>
              <a:t>- Total Sales</a:t>
            </a:r>
          </a:p>
          <a:p>
            <a:r>
              <a:rPr lang="en-US" dirty="0"/>
              <a:t>- Total Profit</a:t>
            </a:r>
          </a:p>
          <a:p>
            <a:r>
              <a:rPr lang="en-US" dirty="0"/>
              <a:t>- Units Sold</a:t>
            </a:r>
          </a:p>
          <a:p>
            <a:endParaRPr lang="en-US" dirty="0"/>
          </a:p>
          <a:p>
            <a:r>
              <a:rPr lang="en-US" dirty="0"/>
              <a:t>Visuals:</a:t>
            </a:r>
          </a:p>
          <a:p>
            <a:r>
              <a:rPr lang="en-US" dirty="0"/>
              <a:t>- Sales by Country (Bar Chart)</a:t>
            </a:r>
          </a:p>
          <a:p>
            <a:r>
              <a:rPr lang="en-US" dirty="0"/>
              <a:t>- Profit by Segment (Bar Chart)</a:t>
            </a:r>
          </a:p>
          <a:p>
            <a:r>
              <a:rPr lang="en-US" dirty="0"/>
              <a:t>- Sales by Product (Pie Chart)</a:t>
            </a:r>
          </a:p>
          <a:p>
            <a:endParaRPr lang="en-US" dirty="0"/>
          </a:p>
          <a:p>
            <a:r>
              <a:rPr lang="en-US" dirty="0"/>
              <a:t>Filters Used:</a:t>
            </a:r>
          </a:p>
          <a:p>
            <a:r>
              <a:rPr lang="en-US" dirty="0"/>
              <a:t>- Country, Segment, Product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4D47ED-77D8-7CEC-C616-D919BB290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2244"/>
            <a:ext cx="60708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5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74C8E-9E49-2569-EED9-BDB72EE2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37" y="1440180"/>
            <a:ext cx="704461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3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0AF1-8BCB-B84E-F6D4-FCB0C4EF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A2AA-CFBA-38A2-DA68-67B837C9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- The segment with the highest profit is channel partners.</a:t>
            </a:r>
          </a:p>
          <a:p>
            <a:pPr>
              <a:lnSpc>
                <a:spcPct val="200000"/>
              </a:lnSpc>
            </a:pPr>
            <a:r>
              <a:rPr lang="en-US" dirty="0"/>
              <a:t>- Country Canada generates the most sales.</a:t>
            </a:r>
          </a:p>
          <a:p>
            <a:pPr>
              <a:lnSpc>
                <a:spcPct val="200000"/>
              </a:lnSpc>
            </a:pPr>
            <a:r>
              <a:rPr lang="en-US" dirty="0"/>
              <a:t>- Product paseo has the highest contribution to total sales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6D1B-223B-E081-A253-96BE4111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A91A-508E-CC9C-59E8-F999CC6E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Used:</a:t>
            </a:r>
          </a:p>
          <a:p>
            <a:r>
              <a:rPr lang="en-US" dirty="0"/>
              <a:t>- Power BI</a:t>
            </a:r>
          </a:p>
          <a:p>
            <a:r>
              <a:rPr lang="en-US" dirty="0"/>
              <a:t>- GitHub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/>
              <a:t>This dashboard helps stakeholders analyze performance by product, segment, and region without needing to check raw tables.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0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Task 4 – Dashboard Design   Data Analyst Internship   </vt:lpstr>
      <vt:lpstr>Dataset Overview</vt:lpstr>
      <vt:lpstr>Dashboard Summary  </vt:lpstr>
      <vt:lpstr>Key Insights</vt:lpstr>
      <vt:lpstr>Tools Used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harini shanmugavel</dc:creator>
  <cp:lastModifiedBy>harini shanmugavel</cp:lastModifiedBy>
  <cp:revision>1</cp:revision>
  <dcterms:created xsi:type="dcterms:W3CDTF">2025-04-25T16:58:22Z</dcterms:created>
  <dcterms:modified xsi:type="dcterms:W3CDTF">2025-04-25T16:59:51Z</dcterms:modified>
</cp:coreProperties>
</file>