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9"/>
  </p:notesMasterIdLst>
  <p:sldIdLst>
    <p:sldId id="256" r:id="rId2"/>
    <p:sldId id="275" r:id="rId3"/>
    <p:sldId id="257" r:id="rId4"/>
    <p:sldId id="276" r:id="rId5"/>
    <p:sldId id="259" r:id="rId6"/>
    <p:sldId id="260" r:id="rId7"/>
    <p:sldId id="262" r:id="rId8"/>
    <p:sldId id="261" r:id="rId9"/>
    <p:sldId id="268" r:id="rId10"/>
    <p:sldId id="269" r:id="rId11"/>
    <p:sldId id="278" r:id="rId12"/>
    <p:sldId id="279" r:id="rId13"/>
    <p:sldId id="280" r:id="rId14"/>
    <p:sldId id="284" r:id="rId15"/>
    <p:sldId id="277" r:id="rId16"/>
    <p:sldId id="283" r:id="rId17"/>
    <p:sldId id="274" r:id="rId18"/>
  </p:sldIdLst>
  <p:sldSz cx="7569200" cy="10693400"/>
  <p:notesSz cx="75692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92AF63-B365-41F0-BD4D-6740C8419F97}" v="15" dt="2022-11-18T13:01:08.51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94660"/>
  </p:normalViewPr>
  <p:slideViewPr>
    <p:cSldViewPr>
      <p:cViewPr varScale="1">
        <p:scale>
          <a:sx n="54" d="100"/>
          <a:sy n="54" d="100"/>
        </p:scale>
        <p:origin x="245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9775"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7838" y="0"/>
            <a:ext cx="3279775" cy="536575"/>
          </a:xfrm>
          <a:prstGeom prst="rect">
            <a:avLst/>
          </a:prstGeom>
        </p:spPr>
        <p:txBody>
          <a:bodyPr vert="horz" lIns="91440" tIns="45720" rIns="91440" bIns="45720" rtlCol="0"/>
          <a:lstStyle>
            <a:lvl1pPr algn="r">
              <a:defRPr sz="1200"/>
            </a:lvl1pPr>
          </a:lstStyle>
          <a:p>
            <a:fld id="{DD0A54DD-C2EB-4AD8-951B-228D07BCFCB7}" type="datetimeFigureOut">
              <a:rPr lang="en-IN" smtClean="0"/>
              <a:t>18-11-2022</a:t>
            </a:fld>
            <a:endParaRPr lang="en-IN"/>
          </a:p>
        </p:txBody>
      </p:sp>
      <p:sp>
        <p:nvSpPr>
          <p:cNvPr id="4" name="Slide Image Placeholder 3"/>
          <p:cNvSpPr>
            <a:spLocks noGrp="1" noRot="1" noChangeAspect="1"/>
          </p:cNvSpPr>
          <p:nvPr>
            <p:ph type="sldImg" idx="2"/>
          </p:nvPr>
        </p:nvSpPr>
        <p:spPr>
          <a:xfrm>
            <a:off x="2508250" y="1336675"/>
            <a:ext cx="25527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7238" y="5146675"/>
            <a:ext cx="605472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279775"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7838" y="10156825"/>
            <a:ext cx="3279775" cy="536575"/>
          </a:xfrm>
          <a:prstGeom prst="rect">
            <a:avLst/>
          </a:prstGeom>
        </p:spPr>
        <p:txBody>
          <a:bodyPr vert="horz" lIns="91440" tIns="45720" rIns="91440" bIns="45720" rtlCol="0" anchor="b"/>
          <a:lstStyle>
            <a:lvl1pPr algn="r">
              <a:defRPr sz="1200"/>
            </a:lvl1pPr>
          </a:lstStyle>
          <a:p>
            <a:fld id="{2A1A593E-8A06-4553-A019-D4DD28B08866}" type="slidenum">
              <a:rPr lang="en-IN" smtClean="0"/>
              <a:t>‹#›</a:t>
            </a:fld>
            <a:endParaRPr lang="en-IN"/>
          </a:p>
        </p:txBody>
      </p:sp>
    </p:spTree>
    <p:extLst>
      <p:ext uri="{BB962C8B-B14F-4D97-AF65-F5344CB8AC3E}">
        <p14:creationId xmlns:p14="http://schemas.microsoft.com/office/powerpoint/2010/main" val="160446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24E1FF-9C99-4DB3-8B02-E9BDC11BEE4E}" type="slidenum">
              <a:rPr lang="en-US" smtClean="0"/>
              <a:pPr/>
              <a:t>14</a:t>
            </a:fld>
            <a:endParaRPr lang="en-US"/>
          </a:p>
        </p:txBody>
      </p:sp>
    </p:spTree>
    <p:extLst>
      <p:ext uri="{BB962C8B-B14F-4D97-AF65-F5344CB8AC3E}">
        <p14:creationId xmlns:p14="http://schemas.microsoft.com/office/powerpoint/2010/main" val="283871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972" y="9980507"/>
            <a:ext cx="7567229" cy="7128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0" y="9876841"/>
            <a:ext cx="7567229" cy="99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1228" y="1183403"/>
            <a:ext cx="6244590" cy="5560568"/>
          </a:xfrm>
        </p:spPr>
        <p:txBody>
          <a:bodyPr anchor="b">
            <a:normAutofit/>
          </a:bodyPr>
          <a:lstStyle>
            <a:lvl1pPr algn="l">
              <a:lnSpc>
                <a:spcPct val="85000"/>
              </a:lnSpc>
              <a:defRPr sz="6622" spc="-4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682948" y="6947468"/>
            <a:ext cx="6244590" cy="1782233"/>
          </a:xfrm>
        </p:spPr>
        <p:txBody>
          <a:bodyPr lIns="91440" rIns="91440">
            <a:normAutofit/>
          </a:bodyPr>
          <a:lstStyle>
            <a:lvl1pPr marL="0" indent="0" algn="l">
              <a:buNone/>
              <a:defRPr sz="1987" cap="all" spc="166" baseline="0">
                <a:solidFill>
                  <a:schemeClr val="tx2"/>
                </a:solidFill>
                <a:latin typeface="+mj-lt"/>
              </a:defRPr>
            </a:lvl1pPr>
            <a:lvl2pPr marL="378470" indent="0" algn="ctr">
              <a:buNone/>
              <a:defRPr sz="1987"/>
            </a:lvl2pPr>
            <a:lvl3pPr marL="756940" indent="0" algn="ctr">
              <a:buNone/>
              <a:defRPr sz="1987"/>
            </a:lvl3pPr>
            <a:lvl4pPr marL="1135410" indent="0" algn="ctr">
              <a:buNone/>
              <a:defRPr sz="1656"/>
            </a:lvl4pPr>
            <a:lvl5pPr marL="1513881" indent="0" algn="ctr">
              <a:buNone/>
              <a:defRPr sz="1656"/>
            </a:lvl5pPr>
            <a:lvl6pPr marL="1892351" indent="0" algn="ctr">
              <a:buNone/>
              <a:defRPr sz="1656"/>
            </a:lvl6pPr>
            <a:lvl7pPr marL="2270821" indent="0" algn="ctr">
              <a:buNone/>
              <a:defRPr sz="1656"/>
            </a:lvl7pPr>
            <a:lvl8pPr marL="2649291" indent="0" algn="ctr">
              <a:buNone/>
              <a:defRPr sz="1656"/>
            </a:lvl8pPr>
            <a:lvl9pPr marL="3027761" indent="0" algn="ctr">
              <a:buNone/>
              <a:defRPr sz="165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749755" y="6772487"/>
            <a:ext cx="61310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19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37302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972" y="9980507"/>
            <a:ext cx="7567229" cy="7128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0" y="9876841"/>
            <a:ext cx="7567229" cy="99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5416709" y="646749"/>
            <a:ext cx="1632109" cy="89773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0383" y="646748"/>
            <a:ext cx="4801711" cy="897731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224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0655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972" y="9980507"/>
            <a:ext cx="7567229" cy="7128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0" y="9876841"/>
            <a:ext cx="7567229" cy="99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1228" y="1183403"/>
            <a:ext cx="6244590" cy="5560568"/>
          </a:xfrm>
        </p:spPr>
        <p:txBody>
          <a:bodyPr anchor="b" anchorCtr="0">
            <a:normAutofit/>
          </a:bodyPr>
          <a:lstStyle>
            <a:lvl1pPr>
              <a:lnSpc>
                <a:spcPct val="85000"/>
              </a:lnSpc>
              <a:defRPr sz="6622"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681228" y="6943581"/>
            <a:ext cx="6244590" cy="1782233"/>
          </a:xfrm>
        </p:spPr>
        <p:txBody>
          <a:bodyPr lIns="91440" rIns="91440" anchor="t" anchorCtr="0">
            <a:normAutofit/>
          </a:bodyPr>
          <a:lstStyle>
            <a:lvl1pPr marL="0" indent="0">
              <a:buNone/>
              <a:defRPr sz="1987" cap="all" spc="166" baseline="0">
                <a:solidFill>
                  <a:schemeClr val="tx2"/>
                </a:solidFill>
                <a:latin typeface="+mj-lt"/>
              </a:defRPr>
            </a:lvl1pPr>
            <a:lvl2pPr marL="378470" indent="0">
              <a:buNone/>
              <a:defRPr sz="1490">
                <a:solidFill>
                  <a:schemeClr val="tx1">
                    <a:tint val="75000"/>
                  </a:schemeClr>
                </a:solidFill>
              </a:defRPr>
            </a:lvl2pPr>
            <a:lvl3pPr marL="756940" indent="0">
              <a:buNone/>
              <a:defRPr sz="1324">
                <a:solidFill>
                  <a:schemeClr val="tx1">
                    <a:tint val="75000"/>
                  </a:schemeClr>
                </a:solidFill>
              </a:defRPr>
            </a:lvl3pPr>
            <a:lvl4pPr marL="1135410" indent="0">
              <a:buNone/>
              <a:defRPr sz="1159">
                <a:solidFill>
                  <a:schemeClr val="tx1">
                    <a:tint val="75000"/>
                  </a:schemeClr>
                </a:solidFill>
              </a:defRPr>
            </a:lvl4pPr>
            <a:lvl5pPr marL="1513881" indent="0">
              <a:buNone/>
              <a:defRPr sz="1159">
                <a:solidFill>
                  <a:schemeClr val="tx1">
                    <a:tint val="75000"/>
                  </a:schemeClr>
                </a:solidFill>
              </a:defRPr>
            </a:lvl5pPr>
            <a:lvl6pPr marL="1892351" indent="0">
              <a:buNone/>
              <a:defRPr sz="1159">
                <a:solidFill>
                  <a:schemeClr val="tx1">
                    <a:tint val="75000"/>
                  </a:schemeClr>
                </a:solidFill>
              </a:defRPr>
            </a:lvl6pPr>
            <a:lvl7pPr marL="2270821" indent="0">
              <a:buNone/>
              <a:defRPr sz="1159">
                <a:solidFill>
                  <a:schemeClr val="tx1">
                    <a:tint val="75000"/>
                  </a:schemeClr>
                </a:solidFill>
              </a:defRPr>
            </a:lvl7pPr>
            <a:lvl8pPr marL="2649291" indent="0">
              <a:buNone/>
              <a:defRPr sz="1159">
                <a:solidFill>
                  <a:schemeClr val="tx1">
                    <a:tint val="75000"/>
                  </a:schemeClr>
                </a:solidFill>
              </a:defRPr>
            </a:lvl8pPr>
            <a:lvl9pPr marL="3027761" indent="0">
              <a:buNone/>
              <a:defRPr sz="115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749755" y="6772487"/>
            <a:ext cx="61310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39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681228" y="446891"/>
            <a:ext cx="6244590" cy="226210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1228" y="2877978"/>
            <a:ext cx="3065526" cy="62734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0292" y="2877982"/>
            <a:ext cx="3065526" cy="6273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764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81228" y="446891"/>
            <a:ext cx="6244590" cy="226210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1228" y="2878473"/>
            <a:ext cx="3065526" cy="1148055"/>
          </a:xfrm>
        </p:spPr>
        <p:txBody>
          <a:bodyPr lIns="91440" rIns="91440" anchor="ctr">
            <a:normAutofit/>
          </a:bodyPr>
          <a:lstStyle>
            <a:lvl1pPr marL="0" indent="0">
              <a:buNone/>
              <a:defRPr sz="1656" b="0" cap="all" baseline="0">
                <a:solidFill>
                  <a:schemeClr val="tx2"/>
                </a:solidFill>
              </a:defRPr>
            </a:lvl1pPr>
            <a:lvl2pPr marL="378470" indent="0">
              <a:buNone/>
              <a:defRPr sz="1656" b="1"/>
            </a:lvl2pPr>
            <a:lvl3pPr marL="756940" indent="0">
              <a:buNone/>
              <a:defRPr sz="1490" b="1"/>
            </a:lvl3pPr>
            <a:lvl4pPr marL="1135410" indent="0">
              <a:buNone/>
              <a:defRPr sz="1324" b="1"/>
            </a:lvl4pPr>
            <a:lvl5pPr marL="1513881" indent="0">
              <a:buNone/>
              <a:defRPr sz="1324" b="1"/>
            </a:lvl5pPr>
            <a:lvl6pPr marL="1892351" indent="0">
              <a:buNone/>
              <a:defRPr sz="1324" b="1"/>
            </a:lvl6pPr>
            <a:lvl7pPr marL="2270821" indent="0">
              <a:buNone/>
              <a:defRPr sz="1324" b="1"/>
            </a:lvl7pPr>
            <a:lvl8pPr marL="2649291" indent="0">
              <a:buNone/>
              <a:defRPr sz="1324" b="1"/>
            </a:lvl8pPr>
            <a:lvl9pPr marL="3027761" indent="0">
              <a:buNone/>
              <a:defRPr sz="1324" b="1"/>
            </a:lvl9pPr>
          </a:lstStyle>
          <a:p>
            <a:pPr lvl="0"/>
            <a:r>
              <a:rPr lang="en-US"/>
              <a:t>Click to edit Master text styles</a:t>
            </a:r>
          </a:p>
        </p:txBody>
      </p:sp>
      <p:sp>
        <p:nvSpPr>
          <p:cNvPr id="4" name="Content Placeholder 3"/>
          <p:cNvSpPr>
            <a:spLocks noGrp="1"/>
          </p:cNvSpPr>
          <p:nvPr>
            <p:ph sz="half" idx="2"/>
          </p:nvPr>
        </p:nvSpPr>
        <p:spPr>
          <a:xfrm>
            <a:off x="681228" y="4026528"/>
            <a:ext cx="3065526" cy="5124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0292" y="2878473"/>
            <a:ext cx="3065526" cy="1148055"/>
          </a:xfrm>
        </p:spPr>
        <p:txBody>
          <a:bodyPr lIns="91440" rIns="91440" anchor="ctr">
            <a:normAutofit/>
          </a:bodyPr>
          <a:lstStyle>
            <a:lvl1pPr marL="0" indent="0">
              <a:buNone/>
              <a:defRPr sz="1656" b="0" cap="all" baseline="0">
                <a:solidFill>
                  <a:schemeClr val="tx2"/>
                </a:solidFill>
              </a:defRPr>
            </a:lvl1pPr>
            <a:lvl2pPr marL="378470" indent="0">
              <a:buNone/>
              <a:defRPr sz="1656" b="1"/>
            </a:lvl2pPr>
            <a:lvl3pPr marL="756940" indent="0">
              <a:buNone/>
              <a:defRPr sz="1490" b="1"/>
            </a:lvl3pPr>
            <a:lvl4pPr marL="1135410" indent="0">
              <a:buNone/>
              <a:defRPr sz="1324" b="1"/>
            </a:lvl4pPr>
            <a:lvl5pPr marL="1513881" indent="0">
              <a:buNone/>
              <a:defRPr sz="1324" b="1"/>
            </a:lvl5pPr>
            <a:lvl6pPr marL="1892351" indent="0">
              <a:buNone/>
              <a:defRPr sz="1324" b="1"/>
            </a:lvl6pPr>
            <a:lvl7pPr marL="2270821" indent="0">
              <a:buNone/>
              <a:defRPr sz="1324" b="1"/>
            </a:lvl7pPr>
            <a:lvl8pPr marL="2649291" indent="0">
              <a:buNone/>
              <a:defRPr sz="1324" b="1"/>
            </a:lvl8pPr>
            <a:lvl9pPr marL="3027761" indent="0">
              <a:buNone/>
              <a:defRPr sz="1324" b="1"/>
            </a:lvl9pPr>
          </a:lstStyle>
          <a:p>
            <a:pPr lvl="0"/>
            <a:r>
              <a:rPr lang="en-US"/>
              <a:t>Click to edit Master text styles</a:t>
            </a:r>
          </a:p>
        </p:txBody>
      </p:sp>
      <p:sp>
        <p:nvSpPr>
          <p:cNvPr id="6" name="Content Placeholder 5"/>
          <p:cNvSpPr>
            <a:spLocks noGrp="1"/>
          </p:cNvSpPr>
          <p:nvPr>
            <p:ph sz="quarter" idx="4"/>
          </p:nvPr>
        </p:nvSpPr>
        <p:spPr>
          <a:xfrm>
            <a:off x="3860292" y="4026528"/>
            <a:ext cx="3065526" cy="5124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4890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17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972" y="9980507"/>
            <a:ext cx="7567229" cy="7128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0" y="9876841"/>
            <a:ext cx="7567229" cy="99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11/18/2022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2831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1" y="0"/>
            <a:ext cx="2514866" cy="1069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508211" y="0"/>
            <a:ext cx="39738" cy="1069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83845" y="926760"/>
            <a:ext cx="1986915" cy="3564467"/>
          </a:xfrm>
        </p:spPr>
        <p:txBody>
          <a:bodyPr anchor="b">
            <a:normAutofit/>
          </a:bodyPr>
          <a:lstStyle>
            <a:lvl1pPr>
              <a:defRPr sz="298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864308" y="1140630"/>
            <a:ext cx="4146664" cy="81982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845" y="4562518"/>
            <a:ext cx="1986915" cy="5268930"/>
          </a:xfrm>
        </p:spPr>
        <p:txBody>
          <a:bodyPr lIns="91440" rIns="91440">
            <a:normAutofit/>
          </a:bodyPr>
          <a:lstStyle>
            <a:lvl1pPr marL="0" indent="0">
              <a:buNone/>
              <a:defRPr sz="1242">
                <a:solidFill>
                  <a:srgbClr val="FFFFFF"/>
                </a:solidFill>
              </a:defRPr>
            </a:lvl1pPr>
            <a:lvl2pPr marL="378470" indent="0">
              <a:buNone/>
              <a:defRPr sz="993"/>
            </a:lvl2pPr>
            <a:lvl3pPr marL="756940" indent="0">
              <a:buNone/>
              <a:defRPr sz="828"/>
            </a:lvl3pPr>
            <a:lvl4pPr marL="1135410" indent="0">
              <a:buNone/>
              <a:defRPr sz="745"/>
            </a:lvl4pPr>
            <a:lvl5pPr marL="1513881" indent="0">
              <a:buNone/>
              <a:defRPr sz="745"/>
            </a:lvl5pPr>
            <a:lvl6pPr marL="1892351" indent="0">
              <a:buNone/>
              <a:defRPr sz="745"/>
            </a:lvl6pPr>
            <a:lvl7pPr marL="2270821" indent="0">
              <a:buNone/>
              <a:defRPr sz="745"/>
            </a:lvl7pPr>
            <a:lvl8pPr marL="2649291" indent="0">
              <a:buNone/>
              <a:defRPr sz="745"/>
            </a:lvl8pPr>
            <a:lvl9pPr marL="3027761" indent="0">
              <a:buNone/>
              <a:defRPr sz="745"/>
            </a:lvl9pPr>
          </a:lstStyle>
          <a:p>
            <a:pPr lvl="0"/>
            <a:r>
              <a:rPr lang="en-US"/>
              <a:t>Click to edit Master text styles</a:t>
            </a:r>
          </a:p>
        </p:txBody>
      </p:sp>
      <p:sp>
        <p:nvSpPr>
          <p:cNvPr id="5" name="Date Placeholder 4"/>
          <p:cNvSpPr>
            <a:spLocks noGrp="1"/>
          </p:cNvSpPr>
          <p:nvPr>
            <p:ph type="dt" sz="half" idx="10"/>
          </p:nvPr>
        </p:nvSpPr>
        <p:spPr>
          <a:xfrm>
            <a:off x="289006" y="10072482"/>
            <a:ext cx="1625659" cy="569325"/>
          </a:xfrm>
        </p:spPr>
        <p:txBody>
          <a:bodyPr/>
          <a:lstStyle>
            <a:lvl1pPr algn="l">
              <a:defRPr/>
            </a:lvl1pPr>
          </a:lstStyle>
          <a:p>
            <a:fld id="{1D8BD707-D9CF-40AE-B4C6-C98DA3205C09}" type="datetimeFigureOut">
              <a:rPr lang="en-US" smtClean="0"/>
              <a:t>11/18/2022</a:t>
            </a:fld>
            <a:endParaRPr lang="en-US"/>
          </a:p>
        </p:txBody>
      </p:sp>
      <p:sp>
        <p:nvSpPr>
          <p:cNvPr id="6" name="Footer Placeholder 5"/>
          <p:cNvSpPr>
            <a:spLocks noGrp="1"/>
          </p:cNvSpPr>
          <p:nvPr>
            <p:ph type="ftr" sz="quarter" idx="11"/>
          </p:nvPr>
        </p:nvSpPr>
        <p:spPr>
          <a:xfrm>
            <a:off x="2980372" y="10072482"/>
            <a:ext cx="2885758" cy="5693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17364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7723011"/>
            <a:ext cx="7567229" cy="2970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 y="7663878"/>
            <a:ext cx="7567229" cy="99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1228" y="7913116"/>
            <a:ext cx="6282436" cy="1283208"/>
          </a:xfrm>
        </p:spPr>
        <p:txBody>
          <a:bodyPr tIns="0" bIns="0" anchor="b">
            <a:noAutofit/>
          </a:bodyPr>
          <a:lstStyle>
            <a:lvl1pPr>
              <a:defRPr sz="298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0" y="0"/>
            <a:ext cx="7569191" cy="7663878"/>
          </a:xfrm>
          <a:blipFill>
            <a:blip r:embed="rId2"/>
            <a:stretch>
              <a:fillRect/>
            </a:stretch>
          </a:blipFill>
        </p:spPr>
        <p:txBody>
          <a:bodyPr lIns="457200" tIns="457200" anchor="t"/>
          <a:lstStyle>
            <a:lvl1pPr marL="0" indent="0">
              <a:buNone/>
              <a:defRPr sz="2649">
                <a:solidFill>
                  <a:schemeClr val="bg1"/>
                </a:solidFill>
              </a:defRPr>
            </a:lvl1pPr>
            <a:lvl2pPr marL="378470" indent="0">
              <a:buNone/>
              <a:defRPr sz="2318"/>
            </a:lvl2pPr>
            <a:lvl3pPr marL="756940" indent="0">
              <a:buNone/>
              <a:defRPr sz="1987"/>
            </a:lvl3pPr>
            <a:lvl4pPr marL="1135410" indent="0">
              <a:buNone/>
              <a:defRPr sz="1656"/>
            </a:lvl4pPr>
            <a:lvl5pPr marL="1513881" indent="0">
              <a:buNone/>
              <a:defRPr sz="1656"/>
            </a:lvl5pPr>
            <a:lvl6pPr marL="1892351" indent="0">
              <a:buNone/>
              <a:defRPr sz="1656"/>
            </a:lvl6pPr>
            <a:lvl7pPr marL="2270821" indent="0">
              <a:buNone/>
              <a:defRPr sz="1656"/>
            </a:lvl7pPr>
            <a:lvl8pPr marL="2649291" indent="0">
              <a:buNone/>
              <a:defRPr sz="1656"/>
            </a:lvl8pPr>
            <a:lvl9pPr marL="3027761" indent="0">
              <a:buNone/>
              <a:defRPr sz="1656"/>
            </a:lvl9pPr>
          </a:lstStyle>
          <a:p>
            <a:r>
              <a:rPr lang="en-US"/>
              <a:t>Click icon to add picture</a:t>
            </a:r>
            <a:endParaRPr lang="en-US" dirty="0"/>
          </a:p>
        </p:txBody>
      </p:sp>
      <p:sp>
        <p:nvSpPr>
          <p:cNvPr id="4" name="Text Placeholder 3"/>
          <p:cNvSpPr>
            <a:spLocks noGrp="1"/>
          </p:cNvSpPr>
          <p:nvPr>
            <p:ph type="body" sz="half" idx="2"/>
          </p:nvPr>
        </p:nvSpPr>
        <p:spPr>
          <a:xfrm>
            <a:off x="681227" y="9210582"/>
            <a:ext cx="6282436" cy="926761"/>
          </a:xfrm>
        </p:spPr>
        <p:txBody>
          <a:bodyPr lIns="91440" tIns="0" rIns="91440" bIns="0">
            <a:normAutofit/>
          </a:bodyPr>
          <a:lstStyle>
            <a:lvl1pPr marL="0" indent="0">
              <a:spcBef>
                <a:spcPts val="0"/>
              </a:spcBef>
              <a:spcAft>
                <a:spcPts val="497"/>
              </a:spcAft>
              <a:buNone/>
              <a:defRPr sz="1242">
                <a:solidFill>
                  <a:srgbClr val="FFFFFF"/>
                </a:solidFill>
              </a:defRPr>
            </a:lvl1pPr>
            <a:lvl2pPr marL="378470" indent="0">
              <a:buNone/>
              <a:defRPr sz="993"/>
            </a:lvl2pPr>
            <a:lvl3pPr marL="756940" indent="0">
              <a:buNone/>
              <a:defRPr sz="828"/>
            </a:lvl3pPr>
            <a:lvl4pPr marL="1135410" indent="0">
              <a:buNone/>
              <a:defRPr sz="745"/>
            </a:lvl4pPr>
            <a:lvl5pPr marL="1513881" indent="0">
              <a:buNone/>
              <a:defRPr sz="745"/>
            </a:lvl5pPr>
            <a:lvl6pPr marL="1892351" indent="0">
              <a:buNone/>
              <a:defRPr sz="745"/>
            </a:lvl6pPr>
            <a:lvl7pPr marL="2270821" indent="0">
              <a:buNone/>
              <a:defRPr sz="745"/>
            </a:lvl7pPr>
            <a:lvl8pPr marL="2649291" indent="0">
              <a:buNone/>
              <a:defRPr sz="745"/>
            </a:lvl8pPr>
            <a:lvl9pPr marL="3027761" indent="0">
              <a:buNone/>
              <a:defRPr sz="74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04706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9980507"/>
            <a:ext cx="7569201" cy="7128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9876840"/>
            <a:ext cx="7569201" cy="102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1228" y="446891"/>
            <a:ext cx="6244590" cy="226210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81227" y="2877978"/>
            <a:ext cx="6244591" cy="627346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229" y="10072482"/>
            <a:ext cx="1534868" cy="569325"/>
          </a:xfrm>
          <a:prstGeom prst="rect">
            <a:avLst/>
          </a:prstGeom>
        </p:spPr>
        <p:txBody>
          <a:bodyPr vert="horz" lIns="91440" tIns="45720" rIns="91440" bIns="45720" rtlCol="0" anchor="ctr"/>
          <a:lstStyle>
            <a:lvl1pPr algn="l">
              <a:defRPr sz="745">
                <a:solidFill>
                  <a:srgbClr val="FFFFFF"/>
                </a:solidFill>
              </a:defRPr>
            </a:lvl1pPr>
          </a:lstStyle>
          <a:p>
            <a:fld id="{1D8BD707-D9CF-40AE-B4C6-C98DA3205C09}" type="datetimeFigureOut">
              <a:rPr lang="en-US" smtClean="0"/>
              <a:t>11/18/2022</a:t>
            </a:fld>
            <a:endParaRPr lang="en-US"/>
          </a:p>
        </p:txBody>
      </p:sp>
      <p:sp>
        <p:nvSpPr>
          <p:cNvPr id="5" name="Footer Placeholder 4"/>
          <p:cNvSpPr>
            <a:spLocks noGrp="1"/>
          </p:cNvSpPr>
          <p:nvPr>
            <p:ph type="ftr" sz="quarter" idx="3"/>
          </p:nvPr>
        </p:nvSpPr>
        <p:spPr>
          <a:xfrm>
            <a:off x="2288507" y="10072482"/>
            <a:ext cx="2994157" cy="569325"/>
          </a:xfrm>
          <a:prstGeom prst="rect">
            <a:avLst/>
          </a:prstGeom>
        </p:spPr>
        <p:txBody>
          <a:bodyPr vert="horz" lIns="91440" tIns="45720" rIns="91440" bIns="45720" rtlCol="0" anchor="ctr"/>
          <a:lstStyle>
            <a:lvl1pPr algn="ctr">
              <a:defRPr sz="74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6146535" y="10072482"/>
            <a:ext cx="814549" cy="569325"/>
          </a:xfrm>
          <a:prstGeom prst="rect">
            <a:avLst/>
          </a:prstGeom>
        </p:spPr>
        <p:txBody>
          <a:bodyPr vert="horz" lIns="91440" tIns="45720" rIns="91440" bIns="45720" rtlCol="0" anchor="ctr"/>
          <a:lstStyle>
            <a:lvl1pPr algn="r">
              <a:defRPr sz="869">
                <a:solidFill>
                  <a:srgbClr val="FFFFFF"/>
                </a:solidFill>
              </a:defRPr>
            </a:lvl1pPr>
          </a:lstStyle>
          <a:p>
            <a:fld id="{B6F15528-21DE-4FAA-801E-634DDDAF4B2B}" type="slidenum">
              <a:rPr lang="en-IN" smtClean="0"/>
              <a:t>‹#›</a:t>
            </a:fld>
            <a:endParaRPr lang="en-IN"/>
          </a:p>
        </p:txBody>
      </p:sp>
      <p:cxnSp>
        <p:nvCxnSpPr>
          <p:cNvPr id="10" name="Straight Connector 9"/>
          <p:cNvCxnSpPr/>
          <p:nvPr/>
        </p:nvCxnSpPr>
        <p:spPr>
          <a:xfrm>
            <a:off x="740984" y="2709751"/>
            <a:ext cx="618782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7691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756940" rtl="0" eaLnBrk="1" latinLnBrk="0" hangingPunct="1">
        <a:lnSpc>
          <a:spcPct val="85000"/>
        </a:lnSpc>
        <a:spcBef>
          <a:spcPct val="0"/>
        </a:spcBef>
        <a:buNone/>
        <a:defRPr sz="3973" kern="1200" spc="-41" baseline="0">
          <a:solidFill>
            <a:schemeClr val="tx1">
              <a:lumMod val="75000"/>
              <a:lumOff val="25000"/>
            </a:schemeClr>
          </a:solidFill>
          <a:latin typeface="+mj-lt"/>
          <a:ea typeface="+mj-ea"/>
          <a:cs typeface="+mj-cs"/>
        </a:defRPr>
      </a:lvl1pPr>
    </p:titleStyle>
    <p:bodyStyle>
      <a:lvl1pPr marL="75694" indent="-75694" algn="l" defTabSz="756940" rtl="0" eaLnBrk="1" latinLnBrk="0" hangingPunct="1">
        <a:lnSpc>
          <a:spcPct val="90000"/>
        </a:lnSpc>
        <a:spcBef>
          <a:spcPts val="993"/>
        </a:spcBef>
        <a:spcAft>
          <a:spcPts val="166"/>
        </a:spcAft>
        <a:buClr>
          <a:schemeClr val="accent1"/>
        </a:buClr>
        <a:buSzPct val="100000"/>
        <a:buFont typeface="Calibri" panose="020F0502020204030204" pitchFamily="34" charset="0"/>
        <a:buChar char=" "/>
        <a:defRPr sz="1656" kern="1200">
          <a:solidFill>
            <a:schemeClr val="tx1">
              <a:lumMod val="75000"/>
              <a:lumOff val="25000"/>
            </a:schemeClr>
          </a:solidFill>
          <a:latin typeface="+mn-lt"/>
          <a:ea typeface="+mn-ea"/>
          <a:cs typeface="+mn-cs"/>
        </a:defRPr>
      </a:lvl1pPr>
      <a:lvl2pPr marL="317915" indent="-151388" algn="l" defTabSz="756940" rtl="0" eaLnBrk="1" latinLnBrk="0" hangingPunct="1">
        <a:lnSpc>
          <a:spcPct val="90000"/>
        </a:lnSpc>
        <a:spcBef>
          <a:spcPts val="166"/>
        </a:spcBef>
        <a:spcAft>
          <a:spcPts val="331"/>
        </a:spcAft>
        <a:buClr>
          <a:schemeClr val="accent1"/>
        </a:buClr>
        <a:buFont typeface="Calibri" pitchFamily="34" charset="0"/>
        <a:buChar char="◦"/>
        <a:defRPr sz="1490" kern="1200">
          <a:solidFill>
            <a:schemeClr val="tx1">
              <a:lumMod val="75000"/>
              <a:lumOff val="25000"/>
            </a:schemeClr>
          </a:solidFill>
          <a:latin typeface="+mn-lt"/>
          <a:ea typeface="+mn-ea"/>
          <a:cs typeface="+mn-cs"/>
        </a:defRPr>
      </a:lvl2pPr>
      <a:lvl3pPr marL="469303" indent="-151388" algn="l" defTabSz="756940" rtl="0" eaLnBrk="1" latinLnBrk="0" hangingPunct="1">
        <a:lnSpc>
          <a:spcPct val="90000"/>
        </a:lnSpc>
        <a:spcBef>
          <a:spcPts val="166"/>
        </a:spcBef>
        <a:spcAft>
          <a:spcPts val="331"/>
        </a:spcAft>
        <a:buClr>
          <a:schemeClr val="accent1"/>
        </a:buClr>
        <a:buFont typeface="Calibri" pitchFamily="34" charset="0"/>
        <a:buChar char="◦"/>
        <a:defRPr sz="1159" kern="1200">
          <a:solidFill>
            <a:schemeClr val="tx1">
              <a:lumMod val="75000"/>
              <a:lumOff val="25000"/>
            </a:schemeClr>
          </a:solidFill>
          <a:latin typeface="+mn-lt"/>
          <a:ea typeface="+mn-ea"/>
          <a:cs typeface="+mn-cs"/>
        </a:defRPr>
      </a:lvl3pPr>
      <a:lvl4pPr marL="620691" indent="-151388" algn="l" defTabSz="756940" rtl="0" eaLnBrk="1" latinLnBrk="0" hangingPunct="1">
        <a:lnSpc>
          <a:spcPct val="90000"/>
        </a:lnSpc>
        <a:spcBef>
          <a:spcPts val="166"/>
        </a:spcBef>
        <a:spcAft>
          <a:spcPts val="331"/>
        </a:spcAft>
        <a:buClr>
          <a:schemeClr val="accent1"/>
        </a:buClr>
        <a:buFont typeface="Calibri" pitchFamily="34" charset="0"/>
        <a:buChar char="◦"/>
        <a:defRPr sz="1159" kern="1200">
          <a:solidFill>
            <a:schemeClr val="tx1">
              <a:lumMod val="75000"/>
              <a:lumOff val="25000"/>
            </a:schemeClr>
          </a:solidFill>
          <a:latin typeface="+mn-lt"/>
          <a:ea typeface="+mn-ea"/>
          <a:cs typeface="+mn-cs"/>
        </a:defRPr>
      </a:lvl4pPr>
      <a:lvl5pPr marL="772079" indent="-151388" algn="l" defTabSz="756940" rtl="0" eaLnBrk="1" latinLnBrk="0" hangingPunct="1">
        <a:lnSpc>
          <a:spcPct val="90000"/>
        </a:lnSpc>
        <a:spcBef>
          <a:spcPts val="166"/>
        </a:spcBef>
        <a:spcAft>
          <a:spcPts val="331"/>
        </a:spcAft>
        <a:buClr>
          <a:schemeClr val="accent1"/>
        </a:buClr>
        <a:buFont typeface="Calibri" pitchFamily="34" charset="0"/>
        <a:buChar char="◦"/>
        <a:defRPr sz="1159" kern="1200">
          <a:solidFill>
            <a:schemeClr val="tx1">
              <a:lumMod val="75000"/>
              <a:lumOff val="25000"/>
            </a:schemeClr>
          </a:solidFill>
          <a:latin typeface="+mn-lt"/>
          <a:ea typeface="+mn-ea"/>
          <a:cs typeface="+mn-cs"/>
        </a:defRPr>
      </a:lvl5pPr>
      <a:lvl6pPr marL="910580" indent="-189235" algn="l" defTabSz="756940" rtl="0" eaLnBrk="1" latinLnBrk="0" hangingPunct="1">
        <a:lnSpc>
          <a:spcPct val="90000"/>
        </a:lnSpc>
        <a:spcBef>
          <a:spcPts val="166"/>
        </a:spcBef>
        <a:spcAft>
          <a:spcPts val="331"/>
        </a:spcAft>
        <a:buClr>
          <a:schemeClr val="accent1"/>
        </a:buClr>
        <a:buFont typeface="Calibri" pitchFamily="34" charset="0"/>
        <a:buChar char="◦"/>
        <a:defRPr sz="1159" kern="1200">
          <a:solidFill>
            <a:schemeClr val="tx1">
              <a:lumMod val="75000"/>
              <a:lumOff val="25000"/>
            </a:schemeClr>
          </a:solidFill>
          <a:latin typeface="+mn-lt"/>
          <a:ea typeface="+mn-ea"/>
          <a:cs typeface="+mn-cs"/>
        </a:defRPr>
      </a:lvl6pPr>
      <a:lvl7pPr marL="1076140" indent="-189235" algn="l" defTabSz="756940" rtl="0" eaLnBrk="1" latinLnBrk="0" hangingPunct="1">
        <a:lnSpc>
          <a:spcPct val="90000"/>
        </a:lnSpc>
        <a:spcBef>
          <a:spcPts val="166"/>
        </a:spcBef>
        <a:spcAft>
          <a:spcPts val="331"/>
        </a:spcAft>
        <a:buClr>
          <a:schemeClr val="accent1"/>
        </a:buClr>
        <a:buFont typeface="Calibri" pitchFamily="34" charset="0"/>
        <a:buChar char="◦"/>
        <a:defRPr sz="1159" kern="1200">
          <a:solidFill>
            <a:schemeClr val="tx1">
              <a:lumMod val="75000"/>
              <a:lumOff val="25000"/>
            </a:schemeClr>
          </a:solidFill>
          <a:latin typeface="+mn-lt"/>
          <a:ea typeface="+mn-ea"/>
          <a:cs typeface="+mn-cs"/>
        </a:defRPr>
      </a:lvl7pPr>
      <a:lvl8pPr marL="1241700" indent="-189235" algn="l" defTabSz="756940" rtl="0" eaLnBrk="1" latinLnBrk="0" hangingPunct="1">
        <a:lnSpc>
          <a:spcPct val="90000"/>
        </a:lnSpc>
        <a:spcBef>
          <a:spcPts val="166"/>
        </a:spcBef>
        <a:spcAft>
          <a:spcPts val="331"/>
        </a:spcAft>
        <a:buClr>
          <a:schemeClr val="accent1"/>
        </a:buClr>
        <a:buFont typeface="Calibri" pitchFamily="34" charset="0"/>
        <a:buChar char="◦"/>
        <a:defRPr sz="1159" kern="1200">
          <a:solidFill>
            <a:schemeClr val="tx1">
              <a:lumMod val="75000"/>
              <a:lumOff val="25000"/>
            </a:schemeClr>
          </a:solidFill>
          <a:latin typeface="+mn-lt"/>
          <a:ea typeface="+mn-ea"/>
          <a:cs typeface="+mn-cs"/>
        </a:defRPr>
      </a:lvl8pPr>
      <a:lvl9pPr marL="1407260" indent="-189235" algn="l" defTabSz="756940" rtl="0" eaLnBrk="1" latinLnBrk="0" hangingPunct="1">
        <a:lnSpc>
          <a:spcPct val="90000"/>
        </a:lnSpc>
        <a:spcBef>
          <a:spcPts val="166"/>
        </a:spcBef>
        <a:spcAft>
          <a:spcPts val="331"/>
        </a:spcAft>
        <a:buClr>
          <a:schemeClr val="accent1"/>
        </a:buClr>
        <a:buFont typeface="Calibri" pitchFamily="34" charset="0"/>
        <a:buChar char="◦"/>
        <a:defRPr sz="1159" kern="1200">
          <a:solidFill>
            <a:schemeClr val="tx1">
              <a:lumMod val="75000"/>
              <a:lumOff val="25000"/>
            </a:schemeClr>
          </a:solidFill>
          <a:latin typeface="+mn-lt"/>
          <a:ea typeface="+mn-ea"/>
          <a:cs typeface="+mn-cs"/>
        </a:defRPr>
      </a:lvl9pPr>
    </p:bodyStyle>
    <p:otherStyle>
      <a:defPPr>
        <a:defRPr lang="en-US"/>
      </a:defPPr>
      <a:lvl1pPr marL="0" algn="l" defTabSz="756940" rtl="0" eaLnBrk="1" latinLnBrk="0" hangingPunct="1">
        <a:defRPr sz="1490" kern="1200">
          <a:solidFill>
            <a:schemeClr val="tx1"/>
          </a:solidFill>
          <a:latin typeface="+mn-lt"/>
          <a:ea typeface="+mn-ea"/>
          <a:cs typeface="+mn-cs"/>
        </a:defRPr>
      </a:lvl1pPr>
      <a:lvl2pPr marL="378470" algn="l" defTabSz="756940" rtl="0" eaLnBrk="1" latinLnBrk="0" hangingPunct="1">
        <a:defRPr sz="1490" kern="1200">
          <a:solidFill>
            <a:schemeClr val="tx1"/>
          </a:solidFill>
          <a:latin typeface="+mn-lt"/>
          <a:ea typeface="+mn-ea"/>
          <a:cs typeface="+mn-cs"/>
        </a:defRPr>
      </a:lvl2pPr>
      <a:lvl3pPr marL="756940" algn="l" defTabSz="756940" rtl="0" eaLnBrk="1" latinLnBrk="0" hangingPunct="1">
        <a:defRPr sz="1490" kern="1200">
          <a:solidFill>
            <a:schemeClr val="tx1"/>
          </a:solidFill>
          <a:latin typeface="+mn-lt"/>
          <a:ea typeface="+mn-ea"/>
          <a:cs typeface="+mn-cs"/>
        </a:defRPr>
      </a:lvl3pPr>
      <a:lvl4pPr marL="1135410" algn="l" defTabSz="756940" rtl="0" eaLnBrk="1" latinLnBrk="0" hangingPunct="1">
        <a:defRPr sz="1490" kern="1200">
          <a:solidFill>
            <a:schemeClr val="tx1"/>
          </a:solidFill>
          <a:latin typeface="+mn-lt"/>
          <a:ea typeface="+mn-ea"/>
          <a:cs typeface="+mn-cs"/>
        </a:defRPr>
      </a:lvl4pPr>
      <a:lvl5pPr marL="1513881" algn="l" defTabSz="756940" rtl="0" eaLnBrk="1" latinLnBrk="0" hangingPunct="1">
        <a:defRPr sz="1490" kern="1200">
          <a:solidFill>
            <a:schemeClr val="tx1"/>
          </a:solidFill>
          <a:latin typeface="+mn-lt"/>
          <a:ea typeface="+mn-ea"/>
          <a:cs typeface="+mn-cs"/>
        </a:defRPr>
      </a:lvl5pPr>
      <a:lvl6pPr marL="1892351" algn="l" defTabSz="756940" rtl="0" eaLnBrk="1" latinLnBrk="0" hangingPunct="1">
        <a:defRPr sz="1490" kern="1200">
          <a:solidFill>
            <a:schemeClr val="tx1"/>
          </a:solidFill>
          <a:latin typeface="+mn-lt"/>
          <a:ea typeface="+mn-ea"/>
          <a:cs typeface="+mn-cs"/>
        </a:defRPr>
      </a:lvl6pPr>
      <a:lvl7pPr marL="2270821" algn="l" defTabSz="756940" rtl="0" eaLnBrk="1" latinLnBrk="0" hangingPunct="1">
        <a:defRPr sz="1490" kern="1200">
          <a:solidFill>
            <a:schemeClr val="tx1"/>
          </a:solidFill>
          <a:latin typeface="+mn-lt"/>
          <a:ea typeface="+mn-ea"/>
          <a:cs typeface="+mn-cs"/>
        </a:defRPr>
      </a:lvl7pPr>
      <a:lvl8pPr marL="2649291" algn="l" defTabSz="756940" rtl="0" eaLnBrk="1" latinLnBrk="0" hangingPunct="1">
        <a:defRPr sz="1490" kern="1200">
          <a:solidFill>
            <a:schemeClr val="tx1"/>
          </a:solidFill>
          <a:latin typeface="+mn-lt"/>
          <a:ea typeface="+mn-ea"/>
          <a:cs typeface="+mn-cs"/>
        </a:defRPr>
      </a:lvl8pPr>
      <a:lvl9pPr marL="3027761" algn="l" defTabSz="756940" rtl="0" eaLnBrk="1" latinLnBrk="0" hangingPunct="1">
        <a:defRPr sz="14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itsourcecode.com/free-projects/python-projects/book-store-management" TargetMode="External"/><Relationship Id="rId2" Type="http://schemas.openxmlformats.org/officeDocument/2006/relationships/hyperlink" Target="https://www.google.com/search?q=book%2Bmanagement%2Bsystem%2Bprojec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88507" y="876354"/>
            <a:ext cx="1957705" cy="1118255"/>
          </a:xfrm>
          <a:prstGeom prst="rect">
            <a:avLst/>
          </a:prstGeom>
        </p:spPr>
        <p:txBody>
          <a:bodyPr vert="horz" wrap="square" lIns="0" tIns="12700" rIns="0" bIns="0" rtlCol="0">
            <a:spAutoFit/>
          </a:bodyPr>
          <a:lstStyle/>
          <a:p>
            <a:pPr algn="ctr">
              <a:lnSpc>
                <a:spcPct val="100000"/>
              </a:lnSpc>
              <a:spcBef>
                <a:spcPts val="100"/>
              </a:spcBef>
            </a:pPr>
            <a:r>
              <a:rPr lang="en-US" sz="2400" b="1" spc="-45" dirty="0">
                <a:latin typeface="Times New Roman"/>
                <a:cs typeface="Times New Roman"/>
              </a:rPr>
              <a:t>FINAL</a:t>
            </a:r>
            <a:r>
              <a:rPr sz="2400" b="1" spc="-45" dirty="0">
                <a:latin typeface="Times New Roman"/>
                <a:cs typeface="Times New Roman"/>
              </a:rPr>
              <a:t> </a:t>
            </a:r>
            <a:r>
              <a:rPr sz="2400" b="1" spc="-10" dirty="0">
                <a:latin typeface="Times New Roman"/>
                <a:cs typeface="Times New Roman"/>
              </a:rPr>
              <a:t>R</a:t>
            </a:r>
            <a:r>
              <a:rPr lang="en-US" sz="2400" b="1" spc="-10" dirty="0">
                <a:latin typeface="Times New Roman"/>
                <a:cs typeface="Times New Roman"/>
              </a:rPr>
              <a:t>EPORT</a:t>
            </a:r>
            <a:endParaRPr sz="2400" dirty="0">
              <a:latin typeface="Times New Roman"/>
              <a:cs typeface="Times New Roman"/>
            </a:endParaRPr>
          </a:p>
          <a:p>
            <a:pPr algn="ctr">
              <a:lnSpc>
                <a:spcPct val="100000"/>
              </a:lnSpc>
              <a:spcBef>
                <a:spcPts val="95"/>
              </a:spcBef>
            </a:pPr>
            <a:endParaRPr lang="en-IN" sz="2300" b="1" spc="-10" dirty="0">
              <a:latin typeface="Times New Roman"/>
              <a:cs typeface="Times New Roman"/>
            </a:endParaRPr>
          </a:p>
        </p:txBody>
      </p:sp>
      <p:sp>
        <p:nvSpPr>
          <p:cNvPr id="3" name="object 3"/>
          <p:cNvSpPr txBox="1"/>
          <p:nvPr/>
        </p:nvSpPr>
        <p:spPr>
          <a:xfrm>
            <a:off x="1017587" y="7748578"/>
            <a:ext cx="1970920" cy="289823"/>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Submitted</a:t>
            </a:r>
            <a:r>
              <a:rPr b="1" spc="-45" dirty="0">
                <a:latin typeface="Times New Roman"/>
                <a:cs typeface="Times New Roman"/>
              </a:rPr>
              <a:t> </a:t>
            </a:r>
            <a:r>
              <a:rPr b="1" spc="-25" dirty="0">
                <a:latin typeface="Times New Roman"/>
                <a:cs typeface="Times New Roman"/>
              </a:rPr>
              <a:t>By:</a:t>
            </a:r>
            <a:endParaRPr dirty="0">
              <a:latin typeface="Times New Roman"/>
              <a:cs typeface="Times New Roman"/>
            </a:endParaRPr>
          </a:p>
        </p:txBody>
      </p:sp>
      <p:sp>
        <p:nvSpPr>
          <p:cNvPr id="4" name="object 4"/>
          <p:cNvSpPr txBox="1"/>
          <p:nvPr/>
        </p:nvSpPr>
        <p:spPr>
          <a:xfrm>
            <a:off x="1109836" y="8292025"/>
            <a:ext cx="1577975" cy="1061085"/>
          </a:xfrm>
          <a:prstGeom prst="rect">
            <a:avLst/>
          </a:prstGeom>
        </p:spPr>
        <p:txBody>
          <a:bodyPr vert="horz" wrap="square" lIns="0" tIns="36195" rIns="0" bIns="0" rtlCol="0">
            <a:spAutoFit/>
          </a:bodyPr>
          <a:lstStyle/>
          <a:p>
            <a:pPr marL="12700" marR="5080">
              <a:lnSpc>
                <a:spcPct val="105600"/>
              </a:lnSpc>
              <a:spcBef>
                <a:spcPts val="285"/>
              </a:spcBef>
            </a:pPr>
            <a:r>
              <a:rPr sz="1600" b="1" dirty="0">
                <a:latin typeface="Times New Roman"/>
                <a:cs typeface="Times New Roman"/>
              </a:rPr>
              <a:t>SAI</a:t>
            </a:r>
            <a:r>
              <a:rPr sz="1600" b="1" spc="-15" dirty="0">
                <a:latin typeface="Times New Roman"/>
                <a:cs typeface="Times New Roman"/>
              </a:rPr>
              <a:t> </a:t>
            </a:r>
            <a:r>
              <a:rPr sz="1600" b="1" spc="-10" dirty="0">
                <a:latin typeface="Times New Roman"/>
                <a:cs typeface="Times New Roman"/>
              </a:rPr>
              <a:t>SUDHAKAR UTKARSH SINGH</a:t>
            </a:r>
            <a:endParaRPr sz="1600" dirty="0">
              <a:latin typeface="Times New Roman"/>
              <a:cs typeface="Times New Roman"/>
            </a:endParaRPr>
          </a:p>
          <a:p>
            <a:pPr marL="12700">
              <a:lnSpc>
                <a:spcPts val="1885"/>
              </a:lnSpc>
            </a:pPr>
            <a:r>
              <a:rPr sz="1600" b="1" spc="-30" dirty="0">
                <a:latin typeface="Times New Roman"/>
                <a:cs typeface="Times New Roman"/>
              </a:rPr>
              <a:t>ESWAR</a:t>
            </a:r>
            <a:r>
              <a:rPr sz="1600" b="1" spc="-50" dirty="0">
                <a:latin typeface="Times New Roman"/>
                <a:cs typeface="Times New Roman"/>
              </a:rPr>
              <a:t> </a:t>
            </a:r>
            <a:r>
              <a:rPr sz="1600" b="1" spc="-25" dirty="0">
                <a:latin typeface="Times New Roman"/>
                <a:cs typeface="Times New Roman"/>
              </a:rPr>
              <a:t>SAI</a:t>
            </a:r>
            <a:endParaRPr sz="1600" dirty="0">
              <a:latin typeface="Times New Roman"/>
              <a:cs typeface="Times New Roman"/>
            </a:endParaRPr>
          </a:p>
        </p:txBody>
      </p:sp>
      <p:sp>
        <p:nvSpPr>
          <p:cNvPr id="5" name="object 5"/>
          <p:cNvSpPr txBox="1"/>
          <p:nvPr/>
        </p:nvSpPr>
        <p:spPr>
          <a:xfrm>
            <a:off x="2686223" y="8292025"/>
            <a:ext cx="3181350" cy="581025"/>
          </a:xfrm>
          <a:prstGeom prst="rect">
            <a:avLst/>
          </a:prstGeom>
        </p:spPr>
        <p:txBody>
          <a:bodyPr vert="horz" wrap="square" lIns="0" tIns="12700" rIns="0" bIns="0" rtlCol="0">
            <a:spAutoFit/>
          </a:bodyPr>
          <a:lstStyle/>
          <a:p>
            <a:pPr marR="5080" algn="r">
              <a:lnSpc>
                <a:spcPct val="100000"/>
              </a:lnSpc>
              <a:spcBef>
                <a:spcPts val="100"/>
              </a:spcBef>
            </a:pPr>
            <a:r>
              <a:rPr sz="1800" b="1" dirty="0">
                <a:latin typeface="Times New Roman"/>
                <a:cs typeface="Times New Roman"/>
              </a:rPr>
              <a:t>----------------------- </a:t>
            </a:r>
            <a:r>
              <a:rPr sz="1800" b="1" spc="-10" dirty="0">
                <a:latin typeface="Times New Roman"/>
                <a:cs typeface="Times New Roman"/>
              </a:rPr>
              <a:t>K21BGB45</a:t>
            </a:r>
            <a:endParaRPr sz="1800" dirty="0">
              <a:latin typeface="Times New Roman"/>
              <a:cs typeface="Times New Roman"/>
            </a:endParaRPr>
          </a:p>
          <a:p>
            <a:pPr marR="6350" algn="r">
              <a:lnSpc>
                <a:spcPct val="100000"/>
              </a:lnSpc>
              <a:spcBef>
                <a:spcPts val="55"/>
              </a:spcBef>
            </a:pPr>
            <a:r>
              <a:rPr sz="1800" b="1" dirty="0">
                <a:latin typeface="Times New Roman"/>
                <a:cs typeface="Times New Roman"/>
              </a:rPr>
              <a:t>-------------------------- </a:t>
            </a:r>
            <a:r>
              <a:rPr sz="1800" b="1" spc="-10" dirty="0">
                <a:latin typeface="Times New Roman"/>
                <a:cs typeface="Times New Roman"/>
              </a:rPr>
              <a:t>K21BGB70</a:t>
            </a:r>
            <a:endParaRPr sz="1800" dirty="0">
              <a:latin typeface="Times New Roman"/>
              <a:cs typeface="Times New Roman"/>
            </a:endParaRPr>
          </a:p>
        </p:txBody>
      </p:sp>
      <p:sp>
        <p:nvSpPr>
          <p:cNvPr id="6" name="object 6"/>
          <p:cNvSpPr txBox="1"/>
          <p:nvPr/>
        </p:nvSpPr>
        <p:spPr>
          <a:xfrm>
            <a:off x="2808143" y="9052248"/>
            <a:ext cx="30594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a:t>
            </a:r>
            <a:r>
              <a:rPr sz="1800" b="1" spc="-10" dirty="0">
                <a:latin typeface="Times New Roman"/>
                <a:cs typeface="Times New Roman"/>
              </a:rPr>
              <a:t>K21BGA20</a:t>
            </a:r>
            <a:endParaRPr sz="1800" dirty="0">
              <a:latin typeface="Times New Roman"/>
              <a:cs typeface="Times New Roman"/>
            </a:endParaRPr>
          </a:p>
        </p:txBody>
      </p:sp>
      <p:pic>
        <p:nvPicPr>
          <p:cNvPr id="10" name="Picture 9">
            <a:extLst>
              <a:ext uri="{FF2B5EF4-FFF2-40B4-BE49-F238E27FC236}">
                <a16:creationId xmlns:a16="http://schemas.microsoft.com/office/drawing/2014/main" id="{03D4DFB2-5917-6DCC-E820-B4A22551CFCE}"/>
              </a:ext>
            </a:extLst>
          </p:cNvPr>
          <p:cNvPicPr>
            <a:picLocks noChangeAspect="1"/>
          </p:cNvPicPr>
          <p:nvPr/>
        </p:nvPicPr>
        <p:blipFill rotWithShape="1">
          <a:blip r:embed="rId2">
            <a:extLst>
              <a:ext uri="{28A0092B-C50C-407E-A947-70E740481C1C}">
                <a14:useLocalDpi xmlns:a14="http://schemas.microsoft.com/office/drawing/2010/main" val="0"/>
              </a:ext>
            </a:extLst>
          </a:blip>
          <a:srcRect t="24257" b="27912"/>
          <a:stretch/>
        </p:blipFill>
        <p:spPr>
          <a:xfrm>
            <a:off x="355600" y="1625277"/>
            <a:ext cx="6385574" cy="2209801"/>
          </a:xfrm>
          <a:prstGeom prst="rect">
            <a:avLst/>
          </a:prstGeom>
        </p:spPr>
      </p:pic>
      <p:sp>
        <p:nvSpPr>
          <p:cNvPr id="11" name="TextBox 10">
            <a:extLst>
              <a:ext uri="{FF2B5EF4-FFF2-40B4-BE49-F238E27FC236}">
                <a16:creationId xmlns:a16="http://schemas.microsoft.com/office/drawing/2014/main" id="{7CE76CED-33E0-1AA1-1A76-E4370B1E5518}"/>
              </a:ext>
            </a:extLst>
          </p:cNvPr>
          <p:cNvSpPr txBox="1"/>
          <p:nvPr/>
        </p:nvSpPr>
        <p:spPr>
          <a:xfrm>
            <a:off x="990600" y="3873385"/>
            <a:ext cx="5861201" cy="3600986"/>
          </a:xfrm>
          <a:prstGeom prst="rect">
            <a:avLst/>
          </a:prstGeom>
          <a:noFill/>
        </p:spPr>
        <p:txBody>
          <a:bodyPr wrap="square" rtlCol="0">
            <a:spAutoFit/>
          </a:bodyPr>
          <a:lstStyle/>
          <a:p>
            <a:r>
              <a:rPr lang="en-US" sz="2000" dirty="0"/>
              <a:t>               </a:t>
            </a:r>
            <a:r>
              <a:rPr lang="en-US" sz="2000" b="1" dirty="0"/>
              <a:t>PROJECT :BOOK MANAGEMENT SYSTEM</a:t>
            </a:r>
          </a:p>
          <a:p>
            <a:endParaRPr lang="en-US" sz="2000" dirty="0"/>
          </a:p>
          <a:p>
            <a:endParaRPr lang="en-US" sz="2000" dirty="0"/>
          </a:p>
          <a:p>
            <a:r>
              <a:rPr lang="en-US" sz="2000" dirty="0"/>
              <a:t>                             </a:t>
            </a:r>
            <a:r>
              <a:rPr lang="en-US" sz="4800" dirty="0">
                <a:highlight>
                  <a:srgbClr val="FFFF00"/>
                </a:highlight>
              </a:rPr>
              <a:t>S</a:t>
            </a:r>
            <a:r>
              <a:rPr lang="en-US" sz="3200" dirty="0">
                <a:highlight>
                  <a:srgbClr val="FFFF00"/>
                </a:highlight>
              </a:rPr>
              <a:t>ECTION:BG      </a:t>
            </a:r>
          </a:p>
          <a:p>
            <a:endParaRPr lang="en-US" sz="2000" dirty="0"/>
          </a:p>
          <a:p>
            <a:r>
              <a:rPr lang="en-US" sz="2000" dirty="0"/>
              <a:t>                         </a:t>
            </a:r>
            <a:r>
              <a:rPr lang="en-US" sz="2000" u="sng" dirty="0"/>
              <a:t>UNDER THE GUIDANCE OF</a:t>
            </a:r>
          </a:p>
          <a:p>
            <a:r>
              <a:rPr lang="en-US" sz="2000" dirty="0"/>
              <a:t>                 </a:t>
            </a:r>
          </a:p>
          <a:p>
            <a:r>
              <a:rPr lang="en-US" sz="2000" b="1" dirty="0"/>
              <a:t>                             SHIVANI BHARDWAJ</a:t>
            </a:r>
          </a:p>
          <a:p>
            <a:endParaRPr lang="en-US" sz="2000" dirty="0"/>
          </a:p>
          <a:p>
            <a:r>
              <a:rPr lang="en-US" sz="2000" dirty="0"/>
              <a:t> </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5200" y="569398"/>
            <a:ext cx="3110865" cy="574040"/>
          </a:xfrm>
          <a:prstGeom prst="rect">
            <a:avLst/>
          </a:prstGeom>
        </p:spPr>
        <p:txBody>
          <a:bodyPr vert="horz" wrap="square" lIns="0" tIns="12700" rIns="0" bIns="0" rtlCol="0">
            <a:spAutoFit/>
          </a:bodyPr>
          <a:lstStyle/>
          <a:p>
            <a:pPr marL="12700">
              <a:lnSpc>
                <a:spcPct val="100000"/>
              </a:lnSpc>
              <a:spcBef>
                <a:spcPts val="100"/>
              </a:spcBef>
              <a:tabLst>
                <a:tab pos="316230" algn="l"/>
              </a:tabLst>
            </a:pPr>
            <a:r>
              <a:rPr sz="1100" u="sng" dirty="0"/>
              <a:t>	</a:t>
            </a:r>
            <a:r>
              <a:rPr sz="3600" u="sng" dirty="0"/>
              <a:t>Report </a:t>
            </a:r>
            <a:r>
              <a:rPr sz="3600" u="sng" spc="-10" dirty="0"/>
              <a:t>Module</a:t>
            </a:r>
            <a:endParaRPr sz="3600" u="sng" dirty="0"/>
          </a:p>
        </p:txBody>
      </p:sp>
      <p:sp>
        <p:nvSpPr>
          <p:cNvPr id="3" name="object 3"/>
          <p:cNvSpPr txBox="1">
            <a:spLocks noGrp="1"/>
          </p:cNvSpPr>
          <p:nvPr>
            <p:ph idx="1"/>
          </p:nvPr>
        </p:nvSpPr>
        <p:spPr>
          <a:prstGeom prst="rect">
            <a:avLst/>
          </a:prstGeom>
        </p:spPr>
        <p:txBody>
          <a:bodyPr vert="horz" wrap="square" lIns="0" tIns="12700" rIns="0" bIns="0" rtlCol="0">
            <a:spAutoFit/>
          </a:bodyPr>
          <a:lstStyle/>
          <a:p>
            <a:pPr marL="22225" marR="5080" indent="-9525">
              <a:lnSpc>
                <a:spcPct val="140500"/>
              </a:lnSpc>
              <a:spcBef>
                <a:spcPts val="100"/>
              </a:spcBef>
            </a:pPr>
            <a:r>
              <a:rPr dirty="0"/>
              <a:t>Report</a:t>
            </a:r>
            <a:r>
              <a:rPr spc="-35" dirty="0"/>
              <a:t> </a:t>
            </a:r>
            <a:r>
              <a:rPr dirty="0"/>
              <a:t>module</a:t>
            </a:r>
            <a:r>
              <a:rPr spc="-25" dirty="0"/>
              <a:t> </a:t>
            </a:r>
            <a:r>
              <a:rPr dirty="0"/>
              <a:t>is</a:t>
            </a:r>
            <a:r>
              <a:rPr spc="-25" dirty="0"/>
              <a:t> </a:t>
            </a:r>
            <a:r>
              <a:rPr dirty="0"/>
              <a:t>the</a:t>
            </a:r>
            <a:r>
              <a:rPr spc="-20" dirty="0"/>
              <a:t> </a:t>
            </a:r>
            <a:r>
              <a:rPr dirty="0"/>
              <a:t>main</a:t>
            </a:r>
            <a:r>
              <a:rPr spc="-25" dirty="0"/>
              <a:t> </a:t>
            </a:r>
            <a:r>
              <a:rPr dirty="0"/>
              <a:t>module</a:t>
            </a:r>
            <a:r>
              <a:rPr spc="-25" dirty="0"/>
              <a:t> </a:t>
            </a:r>
            <a:r>
              <a:rPr dirty="0"/>
              <a:t>for</a:t>
            </a:r>
            <a:r>
              <a:rPr spc="-20" dirty="0"/>
              <a:t> </a:t>
            </a:r>
            <a:r>
              <a:rPr dirty="0"/>
              <a:t>admin</a:t>
            </a:r>
            <a:r>
              <a:rPr spc="-25" dirty="0"/>
              <a:t> </a:t>
            </a:r>
            <a:r>
              <a:rPr spc="-10" dirty="0"/>
              <a:t>user.</a:t>
            </a:r>
            <a:r>
              <a:rPr spc="-25" dirty="0"/>
              <a:t> </a:t>
            </a:r>
            <a:r>
              <a:rPr dirty="0"/>
              <a:t>It</a:t>
            </a:r>
            <a:r>
              <a:rPr spc="-25" dirty="0"/>
              <a:t> </a:t>
            </a:r>
            <a:r>
              <a:rPr dirty="0"/>
              <a:t>is</a:t>
            </a:r>
            <a:r>
              <a:rPr spc="-20" dirty="0"/>
              <a:t> </a:t>
            </a:r>
            <a:r>
              <a:rPr dirty="0"/>
              <a:t>because</a:t>
            </a:r>
            <a:r>
              <a:rPr spc="-25" dirty="0"/>
              <a:t> </a:t>
            </a:r>
            <a:r>
              <a:rPr dirty="0"/>
              <a:t>normal</a:t>
            </a:r>
            <a:r>
              <a:rPr spc="-25" dirty="0"/>
              <a:t> </a:t>
            </a:r>
            <a:r>
              <a:rPr dirty="0"/>
              <a:t>user</a:t>
            </a:r>
            <a:r>
              <a:rPr spc="-20" dirty="0"/>
              <a:t> </a:t>
            </a:r>
            <a:r>
              <a:rPr spc="-25" dirty="0"/>
              <a:t>is </a:t>
            </a:r>
            <a:r>
              <a:rPr dirty="0"/>
              <a:t>not</a:t>
            </a:r>
            <a:r>
              <a:rPr spc="-35" dirty="0"/>
              <a:t> </a:t>
            </a:r>
            <a:r>
              <a:rPr dirty="0"/>
              <a:t>allowed</a:t>
            </a:r>
            <a:r>
              <a:rPr spc="-20" dirty="0"/>
              <a:t> </a:t>
            </a:r>
            <a:r>
              <a:rPr dirty="0"/>
              <a:t>to</a:t>
            </a:r>
            <a:r>
              <a:rPr spc="-25" dirty="0"/>
              <a:t> </a:t>
            </a:r>
            <a:r>
              <a:rPr dirty="0"/>
              <a:t>view</a:t>
            </a:r>
            <a:r>
              <a:rPr spc="-20" dirty="0"/>
              <a:t> </a:t>
            </a:r>
            <a:r>
              <a:rPr dirty="0"/>
              <a:t>the</a:t>
            </a:r>
            <a:r>
              <a:rPr spc="-20" dirty="0"/>
              <a:t> </a:t>
            </a:r>
            <a:r>
              <a:rPr dirty="0"/>
              <a:t>report.</a:t>
            </a:r>
            <a:r>
              <a:rPr spc="-45" dirty="0"/>
              <a:t> </a:t>
            </a:r>
            <a:r>
              <a:rPr dirty="0"/>
              <a:t>The</a:t>
            </a:r>
            <a:r>
              <a:rPr spc="-25" dirty="0"/>
              <a:t> </a:t>
            </a:r>
            <a:r>
              <a:rPr dirty="0"/>
              <a:t>report</a:t>
            </a:r>
            <a:r>
              <a:rPr spc="-20" dirty="0"/>
              <a:t> </a:t>
            </a:r>
            <a:r>
              <a:rPr dirty="0"/>
              <a:t>divided</a:t>
            </a:r>
            <a:r>
              <a:rPr spc="-25" dirty="0"/>
              <a:t> </a:t>
            </a:r>
            <a:r>
              <a:rPr dirty="0"/>
              <a:t>into</a:t>
            </a:r>
            <a:r>
              <a:rPr spc="-20" dirty="0"/>
              <a:t> </a:t>
            </a:r>
            <a:r>
              <a:rPr dirty="0"/>
              <a:t>3</a:t>
            </a:r>
            <a:r>
              <a:rPr spc="-20" dirty="0"/>
              <a:t> </a:t>
            </a:r>
            <a:r>
              <a:rPr dirty="0"/>
              <a:t>types.</a:t>
            </a:r>
            <a:r>
              <a:rPr spc="-25" dirty="0"/>
              <a:t> </a:t>
            </a:r>
            <a:r>
              <a:rPr dirty="0"/>
              <a:t>First</a:t>
            </a:r>
            <a:r>
              <a:rPr spc="-20" dirty="0"/>
              <a:t> </a:t>
            </a:r>
            <a:r>
              <a:rPr dirty="0"/>
              <a:t>one</a:t>
            </a:r>
            <a:r>
              <a:rPr spc="-20" dirty="0"/>
              <a:t> </a:t>
            </a:r>
            <a:r>
              <a:rPr spc="-25" dirty="0"/>
              <a:t>is </a:t>
            </a:r>
            <a:r>
              <a:rPr dirty="0"/>
              <a:t>transaction</a:t>
            </a:r>
            <a:r>
              <a:rPr spc="-30" dirty="0"/>
              <a:t> </a:t>
            </a:r>
            <a:r>
              <a:rPr dirty="0"/>
              <a:t>report</a:t>
            </a:r>
            <a:r>
              <a:rPr spc="-30" dirty="0"/>
              <a:t> </a:t>
            </a:r>
            <a:r>
              <a:rPr dirty="0"/>
              <a:t>which</a:t>
            </a:r>
            <a:r>
              <a:rPr spc="-25" dirty="0"/>
              <a:t> </a:t>
            </a:r>
            <a:r>
              <a:rPr dirty="0"/>
              <a:t>can</a:t>
            </a:r>
            <a:r>
              <a:rPr spc="-30" dirty="0"/>
              <a:t> </a:t>
            </a:r>
            <a:r>
              <a:rPr dirty="0"/>
              <a:t>let</a:t>
            </a:r>
            <a:r>
              <a:rPr spc="-30" dirty="0"/>
              <a:t> </a:t>
            </a:r>
            <a:r>
              <a:rPr dirty="0"/>
              <a:t>admin</a:t>
            </a:r>
            <a:r>
              <a:rPr spc="-25" dirty="0"/>
              <a:t> </a:t>
            </a:r>
            <a:r>
              <a:rPr dirty="0"/>
              <a:t>views</a:t>
            </a:r>
            <a:r>
              <a:rPr spc="-30" dirty="0"/>
              <a:t> </a:t>
            </a:r>
            <a:r>
              <a:rPr dirty="0"/>
              <a:t>the</a:t>
            </a:r>
            <a:r>
              <a:rPr spc="-30" dirty="0"/>
              <a:t> </a:t>
            </a:r>
            <a:r>
              <a:rPr dirty="0"/>
              <a:t>book</a:t>
            </a:r>
            <a:r>
              <a:rPr spc="-25" dirty="0"/>
              <a:t> </a:t>
            </a:r>
            <a:r>
              <a:rPr dirty="0"/>
              <a:t>transaction</a:t>
            </a:r>
            <a:r>
              <a:rPr spc="-30" dirty="0"/>
              <a:t> </a:t>
            </a:r>
            <a:r>
              <a:rPr dirty="0"/>
              <a:t>happen</a:t>
            </a:r>
            <a:r>
              <a:rPr spc="-25" dirty="0"/>
              <a:t> on </a:t>
            </a:r>
            <a:r>
              <a:rPr dirty="0"/>
              <a:t>particular</a:t>
            </a:r>
            <a:r>
              <a:rPr spc="-40" dirty="0"/>
              <a:t> </a:t>
            </a:r>
            <a:r>
              <a:rPr dirty="0"/>
              <a:t>date</a:t>
            </a:r>
            <a:r>
              <a:rPr spc="-25" dirty="0"/>
              <a:t> </a:t>
            </a:r>
            <a:r>
              <a:rPr dirty="0"/>
              <a:t>such</a:t>
            </a:r>
            <a:r>
              <a:rPr spc="-25" dirty="0"/>
              <a:t> </a:t>
            </a:r>
            <a:r>
              <a:rPr dirty="0"/>
              <a:t>as</a:t>
            </a:r>
            <a:r>
              <a:rPr spc="-25" dirty="0"/>
              <a:t> </a:t>
            </a:r>
            <a:r>
              <a:rPr dirty="0"/>
              <a:t>rental</a:t>
            </a:r>
            <a:r>
              <a:rPr spc="-25" dirty="0"/>
              <a:t> </a:t>
            </a:r>
            <a:r>
              <a:rPr dirty="0"/>
              <a:t>report</a:t>
            </a:r>
            <a:r>
              <a:rPr spc="-25" dirty="0"/>
              <a:t> </a:t>
            </a:r>
            <a:r>
              <a:rPr dirty="0"/>
              <a:t>and</a:t>
            </a:r>
            <a:r>
              <a:rPr spc="-25" dirty="0"/>
              <a:t> </a:t>
            </a:r>
            <a:r>
              <a:rPr dirty="0"/>
              <a:t>return</a:t>
            </a:r>
            <a:r>
              <a:rPr spc="-25" dirty="0"/>
              <a:t> </a:t>
            </a:r>
            <a:r>
              <a:rPr spc="-10" dirty="0"/>
              <a:t>report.</a:t>
            </a:r>
          </a:p>
          <a:p>
            <a:pPr marL="22225" marR="66040" indent="-9525">
              <a:lnSpc>
                <a:spcPct val="139700"/>
              </a:lnSpc>
              <a:spcBef>
                <a:spcPts val="265"/>
              </a:spcBef>
            </a:pPr>
            <a:r>
              <a:rPr spc="-10" dirty="0"/>
              <a:t>Top10</a:t>
            </a:r>
            <a:r>
              <a:rPr spc="-50" dirty="0"/>
              <a:t> </a:t>
            </a:r>
            <a:r>
              <a:rPr dirty="0"/>
              <a:t>Report</a:t>
            </a:r>
            <a:r>
              <a:rPr spc="-25" dirty="0"/>
              <a:t> </a:t>
            </a:r>
            <a:r>
              <a:rPr dirty="0"/>
              <a:t>is</a:t>
            </a:r>
            <a:r>
              <a:rPr spc="-20" dirty="0"/>
              <a:t> </a:t>
            </a:r>
            <a:r>
              <a:rPr dirty="0"/>
              <a:t>the</a:t>
            </a:r>
            <a:r>
              <a:rPr spc="-25" dirty="0"/>
              <a:t> </a:t>
            </a:r>
            <a:r>
              <a:rPr dirty="0"/>
              <a:t>top</a:t>
            </a:r>
            <a:r>
              <a:rPr spc="-25" dirty="0"/>
              <a:t> </a:t>
            </a:r>
            <a:r>
              <a:rPr dirty="0"/>
              <a:t>rental</a:t>
            </a:r>
            <a:r>
              <a:rPr spc="-20" dirty="0"/>
              <a:t> </a:t>
            </a:r>
            <a:r>
              <a:rPr spc="-10" dirty="0"/>
              <a:t>rate’s</a:t>
            </a:r>
            <a:r>
              <a:rPr spc="-25" dirty="0"/>
              <a:t> </a:t>
            </a:r>
            <a:r>
              <a:rPr spc="-10" dirty="0"/>
              <a:t>book.</a:t>
            </a:r>
            <a:r>
              <a:rPr spc="-80" dirty="0"/>
              <a:t> </a:t>
            </a:r>
            <a:r>
              <a:rPr dirty="0"/>
              <a:t>Admin</a:t>
            </a:r>
            <a:r>
              <a:rPr spc="-25" dirty="0"/>
              <a:t> </a:t>
            </a:r>
            <a:r>
              <a:rPr dirty="0"/>
              <a:t>can</a:t>
            </a:r>
            <a:r>
              <a:rPr spc="-20" dirty="0"/>
              <a:t> </a:t>
            </a:r>
            <a:r>
              <a:rPr dirty="0"/>
              <a:t>filter</a:t>
            </a:r>
            <a:r>
              <a:rPr spc="-25" dirty="0"/>
              <a:t> </a:t>
            </a:r>
            <a:r>
              <a:rPr dirty="0"/>
              <a:t>the</a:t>
            </a:r>
            <a:r>
              <a:rPr spc="-20" dirty="0"/>
              <a:t> </a:t>
            </a:r>
            <a:r>
              <a:rPr spc="-10" dirty="0"/>
              <a:t>information </a:t>
            </a:r>
            <a:r>
              <a:rPr dirty="0"/>
              <a:t>based</a:t>
            </a:r>
            <a:r>
              <a:rPr spc="-35" dirty="0"/>
              <a:t> </a:t>
            </a:r>
            <a:r>
              <a:rPr dirty="0"/>
              <a:t>on</a:t>
            </a:r>
            <a:r>
              <a:rPr spc="-25" dirty="0"/>
              <a:t> </a:t>
            </a:r>
            <a:r>
              <a:rPr spc="-10" dirty="0"/>
              <a:t>book’s</a:t>
            </a:r>
            <a:r>
              <a:rPr spc="-25" dirty="0"/>
              <a:t> </a:t>
            </a:r>
            <a:r>
              <a:rPr dirty="0"/>
              <a:t>category</a:t>
            </a:r>
            <a:r>
              <a:rPr spc="-25" dirty="0"/>
              <a:t> </a:t>
            </a:r>
            <a:r>
              <a:rPr dirty="0"/>
              <a:t>and</a:t>
            </a:r>
            <a:r>
              <a:rPr spc="-25" dirty="0"/>
              <a:t> </a:t>
            </a:r>
            <a:r>
              <a:rPr dirty="0"/>
              <a:t>also</a:t>
            </a:r>
            <a:r>
              <a:rPr spc="-25" dirty="0"/>
              <a:t> </a:t>
            </a:r>
            <a:r>
              <a:rPr dirty="0"/>
              <a:t>filter</a:t>
            </a:r>
            <a:r>
              <a:rPr spc="-25" dirty="0"/>
              <a:t> </a:t>
            </a:r>
            <a:r>
              <a:rPr dirty="0"/>
              <a:t>by</a:t>
            </a:r>
            <a:r>
              <a:rPr spc="-25" dirty="0"/>
              <a:t> </a:t>
            </a:r>
            <a:r>
              <a:rPr dirty="0"/>
              <a:t>date</a:t>
            </a:r>
            <a:r>
              <a:rPr spc="-25" dirty="0"/>
              <a:t> </a:t>
            </a:r>
            <a:r>
              <a:rPr dirty="0"/>
              <a:t>in</a:t>
            </a:r>
            <a:r>
              <a:rPr spc="-25" dirty="0"/>
              <a:t> </a:t>
            </a:r>
            <a:r>
              <a:rPr dirty="0"/>
              <a:t>type</a:t>
            </a:r>
            <a:r>
              <a:rPr spc="-25" dirty="0"/>
              <a:t> </a:t>
            </a:r>
            <a:r>
              <a:rPr dirty="0"/>
              <a:t>of</a:t>
            </a:r>
            <a:r>
              <a:rPr spc="-25" dirty="0"/>
              <a:t> </a:t>
            </a:r>
            <a:r>
              <a:rPr spc="-10" dirty="0"/>
              <a:t>daily,</a:t>
            </a:r>
            <a:r>
              <a:rPr spc="-25" dirty="0"/>
              <a:t> </a:t>
            </a:r>
            <a:r>
              <a:rPr dirty="0"/>
              <a:t>monthly</a:t>
            </a:r>
            <a:r>
              <a:rPr spc="-25" dirty="0"/>
              <a:t> and </a:t>
            </a:r>
            <a:r>
              <a:rPr spc="-10" dirty="0"/>
              <a:t>yearly.</a:t>
            </a:r>
          </a:p>
          <a:p>
            <a:pPr marL="22225" marR="109220">
              <a:lnSpc>
                <a:spcPct val="140500"/>
              </a:lnSpc>
              <a:spcBef>
                <a:spcPts val="5"/>
              </a:spcBef>
            </a:pPr>
            <a:r>
              <a:rPr dirty="0"/>
              <a:t>Activity</a:t>
            </a:r>
            <a:r>
              <a:rPr spc="-35" dirty="0"/>
              <a:t> </a:t>
            </a:r>
            <a:r>
              <a:rPr dirty="0"/>
              <a:t>Log</a:t>
            </a:r>
            <a:r>
              <a:rPr spc="-20" dirty="0"/>
              <a:t> </a:t>
            </a:r>
            <a:r>
              <a:rPr dirty="0"/>
              <a:t>File</a:t>
            </a:r>
            <a:r>
              <a:rPr spc="-20" dirty="0"/>
              <a:t> </a:t>
            </a:r>
            <a:r>
              <a:rPr dirty="0"/>
              <a:t>is</a:t>
            </a:r>
            <a:r>
              <a:rPr spc="-20" dirty="0"/>
              <a:t> </a:t>
            </a:r>
            <a:r>
              <a:rPr dirty="0"/>
              <a:t>a</a:t>
            </a:r>
            <a:r>
              <a:rPr spc="-20" dirty="0"/>
              <a:t> </a:t>
            </a:r>
            <a:r>
              <a:rPr dirty="0"/>
              <a:t>log</a:t>
            </a:r>
            <a:r>
              <a:rPr spc="-20" dirty="0"/>
              <a:t> </a:t>
            </a:r>
            <a:r>
              <a:rPr dirty="0"/>
              <a:t>which</a:t>
            </a:r>
            <a:r>
              <a:rPr spc="-25" dirty="0"/>
              <a:t> </a:t>
            </a:r>
            <a:r>
              <a:rPr dirty="0"/>
              <a:t>records</a:t>
            </a:r>
            <a:r>
              <a:rPr spc="-20" dirty="0"/>
              <a:t> </a:t>
            </a:r>
            <a:r>
              <a:rPr dirty="0"/>
              <a:t>every</a:t>
            </a:r>
            <a:r>
              <a:rPr spc="-20" dirty="0"/>
              <a:t> </a:t>
            </a:r>
            <a:r>
              <a:rPr dirty="0"/>
              <a:t>process</a:t>
            </a:r>
            <a:r>
              <a:rPr spc="-20" dirty="0"/>
              <a:t> </a:t>
            </a:r>
            <a:r>
              <a:rPr dirty="0"/>
              <a:t>in</a:t>
            </a:r>
            <a:r>
              <a:rPr spc="-20" dirty="0"/>
              <a:t> </a:t>
            </a:r>
            <a:r>
              <a:rPr dirty="0"/>
              <a:t>the</a:t>
            </a:r>
            <a:r>
              <a:rPr spc="-20" dirty="0"/>
              <a:t> </a:t>
            </a:r>
            <a:r>
              <a:rPr spc="-10" dirty="0"/>
              <a:t>Library </a:t>
            </a:r>
            <a:r>
              <a:rPr dirty="0"/>
              <a:t>Management</a:t>
            </a:r>
            <a:r>
              <a:rPr spc="-40" dirty="0"/>
              <a:t> </a:t>
            </a:r>
            <a:r>
              <a:rPr dirty="0"/>
              <a:t>System</a:t>
            </a:r>
            <a:r>
              <a:rPr spc="-25" dirty="0"/>
              <a:t> </a:t>
            </a:r>
            <a:r>
              <a:rPr dirty="0"/>
              <a:t>such</a:t>
            </a:r>
            <a:r>
              <a:rPr spc="-30" dirty="0"/>
              <a:t> </a:t>
            </a:r>
            <a:r>
              <a:rPr dirty="0"/>
              <a:t>as</a:t>
            </a:r>
            <a:r>
              <a:rPr spc="-25" dirty="0"/>
              <a:t> </a:t>
            </a:r>
            <a:r>
              <a:rPr dirty="0"/>
              <a:t>login</a:t>
            </a:r>
            <a:r>
              <a:rPr spc="-25" dirty="0"/>
              <a:t> </a:t>
            </a:r>
            <a:r>
              <a:rPr dirty="0"/>
              <a:t>/</a:t>
            </a:r>
            <a:r>
              <a:rPr spc="-30" dirty="0"/>
              <a:t> </a:t>
            </a:r>
            <a:r>
              <a:rPr dirty="0"/>
              <a:t>logout</a:t>
            </a:r>
            <a:r>
              <a:rPr spc="-25" dirty="0"/>
              <a:t> </a:t>
            </a:r>
            <a:r>
              <a:rPr spc="-10" dirty="0"/>
              <a:t>activity,</a:t>
            </a:r>
            <a:r>
              <a:rPr spc="-25" dirty="0"/>
              <a:t> </a:t>
            </a:r>
            <a:r>
              <a:rPr dirty="0"/>
              <a:t>register</a:t>
            </a:r>
            <a:r>
              <a:rPr spc="-30" dirty="0"/>
              <a:t> </a:t>
            </a:r>
            <a:r>
              <a:rPr dirty="0"/>
              <a:t>new</a:t>
            </a:r>
            <a:r>
              <a:rPr spc="-25" dirty="0"/>
              <a:t> </a:t>
            </a:r>
            <a:r>
              <a:rPr dirty="0"/>
              <a:t>book,</a:t>
            </a:r>
            <a:r>
              <a:rPr spc="-25" dirty="0"/>
              <a:t> new </a:t>
            </a:r>
            <a:r>
              <a:rPr dirty="0"/>
              <a:t>member</a:t>
            </a:r>
            <a:r>
              <a:rPr spc="-40" dirty="0"/>
              <a:t> </a:t>
            </a:r>
            <a:r>
              <a:rPr dirty="0"/>
              <a:t>or</a:t>
            </a:r>
            <a:r>
              <a:rPr spc="-15" dirty="0"/>
              <a:t> </a:t>
            </a:r>
            <a:r>
              <a:rPr dirty="0"/>
              <a:t>edit</a:t>
            </a:r>
            <a:r>
              <a:rPr spc="-20" dirty="0"/>
              <a:t> </a:t>
            </a:r>
            <a:r>
              <a:rPr dirty="0"/>
              <a:t>information</a:t>
            </a:r>
            <a:r>
              <a:rPr spc="-15" dirty="0"/>
              <a:t> </a:t>
            </a:r>
            <a:r>
              <a:rPr dirty="0"/>
              <a:t>or</a:t>
            </a:r>
            <a:r>
              <a:rPr spc="-20" dirty="0"/>
              <a:t> </a:t>
            </a:r>
            <a:r>
              <a:rPr dirty="0"/>
              <a:t>a</a:t>
            </a:r>
            <a:r>
              <a:rPr spc="-15" dirty="0"/>
              <a:t> </a:t>
            </a:r>
            <a:r>
              <a:rPr spc="-20" dirty="0"/>
              <a:t>member.</a:t>
            </a:r>
            <a:r>
              <a:rPr spc="-80" dirty="0"/>
              <a:t> </a:t>
            </a:r>
            <a:r>
              <a:rPr dirty="0"/>
              <a:t>All</a:t>
            </a:r>
            <a:r>
              <a:rPr spc="-20" dirty="0"/>
              <a:t> </a:t>
            </a:r>
            <a:r>
              <a:rPr dirty="0"/>
              <a:t>the</a:t>
            </a:r>
            <a:r>
              <a:rPr spc="-15" dirty="0"/>
              <a:t> </a:t>
            </a:r>
            <a:r>
              <a:rPr dirty="0"/>
              <a:t>activity</a:t>
            </a:r>
            <a:r>
              <a:rPr spc="-20" dirty="0"/>
              <a:t> </a:t>
            </a:r>
            <a:r>
              <a:rPr dirty="0"/>
              <a:t>done</a:t>
            </a:r>
            <a:r>
              <a:rPr spc="-15" dirty="0"/>
              <a:t> </a:t>
            </a:r>
            <a:r>
              <a:rPr dirty="0"/>
              <a:t>by</a:t>
            </a:r>
            <a:r>
              <a:rPr spc="-20" dirty="0"/>
              <a:t> </a:t>
            </a:r>
            <a:r>
              <a:rPr dirty="0"/>
              <a:t>every</a:t>
            </a:r>
            <a:r>
              <a:rPr spc="-15" dirty="0"/>
              <a:t> </a:t>
            </a:r>
            <a:r>
              <a:rPr spc="-20" dirty="0"/>
              <a:t>user </a:t>
            </a:r>
            <a:r>
              <a:rPr dirty="0"/>
              <a:t>will</a:t>
            </a:r>
            <a:r>
              <a:rPr spc="-35" dirty="0"/>
              <a:t> </a:t>
            </a:r>
            <a:r>
              <a:rPr dirty="0"/>
              <a:t>be</a:t>
            </a:r>
            <a:r>
              <a:rPr spc="-20" dirty="0"/>
              <a:t> </a:t>
            </a:r>
            <a:r>
              <a:rPr dirty="0"/>
              <a:t>record</a:t>
            </a:r>
            <a:r>
              <a:rPr spc="-20" dirty="0"/>
              <a:t> </a:t>
            </a:r>
            <a:r>
              <a:rPr dirty="0"/>
              <a:t>so</a:t>
            </a:r>
            <a:r>
              <a:rPr spc="-20" dirty="0"/>
              <a:t> </a:t>
            </a:r>
            <a:r>
              <a:rPr dirty="0"/>
              <a:t>that</a:t>
            </a:r>
            <a:r>
              <a:rPr spc="-25" dirty="0"/>
              <a:t> </a:t>
            </a:r>
            <a:r>
              <a:rPr dirty="0"/>
              <a:t>when</a:t>
            </a:r>
            <a:r>
              <a:rPr spc="-20" dirty="0"/>
              <a:t> </a:t>
            </a:r>
            <a:r>
              <a:rPr dirty="0"/>
              <a:t>system</a:t>
            </a:r>
            <a:r>
              <a:rPr spc="-20" dirty="0"/>
              <a:t> </a:t>
            </a:r>
            <a:r>
              <a:rPr dirty="0"/>
              <a:t>crash,</a:t>
            </a:r>
            <a:r>
              <a:rPr spc="-20" dirty="0"/>
              <a:t> </a:t>
            </a:r>
            <a:r>
              <a:rPr dirty="0"/>
              <a:t>admin</a:t>
            </a:r>
            <a:r>
              <a:rPr spc="-20" dirty="0"/>
              <a:t> </a:t>
            </a:r>
            <a:r>
              <a:rPr dirty="0"/>
              <a:t>or</a:t>
            </a:r>
            <a:r>
              <a:rPr spc="-25" dirty="0"/>
              <a:t> </a:t>
            </a:r>
            <a:r>
              <a:rPr dirty="0"/>
              <a:t>system</a:t>
            </a:r>
            <a:r>
              <a:rPr spc="-20" dirty="0"/>
              <a:t> </a:t>
            </a:r>
            <a:r>
              <a:rPr dirty="0"/>
              <a:t>admin</a:t>
            </a:r>
            <a:r>
              <a:rPr spc="-20" dirty="0"/>
              <a:t> </a:t>
            </a:r>
            <a:r>
              <a:rPr dirty="0"/>
              <a:t>are</a:t>
            </a:r>
            <a:r>
              <a:rPr spc="-20" dirty="0"/>
              <a:t> </a:t>
            </a:r>
            <a:r>
              <a:rPr dirty="0"/>
              <a:t>able</a:t>
            </a:r>
            <a:r>
              <a:rPr spc="-20" dirty="0"/>
              <a:t> </a:t>
            </a:r>
            <a:r>
              <a:rPr spc="-25" dirty="0"/>
              <a:t>to </a:t>
            </a:r>
            <a:r>
              <a:rPr dirty="0"/>
              <a:t>check</a:t>
            </a:r>
            <a:r>
              <a:rPr spc="-25" dirty="0"/>
              <a:t> </a:t>
            </a:r>
            <a:r>
              <a:rPr dirty="0"/>
              <a:t>the</a:t>
            </a:r>
            <a:r>
              <a:rPr spc="-20" dirty="0"/>
              <a:t> </a:t>
            </a:r>
            <a:r>
              <a:rPr dirty="0"/>
              <a:t>activity</a:t>
            </a:r>
            <a:r>
              <a:rPr spc="-25" dirty="0"/>
              <a:t> </a:t>
            </a:r>
            <a:r>
              <a:rPr dirty="0"/>
              <a:t>that</a:t>
            </a:r>
            <a:r>
              <a:rPr spc="-20" dirty="0"/>
              <a:t> </a:t>
            </a:r>
            <a:r>
              <a:rPr dirty="0"/>
              <a:t>may</a:t>
            </a:r>
            <a:r>
              <a:rPr spc="-25" dirty="0"/>
              <a:t> </a:t>
            </a:r>
            <a:r>
              <a:rPr dirty="0"/>
              <a:t>crash</a:t>
            </a:r>
            <a:r>
              <a:rPr spc="-20" dirty="0"/>
              <a:t> </a:t>
            </a:r>
            <a:r>
              <a:rPr dirty="0"/>
              <a:t>the</a:t>
            </a:r>
            <a:r>
              <a:rPr spc="-20" dirty="0"/>
              <a:t> </a:t>
            </a:r>
            <a:r>
              <a:rPr spc="-10" dirty="0"/>
              <a:t>system.</a:t>
            </a:r>
          </a:p>
        </p:txBody>
      </p:sp>
      <p:pic>
        <p:nvPicPr>
          <p:cNvPr id="4" name="object 4"/>
          <p:cNvPicPr/>
          <p:nvPr/>
        </p:nvPicPr>
        <p:blipFill>
          <a:blip r:embed="rId2" cstate="print"/>
          <a:stretch>
            <a:fillRect/>
          </a:stretch>
        </p:blipFill>
        <p:spPr>
          <a:xfrm>
            <a:off x="1193800" y="1272521"/>
            <a:ext cx="4857750" cy="14763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E0D96F-A0BA-6466-621F-8DE42C85CDD8}"/>
              </a:ext>
            </a:extLst>
          </p:cNvPr>
          <p:cNvPicPr>
            <a:picLocks noChangeAspect="1"/>
          </p:cNvPicPr>
          <p:nvPr/>
        </p:nvPicPr>
        <p:blipFill>
          <a:blip r:embed="rId2"/>
          <a:stretch>
            <a:fillRect/>
          </a:stretch>
        </p:blipFill>
        <p:spPr>
          <a:xfrm>
            <a:off x="414251" y="1420542"/>
            <a:ext cx="6740695" cy="382264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E4B97BE-60F1-0153-E3ED-39990280C003}"/>
              </a:ext>
            </a:extLst>
          </p:cNvPr>
          <p:cNvPicPr>
            <a:picLocks noChangeAspect="1"/>
          </p:cNvPicPr>
          <p:nvPr/>
        </p:nvPicPr>
        <p:blipFill>
          <a:blip r:embed="rId3"/>
          <a:stretch>
            <a:fillRect/>
          </a:stretch>
        </p:blipFill>
        <p:spPr>
          <a:xfrm>
            <a:off x="244168" y="5784409"/>
            <a:ext cx="7080855" cy="3982981"/>
          </a:xfrm>
          <a:prstGeom prst="rect">
            <a:avLst/>
          </a:prstGeom>
          <a:ln>
            <a:noFill/>
          </a:ln>
          <a:effectLst>
            <a:softEdge rad="112500"/>
          </a:effectLst>
        </p:spPr>
      </p:pic>
      <p:sp>
        <p:nvSpPr>
          <p:cNvPr id="7" name="Rectangle 6">
            <a:extLst>
              <a:ext uri="{FF2B5EF4-FFF2-40B4-BE49-F238E27FC236}">
                <a16:creationId xmlns:a16="http://schemas.microsoft.com/office/drawing/2014/main" id="{21E4616C-BB93-BFD0-FCA0-39FEAF36C211}"/>
              </a:ext>
            </a:extLst>
          </p:cNvPr>
          <p:cNvSpPr/>
          <p:nvPr/>
        </p:nvSpPr>
        <p:spPr>
          <a:xfrm>
            <a:off x="995886" y="241300"/>
            <a:ext cx="5577425" cy="923330"/>
          </a:xfrm>
          <a:prstGeom prst="rect">
            <a:avLst/>
          </a:prstGeom>
          <a:noFill/>
        </p:spPr>
        <p:txBody>
          <a:bodyPr wrap="none" lIns="91440" tIns="45720" rIns="91440" bIns="45720">
            <a:spAutoFit/>
          </a:bodyPr>
          <a:lstStyle/>
          <a:p>
            <a:pPr algn="ctr"/>
            <a:r>
              <a:rPr lang="en-US" sz="5400" b="1" u="sng" cap="none" spc="0" dirty="0">
                <a:ln w="0"/>
                <a:gradFill>
                  <a:gsLst>
                    <a:gs pos="21000">
                      <a:srgbClr val="53575C"/>
                    </a:gs>
                    <a:gs pos="88000">
                      <a:srgbClr val="C5C7CA"/>
                    </a:gs>
                  </a:gsLst>
                  <a:lin ang="5400000"/>
                </a:gradFill>
                <a:effectLst/>
              </a:rPr>
              <a:t>Screen shots of </a:t>
            </a:r>
            <a:r>
              <a:rPr lang="en-US" sz="5400" b="1" u="sng" cap="none" spc="0" dirty="0" err="1">
                <a:ln w="0"/>
                <a:gradFill>
                  <a:gsLst>
                    <a:gs pos="21000">
                      <a:srgbClr val="53575C"/>
                    </a:gs>
                    <a:gs pos="88000">
                      <a:srgbClr val="C5C7CA"/>
                    </a:gs>
                  </a:gsLst>
                  <a:lin ang="5400000"/>
                </a:gradFill>
                <a:effectLst/>
              </a:rPr>
              <a:t>gui</a:t>
            </a:r>
            <a:endParaRPr lang="en-US" sz="5400" b="1" u="sng" cap="none" spc="0" dirty="0">
              <a:ln w="0"/>
              <a:gradFill>
                <a:gsLst>
                  <a:gs pos="21000">
                    <a:srgbClr val="53575C"/>
                  </a:gs>
                  <a:gs pos="88000">
                    <a:srgbClr val="C5C7CA"/>
                  </a:gs>
                </a:gsLst>
                <a:lin ang="5400000"/>
              </a:gradFill>
              <a:effectLst/>
            </a:endParaRPr>
          </a:p>
        </p:txBody>
      </p:sp>
      <p:sp>
        <p:nvSpPr>
          <p:cNvPr id="2" name="TextBox 1">
            <a:extLst>
              <a:ext uri="{FF2B5EF4-FFF2-40B4-BE49-F238E27FC236}">
                <a16:creationId xmlns:a16="http://schemas.microsoft.com/office/drawing/2014/main" id="{71A9256F-9DEB-A897-9E60-9FD46F43D1BC}"/>
              </a:ext>
            </a:extLst>
          </p:cNvPr>
          <p:cNvSpPr txBox="1"/>
          <p:nvPr/>
        </p:nvSpPr>
        <p:spPr>
          <a:xfrm>
            <a:off x="729047" y="5415077"/>
            <a:ext cx="6111099" cy="369332"/>
          </a:xfrm>
          <a:prstGeom prst="rect">
            <a:avLst/>
          </a:prstGeom>
          <a:noFill/>
        </p:spPr>
        <p:txBody>
          <a:bodyPr wrap="square" rtlCol="0">
            <a:spAutoFit/>
          </a:bodyPr>
          <a:lstStyle/>
          <a:p>
            <a:r>
              <a:rPr lang="en-IN" b="1" i="1" u="sng" dirty="0">
                <a:solidFill>
                  <a:srgbClr val="FF0000"/>
                </a:solidFill>
              </a:rPr>
              <a:t>Snapshots of the coding :</a:t>
            </a:r>
          </a:p>
        </p:txBody>
      </p:sp>
    </p:spTree>
    <p:extLst>
      <p:ext uri="{BB962C8B-B14F-4D97-AF65-F5344CB8AC3E}">
        <p14:creationId xmlns:p14="http://schemas.microsoft.com/office/powerpoint/2010/main" val="3588309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9BD1B9-EDE3-DA4E-245F-B874ED1B429D}"/>
              </a:ext>
            </a:extLst>
          </p:cNvPr>
          <p:cNvPicPr>
            <a:picLocks noChangeAspect="1"/>
          </p:cNvPicPr>
          <p:nvPr/>
        </p:nvPicPr>
        <p:blipFill>
          <a:blip r:embed="rId2"/>
          <a:stretch>
            <a:fillRect/>
          </a:stretch>
        </p:blipFill>
        <p:spPr>
          <a:xfrm>
            <a:off x="266700" y="165100"/>
            <a:ext cx="7035799" cy="3957637"/>
          </a:xfrm>
          <a:prstGeom prst="rect">
            <a:avLst/>
          </a:prstGeom>
          <a:ln>
            <a:noFill/>
          </a:ln>
          <a:effectLst>
            <a:softEdge rad="112500"/>
          </a:effectLst>
        </p:spPr>
      </p:pic>
      <p:pic>
        <p:nvPicPr>
          <p:cNvPr id="5" name="Picture 4">
            <a:extLst>
              <a:ext uri="{FF2B5EF4-FFF2-40B4-BE49-F238E27FC236}">
                <a16:creationId xmlns:a16="http://schemas.microsoft.com/office/drawing/2014/main" id="{D2F1BC90-AB22-A179-5628-9A3764A5C90F}"/>
              </a:ext>
            </a:extLst>
          </p:cNvPr>
          <p:cNvPicPr>
            <a:picLocks noChangeAspect="1"/>
          </p:cNvPicPr>
          <p:nvPr/>
        </p:nvPicPr>
        <p:blipFill>
          <a:blip r:embed="rId3"/>
          <a:stretch>
            <a:fillRect/>
          </a:stretch>
        </p:blipFill>
        <p:spPr>
          <a:xfrm>
            <a:off x="444499" y="4889500"/>
            <a:ext cx="6680200" cy="3757613"/>
          </a:xfrm>
          <a:prstGeom prst="rect">
            <a:avLst/>
          </a:prstGeom>
          <a:ln>
            <a:noFill/>
          </a:ln>
          <a:effectLst>
            <a:softEdge rad="112500"/>
          </a:effectLst>
        </p:spPr>
      </p:pic>
    </p:spTree>
    <p:extLst>
      <p:ext uri="{BB962C8B-B14F-4D97-AF65-F5344CB8AC3E}">
        <p14:creationId xmlns:p14="http://schemas.microsoft.com/office/powerpoint/2010/main" val="377922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0EF336-3D9C-B452-9438-25F41D9EDAFD}"/>
              </a:ext>
            </a:extLst>
          </p:cNvPr>
          <p:cNvPicPr>
            <a:picLocks noChangeAspect="1"/>
          </p:cNvPicPr>
          <p:nvPr/>
        </p:nvPicPr>
        <p:blipFill>
          <a:blip r:embed="rId2"/>
          <a:stretch>
            <a:fillRect/>
          </a:stretch>
        </p:blipFill>
        <p:spPr>
          <a:xfrm>
            <a:off x="253903" y="317500"/>
            <a:ext cx="7061394" cy="403860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7D3D65F-F242-691C-B9F3-73611D3F53C5}"/>
              </a:ext>
            </a:extLst>
          </p:cNvPr>
          <p:cNvPicPr>
            <a:picLocks noChangeAspect="1"/>
          </p:cNvPicPr>
          <p:nvPr/>
        </p:nvPicPr>
        <p:blipFill>
          <a:blip r:embed="rId3"/>
          <a:stretch>
            <a:fillRect/>
          </a:stretch>
        </p:blipFill>
        <p:spPr>
          <a:xfrm>
            <a:off x="253903" y="4813300"/>
            <a:ext cx="7061394" cy="40526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044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688214" y="355600"/>
            <a:ext cx="4192772" cy="3467100"/>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B1E69BAA-CA61-F316-70D1-376D816E98EF}"/>
              </a:ext>
            </a:extLst>
          </p:cNvPr>
          <p:cNvPicPr/>
          <p:nvPr/>
        </p:nvPicPr>
        <p:blipFill>
          <a:blip r:embed="rId4">
            <a:extLst>
              <a:ext uri="{28A0092B-C50C-407E-A947-70E740481C1C}">
                <a14:useLocalDpi xmlns:a14="http://schemas.microsoft.com/office/drawing/2010/main" val="0"/>
              </a:ext>
            </a:extLst>
          </a:blip>
          <a:srcRect/>
          <a:stretch/>
        </p:blipFill>
        <p:spPr bwMode="auto">
          <a:xfrm>
            <a:off x="1700914" y="5308600"/>
            <a:ext cx="4587822" cy="403521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300171" y="393700"/>
            <a:ext cx="4968858" cy="396240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B7E9640D-D1A7-0743-1D93-6D102879126C}"/>
              </a:ext>
            </a:extLst>
          </p:cNvPr>
          <p:cNvPicPr>
            <a:picLocks noChangeAspect="1"/>
          </p:cNvPicPr>
          <p:nvPr/>
        </p:nvPicPr>
        <p:blipFill>
          <a:blip r:embed="rId3"/>
          <a:stretch>
            <a:fillRect/>
          </a:stretch>
        </p:blipFill>
        <p:spPr>
          <a:xfrm>
            <a:off x="1041400" y="5373687"/>
            <a:ext cx="6269029" cy="361570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ED99E6-CE9C-3CBC-9809-E65D751B4EDD}"/>
              </a:ext>
            </a:extLst>
          </p:cNvPr>
          <p:cNvSpPr txBox="1"/>
          <p:nvPr/>
        </p:nvSpPr>
        <p:spPr>
          <a:xfrm>
            <a:off x="203200" y="317500"/>
            <a:ext cx="7010400" cy="9264075"/>
          </a:xfrm>
          <a:prstGeom prst="rect">
            <a:avLst/>
          </a:prstGeom>
          <a:noFill/>
        </p:spPr>
        <p:txBody>
          <a:bodyPr wrap="square" rtlCol="0">
            <a:spAutoFit/>
          </a:bodyPr>
          <a:lstStyle/>
          <a:p>
            <a:r>
              <a:rPr lang="en-US" sz="2000" dirty="0">
                <a:solidFill>
                  <a:srgbClr val="FF0000"/>
                </a:solidFill>
              </a:rPr>
              <a:t>CONCLUSION:</a:t>
            </a:r>
          </a:p>
          <a:p>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It will take care of the current book detail at any point of time.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book issue, book return will update the current book details automatically show that user will get the update current book details.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main purpose of this project is to reduce the manual work.</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This software is capable of managing book issues, returns,  and calculating/managing fines.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Generating various reports for record keeping according to end user requirements.</a:t>
            </a:r>
          </a:p>
          <a:p>
            <a:endParaRPr lang="en-US" dirty="0"/>
          </a:p>
          <a:p>
            <a:endParaRPr lang="en-US" dirty="0"/>
          </a:p>
          <a:p>
            <a:r>
              <a:rPr lang="en-US" dirty="0"/>
              <a:t>                       </a:t>
            </a:r>
            <a:r>
              <a:rPr lang="en-US" b="1" u="sng" dirty="0"/>
              <a:t>Work Done BY Sai Sudhakar (Roll No: B45)</a:t>
            </a:r>
          </a:p>
          <a:p>
            <a:r>
              <a:rPr lang="en-US" dirty="0"/>
              <a:t>   </a:t>
            </a:r>
          </a:p>
          <a:p>
            <a:pPr marL="285750" indent="-285750">
              <a:buFont typeface="Arial" panose="020B0604020202020204" pitchFamily="34" charset="0"/>
              <a:buChar char="•"/>
            </a:pPr>
            <a:r>
              <a:rPr lang="en-US" dirty="0"/>
              <a:t>Written code for the main page (login page ,register ,</a:t>
            </a:r>
            <a:r>
              <a:rPr lang="en-US" dirty="0" err="1"/>
              <a:t>bms</a:t>
            </a:r>
            <a:r>
              <a:rPr lang="en-US" dirty="0"/>
              <a:t>  page)</a:t>
            </a:r>
          </a:p>
          <a:p>
            <a:pPr marL="285750" indent="-285750">
              <a:buFont typeface="Arial" panose="020B0604020202020204" pitchFamily="34" charset="0"/>
              <a:buChar char="•"/>
            </a:pPr>
            <a:r>
              <a:rPr lang="en-US" dirty="0"/>
              <a:t>Linking pages with </a:t>
            </a:r>
            <a:r>
              <a:rPr lang="en-US" dirty="0" err="1"/>
              <a:t>gui</a:t>
            </a:r>
            <a:r>
              <a:rPr lang="en-US" dirty="0"/>
              <a:t> interface</a:t>
            </a:r>
          </a:p>
          <a:p>
            <a:pPr marL="285750" indent="-285750">
              <a:buFont typeface="Arial" panose="020B0604020202020204" pitchFamily="34" charset="0"/>
              <a:buChar char="•"/>
            </a:pPr>
            <a:r>
              <a:rPr lang="en-US" dirty="0"/>
              <a:t>Written the codes how to input </a:t>
            </a:r>
          </a:p>
          <a:p>
            <a:pPr marL="285750" indent="-285750">
              <a:buFont typeface="Arial" panose="020B0604020202020204" pitchFamily="34" charset="0"/>
              <a:buChar char="•"/>
            </a:pPr>
            <a:r>
              <a:rPr lang="en-US" dirty="0"/>
              <a:t>Created the buttons to linking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r>
              <a:rPr lang="en-US" b="1" u="sng" dirty="0"/>
              <a:t>Work Done BY Utkarsh (Roll No:B70 )</a:t>
            </a:r>
          </a:p>
          <a:p>
            <a:endParaRPr lang="en-US" b="1" u="sng" dirty="0"/>
          </a:p>
          <a:p>
            <a:pPr marL="285750" indent="-285750">
              <a:buFont typeface="Arial" panose="020B0604020202020204" pitchFamily="34" charset="0"/>
              <a:buChar char="•"/>
            </a:pPr>
            <a:r>
              <a:rPr lang="en-US" dirty="0"/>
              <a:t>Helping in the code  of the labelling of the </a:t>
            </a:r>
            <a:r>
              <a:rPr lang="en-US" dirty="0" err="1"/>
              <a:t>gui</a:t>
            </a:r>
            <a:endParaRPr lang="en-US" dirty="0"/>
          </a:p>
          <a:p>
            <a:pPr marL="285750" indent="-285750">
              <a:buFont typeface="Arial" panose="020B0604020202020204" pitchFamily="34" charset="0"/>
              <a:buChar char="•"/>
            </a:pPr>
            <a:r>
              <a:rPr lang="en-US" dirty="0"/>
              <a:t>Given some descriptions in the coding part </a:t>
            </a:r>
          </a:p>
          <a:p>
            <a:pPr marL="285750" indent="-285750">
              <a:buFont typeface="Arial" panose="020B0604020202020204" pitchFamily="34" charset="0"/>
              <a:buChar char="•"/>
            </a:pPr>
            <a:r>
              <a:rPr lang="en-US" dirty="0"/>
              <a:t>Report file created</a:t>
            </a:r>
          </a:p>
          <a:p>
            <a:endParaRPr lang="en-US" dirty="0"/>
          </a:p>
          <a:p>
            <a:endParaRPr lang="en-US" dirty="0"/>
          </a:p>
          <a:p>
            <a:endParaRPr lang="en-US" dirty="0"/>
          </a:p>
        </p:txBody>
      </p:sp>
    </p:spTree>
    <p:extLst>
      <p:ext uri="{BB962C8B-B14F-4D97-AF65-F5344CB8AC3E}">
        <p14:creationId xmlns:p14="http://schemas.microsoft.com/office/powerpoint/2010/main" val="3223639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0400" y="2832100"/>
            <a:ext cx="5910580" cy="1495425"/>
          </a:xfrm>
          <a:prstGeom prst="rect">
            <a:avLst/>
          </a:prstGeom>
        </p:spPr>
        <p:txBody>
          <a:bodyPr vert="horz" wrap="square" lIns="0" tIns="156210" rIns="0" bIns="0" rtlCol="0">
            <a:spAutoFit/>
          </a:bodyPr>
          <a:lstStyle/>
          <a:p>
            <a:pPr marL="12700">
              <a:lnSpc>
                <a:spcPct val="100000"/>
              </a:lnSpc>
              <a:spcBef>
                <a:spcPts val="1230"/>
              </a:spcBef>
            </a:pPr>
            <a:r>
              <a:rPr sz="1800" b="1" spc="-10" dirty="0">
                <a:latin typeface="Arial"/>
                <a:cs typeface="Arial"/>
              </a:rPr>
              <a:t>Conclusion</a:t>
            </a:r>
            <a:endParaRPr sz="1800" dirty="0">
              <a:latin typeface="Arial"/>
              <a:cs typeface="Arial"/>
            </a:endParaRPr>
          </a:p>
          <a:p>
            <a:pPr marL="469900" marR="5080">
              <a:lnSpc>
                <a:spcPct val="127499"/>
              </a:lnSpc>
              <a:spcBef>
                <a:spcPts val="475"/>
              </a:spcBef>
            </a:pPr>
            <a:r>
              <a:rPr sz="1600" dirty="0">
                <a:latin typeface="Arial"/>
                <a:cs typeface="Arial"/>
              </a:rPr>
              <a:t>This</a:t>
            </a:r>
            <a:r>
              <a:rPr sz="1600" spc="-35" dirty="0">
                <a:latin typeface="Arial"/>
                <a:cs typeface="Arial"/>
              </a:rPr>
              <a:t> </a:t>
            </a:r>
            <a:r>
              <a:rPr sz="1600" dirty="0">
                <a:latin typeface="Arial"/>
                <a:cs typeface="Arial"/>
              </a:rPr>
              <a:t>software</a:t>
            </a:r>
            <a:r>
              <a:rPr sz="1600" spc="-25" dirty="0">
                <a:latin typeface="Arial"/>
                <a:cs typeface="Arial"/>
              </a:rPr>
              <a:t> </a:t>
            </a:r>
            <a:r>
              <a:rPr sz="1600" dirty="0">
                <a:latin typeface="Arial"/>
                <a:cs typeface="Arial"/>
              </a:rPr>
              <a:t>is</a:t>
            </a:r>
            <a:r>
              <a:rPr sz="1600" spc="-25" dirty="0">
                <a:latin typeface="Arial"/>
                <a:cs typeface="Arial"/>
              </a:rPr>
              <a:t> </a:t>
            </a:r>
            <a:r>
              <a:rPr sz="1600" dirty="0">
                <a:latin typeface="Arial"/>
                <a:cs typeface="Arial"/>
              </a:rPr>
              <a:t>successfully</a:t>
            </a:r>
            <a:r>
              <a:rPr sz="1600" spc="-25" dirty="0">
                <a:latin typeface="Arial"/>
                <a:cs typeface="Arial"/>
              </a:rPr>
              <a:t> </a:t>
            </a:r>
            <a:r>
              <a:rPr sz="1600" dirty="0">
                <a:latin typeface="Arial"/>
                <a:cs typeface="Arial"/>
              </a:rPr>
              <a:t>done</a:t>
            </a:r>
            <a:r>
              <a:rPr sz="1600" spc="-25" dirty="0">
                <a:latin typeface="Arial"/>
                <a:cs typeface="Arial"/>
              </a:rPr>
              <a:t> </a:t>
            </a:r>
            <a:r>
              <a:rPr sz="1600" dirty="0">
                <a:latin typeface="Arial"/>
                <a:cs typeface="Arial"/>
              </a:rPr>
              <a:t>to</a:t>
            </a:r>
            <a:r>
              <a:rPr sz="1600" spc="-25" dirty="0">
                <a:latin typeface="Arial"/>
                <a:cs typeface="Arial"/>
              </a:rPr>
              <a:t> </a:t>
            </a:r>
            <a:r>
              <a:rPr sz="1600" dirty="0">
                <a:latin typeface="Arial"/>
                <a:cs typeface="Arial"/>
              </a:rPr>
              <a:t>maintain</a:t>
            </a:r>
            <a:r>
              <a:rPr sz="1600" spc="-25" dirty="0">
                <a:latin typeface="Arial"/>
                <a:cs typeface="Arial"/>
              </a:rPr>
              <a:t> </a:t>
            </a:r>
            <a:r>
              <a:rPr sz="1600" dirty="0">
                <a:latin typeface="Arial"/>
                <a:cs typeface="Arial"/>
              </a:rPr>
              <a:t>a</a:t>
            </a:r>
            <a:r>
              <a:rPr sz="1600" spc="-25" dirty="0">
                <a:latin typeface="Arial"/>
                <a:cs typeface="Arial"/>
              </a:rPr>
              <a:t> </a:t>
            </a:r>
            <a:r>
              <a:rPr sz="1600" dirty="0">
                <a:latin typeface="Arial"/>
                <a:cs typeface="Arial"/>
              </a:rPr>
              <a:t>book</a:t>
            </a:r>
            <a:r>
              <a:rPr sz="1600" spc="-25" dirty="0">
                <a:latin typeface="Arial"/>
                <a:cs typeface="Arial"/>
              </a:rPr>
              <a:t> </a:t>
            </a:r>
            <a:r>
              <a:rPr sz="1600" spc="-10" dirty="0">
                <a:latin typeface="Arial"/>
                <a:cs typeface="Arial"/>
              </a:rPr>
              <a:t>shop’s transaction.</a:t>
            </a:r>
            <a:endParaRPr sz="1600" dirty="0">
              <a:latin typeface="Arial"/>
              <a:cs typeface="Arial"/>
            </a:endParaRPr>
          </a:p>
          <a:p>
            <a:pPr marL="469900">
              <a:lnSpc>
                <a:spcPct val="100000"/>
              </a:lnSpc>
              <a:spcBef>
                <a:spcPts val="990"/>
              </a:spcBef>
            </a:pPr>
            <a:r>
              <a:rPr sz="1600" dirty="0">
                <a:latin typeface="Arial"/>
                <a:cs typeface="Arial"/>
              </a:rPr>
              <a:t>The</a:t>
            </a:r>
            <a:r>
              <a:rPr sz="1600" spc="-30" dirty="0">
                <a:latin typeface="Arial"/>
                <a:cs typeface="Arial"/>
              </a:rPr>
              <a:t> </a:t>
            </a:r>
            <a:r>
              <a:rPr sz="1600" dirty="0">
                <a:latin typeface="Arial"/>
                <a:cs typeface="Arial"/>
              </a:rPr>
              <a:t>project</a:t>
            </a:r>
            <a:r>
              <a:rPr sz="1600" spc="-30" dirty="0">
                <a:latin typeface="Arial"/>
                <a:cs typeface="Arial"/>
              </a:rPr>
              <a:t> </a:t>
            </a:r>
            <a:r>
              <a:rPr sz="1600" dirty="0">
                <a:latin typeface="Arial"/>
                <a:cs typeface="Arial"/>
              </a:rPr>
              <a:t>is</a:t>
            </a:r>
            <a:r>
              <a:rPr sz="1600" spc="-30" dirty="0">
                <a:latin typeface="Arial"/>
                <a:cs typeface="Arial"/>
              </a:rPr>
              <a:t> </a:t>
            </a:r>
            <a:r>
              <a:rPr sz="1600" dirty="0">
                <a:latin typeface="Arial"/>
                <a:cs typeface="Arial"/>
              </a:rPr>
              <a:t>completed</a:t>
            </a:r>
            <a:r>
              <a:rPr sz="1600" spc="-30" dirty="0">
                <a:latin typeface="Arial"/>
                <a:cs typeface="Arial"/>
              </a:rPr>
              <a:t> </a:t>
            </a:r>
            <a:r>
              <a:rPr sz="1600" dirty="0">
                <a:latin typeface="Arial"/>
                <a:cs typeface="Arial"/>
              </a:rPr>
              <a:t>that</a:t>
            </a:r>
            <a:r>
              <a:rPr sz="1600" spc="-30" dirty="0">
                <a:latin typeface="Arial"/>
                <a:cs typeface="Arial"/>
              </a:rPr>
              <a:t> </a:t>
            </a:r>
            <a:r>
              <a:rPr sz="1600" dirty="0">
                <a:latin typeface="Arial"/>
                <a:cs typeface="Arial"/>
              </a:rPr>
              <a:t>follow</a:t>
            </a:r>
            <a:r>
              <a:rPr sz="1600" spc="-30" dirty="0">
                <a:latin typeface="Arial"/>
                <a:cs typeface="Arial"/>
              </a:rPr>
              <a:t> </a:t>
            </a:r>
            <a:r>
              <a:rPr sz="1600" dirty="0">
                <a:latin typeface="Arial"/>
                <a:cs typeface="Arial"/>
              </a:rPr>
              <a:t>incremental</a:t>
            </a:r>
            <a:r>
              <a:rPr sz="1600" spc="-30" dirty="0">
                <a:latin typeface="Arial"/>
                <a:cs typeface="Arial"/>
              </a:rPr>
              <a:t> </a:t>
            </a:r>
            <a:r>
              <a:rPr sz="1600" spc="-10" dirty="0">
                <a:latin typeface="Arial"/>
                <a:cs typeface="Arial"/>
              </a:rPr>
              <a:t>model</a:t>
            </a:r>
            <a:endParaRPr sz="1600" dirty="0">
              <a:latin typeface="Arial"/>
              <a:cs typeface="Arial"/>
            </a:endParaRPr>
          </a:p>
        </p:txBody>
      </p:sp>
      <p:sp>
        <p:nvSpPr>
          <p:cNvPr id="3" name="object 3"/>
          <p:cNvSpPr txBox="1"/>
          <p:nvPr/>
        </p:nvSpPr>
        <p:spPr>
          <a:xfrm>
            <a:off x="696912" y="4676621"/>
            <a:ext cx="6576695" cy="3733330"/>
          </a:xfrm>
          <a:prstGeom prst="rect">
            <a:avLst/>
          </a:prstGeom>
        </p:spPr>
        <p:txBody>
          <a:bodyPr vert="horz" wrap="square" lIns="0" tIns="168275" rIns="0" bIns="0" rtlCol="0">
            <a:spAutoFit/>
          </a:bodyPr>
          <a:lstStyle/>
          <a:p>
            <a:pPr marL="79375">
              <a:lnSpc>
                <a:spcPct val="100000"/>
              </a:lnSpc>
              <a:spcBef>
                <a:spcPts val="1325"/>
              </a:spcBef>
            </a:pPr>
            <a:r>
              <a:rPr sz="1800" b="1" spc="-10" dirty="0">
                <a:latin typeface="Arial"/>
                <a:cs typeface="Arial"/>
              </a:rPr>
              <a:t>Reference</a:t>
            </a:r>
            <a:endParaRPr sz="1800" dirty="0">
              <a:latin typeface="Arial"/>
              <a:cs typeface="Arial"/>
            </a:endParaRPr>
          </a:p>
          <a:p>
            <a:pPr marL="708025" indent="-171450">
              <a:lnSpc>
                <a:spcPct val="100000"/>
              </a:lnSpc>
              <a:spcBef>
                <a:spcPts val="750"/>
              </a:spcBef>
              <a:buFont typeface="Arial" panose="020B0604020202020204" pitchFamily="34" charset="0"/>
              <a:buChar char="•"/>
            </a:pPr>
            <a:r>
              <a:rPr sz="1100" spc="-10" dirty="0">
                <a:solidFill>
                  <a:srgbClr val="4470C3"/>
                </a:solidFill>
                <a:latin typeface="Arial"/>
                <a:cs typeface="Arial"/>
              </a:rPr>
              <a:t>YOUTUBE</a:t>
            </a:r>
            <a:endParaRPr lang="en-IN" sz="1100" dirty="0">
              <a:latin typeface="Arial"/>
              <a:cs typeface="Arial"/>
            </a:endParaRPr>
          </a:p>
          <a:p>
            <a:pPr marL="708025" indent="-171450">
              <a:lnSpc>
                <a:spcPct val="100000"/>
              </a:lnSpc>
              <a:spcBef>
                <a:spcPts val="750"/>
              </a:spcBef>
              <a:buFont typeface="Arial" panose="020B0604020202020204" pitchFamily="34" charset="0"/>
              <a:buChar char="•"/>
            </a:pPr>
            <a:r>
              <a:rPr sz="1100" spc="-10" dirty="0">
                <a:solidFill>
                  <a:srgbClr val="4470C3"/>
                </a:solidFill>
                <a:latin typeface="Arial"/>
                <a:cs typeface="Arial"/>
              </a:rPr>
              <a:t>GOOGLE</a:t>
            </a:r>
            <a:endParaRPr sz="1100" dirty="0">
              <a:latin typeface="Arial"/>
              <a:cs typeface="Arial"/>
            </a:endParaRPr>
          </a:p>
          <a:p>
            <a:pPr marL="536575">
              <a:lnSpc>
                <a:spcPct val="100000"/>
              </a:lnSpc>
              <a:spcBef>
                <a:spcPts val="835"/>
              </a:spcBef>
            </a:pPr>
            <a:r>
              <a:rPr sz="1400" b="1" spc="-10" dirty="0">
                <a:solidFill>
                  <a:srgbClr val="0461C1"/>
                </a:solidFill>
                <a:latin typeface="Arial"/>
                <a:cs typeface="Arial"/>
                <a:hlinkClick r:id="rId2"/>
              </a:rPr>
              <a:t>https://www.google.com/search?q=book+management+system+project</a:t>
            </a:r>
            <a:endParaRPr sz="1400" dirty="0">
              <a:latin typeface="Arial"/>
              <a:cs typeface="Arial"/>
            </a:endParaRPr>
          </a:p>
          <a:p>
            <a:pPr marL="536575" marR="8890">
              <a:lnSpc>
                <a:spcPct val="127499"/>
              </a:lnSpc>
              <a:spcBef>
                <a:spcPts val="850"/>
              </a:spcBef>
            </a:pPr>
            <a:r>
              <a:rPr sz="1400" b="1" u="sng" spc="-10" dirty="0">
                <a:solidFill>
                  <a:srgbClr val="1154CC"/>
                </a:solidFill>
                <a:uFill>
                  <a:solidFill>
                    <a:srgbClr val="1154CC"/>
                  </a:solidFill>
                </a:uFill>
                <a:latin typeface="Arial"/>
                <a:cs typeface="Arial"/>
                <a:hlinkClick r:id="rId3"/>
              </a:rPr>
              <a:t>https://itsourcecode.com/free-projects/python-projects/book-store-</a:t>
            </a:r>
            <a:r>
              <a:rPr sz="1400" b="1" u="sng" spc="-25" dirty="0">
                <a:solidFill>
                  <a:srgbClr val="1154CC"/>
                </a:solidFill>
                <a:uFill>
                  <a:solidFill>
                    <a:srgbClr val="1154CC"/>
                  </a:solidFill>
                </a:uFill>
                <a:latin typeface="Arial"/>
                <a:cs typeface="Arial"/>
                <a:hlinkClick r:id="rId3"/>
              </a:rPr>
              <a:t>man</a:t>
            </a:r>
            <a:r>
              <a:rPr sz="1400" b="1" spc="-25" dirty="0">
                <a:solidFill>
                  <a:srgbClr val="1154CC"/>
                </a:solidFill>
                <a:latin typeface="Arial"/>
                <a:cs typeface="Arial"/>
              </a:rPr>
              <a:t> </a:t>
            </a:r>
            <a:r>
              <a:rPr sz="1400" b="1" u="sng" spc="-10" dirty="0">
                <a:solidFill>
                  <a:srgbClr val="1154CC"/>
                </a:solidFill>
                <a:uFill>
                  <a:solidFill>
                    <a:srgbClr val="1154CC"/>
                  </a:solidFill>
                </a:uFill>
                <a:latin typeface="Arial"/>
                <a:cs typeface="Arial"/>
                <a:hlinkClick r:id="rId3"/>
              </a:rPr>
              <a:t>agement</a:t>
            </a:r>
            <a:endParaRPr sz="1400" dirty="0">
              <a:latin typeface="Arial"/>
              <a:cs typeface="Arial"/>
            </a:endParaRPr>
          </a:p>
          <a:p>
            <a:pPr>
              <a:lnSpc>
                <a:spcPct val="100000"/>
              </a:lnSpc>
              <a:spcBef>
                <a:spcPts val="35"/>
              </a:spcBef>
            </a:pPr>
            <a:endParaRPr sz="1650" dirty="0">
              <a:latin typeface="Arial"/>
              <a:cs typeface="Arial"/>
            </a:endParaRPr>
          </a:p>
          <a:p>
            <a:pPr marL="12700">
              <a:lnSpc>
                <a:spcPct val="100000"/>
              </a:lnSpc>
            </a:pPr>
            <a:r>
              <a:rPr sz="1400" b="1" u="sng" dirty="0">
                <a:uFill>
                  <a:solidFill>
                    <a:srgbClr val="000000"/>
                  </a:solidFill>
                </a:uFill>
                <a:latin typeface="Arial"/>
                <a:cs typeface="Arial"/>
              </a:rPr>
              <a:t>GitHub</a:t>
            </a:r>
            <a:r>
              <a:rPr sz="1400" b="1" u="sng" spc="-25" dirty="0">
                <a:uFill>
                  <a:solidFill>
                    <a:srgbClr val="000000"/>
                  </a:solidFill>
                </a:uFill>
                <a:latin typeface="Arial"/>
                <a:cs typeface="Arial"/>
              </a:rPr>
              <a:t> </a:t>
            </a:r>
            <a:r>
              <a:rPr sz="1400" b="1" u="sng" dirty="0">
                <a:uFill>
                  <a:solidFill>
                    <a:srgbClr val="000000"/>
                  </a:solidFill>
                </a:uFill>
                <a:latin typeface="Arial"/>
                <a:cs typeface="Arial"/>
              </a:rPr>
              <a:t>Link</a:t>
            </a:r>
            <a:r>
              <a:rPr sz="1400" b="1" u="sng" spc="-20" dirty="0">
                <a:uFill>
                  <a:solidFill>
                    <a:srgbClr val="000000"/>
                  </a:solidFill>
                </a:uFill>
                <a:latin typeface="Arial"/>
                <a:cs typeface="Arial"/>
              </a:rPr>
              <a:t> </a:t>
            </a:r>
            <a:r>
              <a:rPr sz="1400" b="1" u="sng" dirty="0">
                <a:uFill>
                  <a:solidFill>
                    <a:srgbClr val="000000"/>
                  </a:solidFill>
                </a:uFill>
                <a:latin typeface="Arial"/>
                <a:cs typeface="Arial"/>
              </a:rPr>
              <a:t>for</a:t>
            </a:r>
            <a:r>
              <a:rPr sz="1400" b="1" u="sng" spc="-20" dirty="0">
                <a:uFill>
                  <a:solidFill>
                    <a:srgbClr val="000000"/>
                  </a:solidFill>
                </a:uFill>
                <a:latin typeface="Arial"/>
                <a:cs typeface="Arial"/>
              </a:rPr>
              <a:t> </a:t>
            </a:r>
            <a:r>
              <a:rPr sz="1400" b="1" u="sng" spc="-10" dirty="0">
                <a:uFill>
                  <a:solidFill>
                    <a:srgbClr val="000000"/>
                  </a:solidFill>
                </a:uFill>
                <a:latin typeface="Arial"/>
                <a:cs typeface="Arial"/>
              </a:rPr>
              <a:t>project:-</a:t>
            </a:r>
            <a:endParaRPr lang="en-IN" sz="1400" u="sng" dirty="0">
              <a:uFill>
                <a:solidFill>
                  <a:srgbClr val="000000"/>
                </a:solidFill>
              </a:uFill>
              <a:latin typeface="Arial"/>
              <a:cs typeface="Arial"/>
            </a:endParaRPr>
          </a:p>
          <a:p>
            <a:pPr marL="12700">
              <a:lnSpc>
                <a:spcPct val="100000"/>
              </a:lnSpc>
            </a:pPr>
            <a:endParaRPr lang="en-IN" sz="1400" b="1" u="sng" spc="-25" dirty="0">
              <a:uFill>
                <a:solidFill>
                  <a:srgbClr val="000000"/>
                </a:solidFill>
              </a:uFill>
              <a:latin typeface="Arial"/>
              <a:cs typeface="Arial"/>
            </a:endParaRPr>
          </a:p>
          <a:p>
            <a:pPr marL="12700">
              <a:lnSpc>
                <a:spcPct val="100000"/>
              </a:lnSpc>
            </a:pPr>
            <a:endParaRPr lang="en-IN" sz="1400" b="1" u="sng" spc="-25" dirty="0">
              <a:uFill>
                <a:solidFill>
                  <a:srgbClr val="000000"/>
                </a:solidFill>
              </a:uFill>
              <a:latin typeface="Arial"/>
              <a:cs typeface="Arial"/>
            </a:endParaRPr>
          </a:p>
          <a:p>
            <a:pPr marL="12700">
              <a:lnSpc>
                <a:spcPct val="100000"/>
              </a:lnSpc>
            </a:pPr>
            <a:endParaRPr lang="en-IN" sz="1400" b="1" spc="-25" dirty="0">
              <a:latin typeface="Arial"/>
              <a:cs typeface="Arial"/>
            </a:endParaRPr>
          </a:p>
          <a:p>
            <a:pPr marL="469900" indent="-228600">
              <a:lnSpc>
                <a:spcPct val="100000"/>
              </a:lnSpc>
              <a:buAutoNum type="arabicPeriod" startAt="2"/>
              <a:tabLst>
                <a:tab pos="469900" algn="l"/>
              </a:tabLst>
            </a:pPr>
            <a:endParaRPr lang="en-US" sz="1400" b="1" spc="-25" dirty="0">
              <a:latin typeface="Arial"/>
              <a:cs typeface="Arial"/>
            </a:endParaRPr>
          </a:p>
          <a:p>
            <a:pPr marL="469900" indent="-228600">
              <a:lnSpc>
                <a:spcPct val="100000"/>
              </a:lnSpc>
              <a:buAutoNum type="arabicPeriod" startAt="2"/>
              <a:tabLst>
                <a:tab pos="469900" algn="l"/>
              </a:tabLst>
            </a:pPr>
            <a:endParaRPr lang="en-IN" sz="1400" b="1" spc="-25" dirty="0">
              <a:latin typeface="Arial"/>
              <a:cs typeface="Arial"/>
            </a:endParaRPr>
          </a:p>
          <a:p>
            <a:pPr marL="469900" indent="-228600">
              <a:lnSpc>
                <a:spcPct val="100000"/>
              </a:lnSpc>
              <a:buAutoNum type="arabicPeriod" startAt="2"/>
              <a:tabLst>
                <a:tab pos="469900" algn="l"/>
              </a:tabLst>
            </a:pPr>
            <a:endParaRPr sz="1400" dirty="0">
              <a:latin typeface="Arial"/>
              <a:cs typeface="Arial"/>
            </a:endParaRPr>
          </a:p>
        </p:txBody>
      </p:sp>
      <p:sp>
        <p:nvSpPr>
          <p:cNvPr id="7" name="TextBox 6">
            <a:extLst>
              <a:ext uri="{FF2B5EF4-FFF2-40B4-BE49-F238E27FC236}">
                <a16:creationId xmlns:a16="http://schemas.microsoft.com/office/drawing/2014/main" id="{B838C254-3C0B-8117-F459-F30BCE051A61}"/>
              </a:ext>
            </a:extLst>
          </p:cNvPr>
          <p:cNvSpPr txBox="1"/>
          <p:nvPr/>
        </p:nvSpPr>
        <p:spPr>
          <a:xfrm>
            <a:off x="2336800" y="8890423"/>
            <a:ext cx="3786186" cy="584775"/>
          </a:xfrm>
          <a:prstGeom prst="rect">
            <a:avLst/>
          </a:prstGeom>
          <a:noFill/>
        </p:spPr>
        <p:txBody>
          <a:bodyPr wrap="square">
            <a:spAutoFit/>
          </a:bodyPr>
          <a:lstStyle/>
          <a:p>
            <a:r>
              <a:rPr lang="en-US" sz="3200" b="1" dirty="0">
                <a:latin typeface="Gill Sans MT (Headings)"/>
                <a:cs typeface="Vani" panose="020B0502040204020203" pitchFamily="18" charset="0"/>
              </a:rPr>
              <a:t>Thank You!!!!</a:t>
            </a:r>
            <a:endParaRPr lang="en-IN" sz="3200" dirty="0">
              <a:latin typeface="Gill Sans MT (Headings)"/>
              <a:cs typeface="Vani" panose="020B0502040204020203" pitchFamily="18" charset="0"/>
            </a:endParaRPr>
          </a:p>
        </p:txBody>
      </p:sp>
      <p:sp>
        <p:nvSpPr>
          <p:cNvPr id="5" name="TextBox 4">
            <a:extLst>
              <a:ext uri="{FF2B5EF4-FFF2-40B4-BE49-F238E27FC236}">
                <a16:creationId xmlns:a16="http://schemas.microsoft.com/office/drawing/2014/main" id="{C19F5B20-2D6A-BD68-E140-65F3A03D66FA}"/>
              </a:ext>
            </a:extLst>
          </p:cNvPr>
          <p:cNvSpPr txBox="1"/>
          <p:nvPr/>
        </p:nvSpPr>
        <p:spPr>
          <a:xfrm>
            <a:off x="779780" y="553035"/>
            <a:ext cx="5791200" cy="1754326"/>
          </a:xfrm>
          <a:prstGeom prst="rect">
            <a:avLst/>
          </a:prstGeom>
          <a:noFill/>
        </p:spPr>
        <p:txBody>
          <a:bodyPr wrap="square">
            <a:spAutoFit/>
          </a:bodyPr>
          <a:lstStyle/>
          <a:p>
            <a:r>
              <a:rPr lang="en-US" dirty="0"/>
              <a:t>              </a:t>
            </a:r>
            <a:r>
              <a:rPr lang="en-US" b="1" u="sng" dirty="0"/>
              <a:t>Work Done BY </a:t>
            </a:r>
            <a:r>
              <a:rPr lang="en-US" b="1" u="sng" dirty="0" err="1"/>
              <a:t>Eswar</a:t>
            </a:r>
            <a:r>
              <a:rPr lang="en-US" b="1" u="sng" dirty="0"/>
              <a:t> (Roll No: A20)</a:t>
            </a:r>
          </a:p>
          <a:p>
            <a:endParaRPr lang="en-IN" dirty="0"/>
          </a:p>
          <a:p>
            <a:pPr marL="285750" indent="-285750">
              <a:buFont typeface="Arial" panose="020B0604020202020204" pitchFamily="34" charset="0"/>
              <a:buChar char="•"/>
            </a:pPr>
            <a:r>
              <a:rPr lang="en-IN" dirty="0"/>
              <a:t>Helped to created the available book , return book, issue book</a:t>
            </a:r>
          </a:p>
          <a:p>
            <a:pPr marL="285750" indent="-285750">
              <a:buFont typeface="Arial" panose="020B0604020202020204" pitchFamily="34" charset="0"/>
              <a:buChar char="•"/>
            </a:pPr>
            <a:r>
              <a:rPr lang="en-IN" dirty="0"/>
              <a:t>Designed the page with data saving </a:t>
            </a:r>
          </a:p>
          <a:p>
            <a:pPr marL="285750" indent="-285750">
              <a:buFont typeface="Arial" panose="020B0604020202020204" pitchFamily="34" charset="0"/>
              <a:buChar char="•"/>
            </a:pPr>
            <a:r>
              <a:rPr lang="en-IN" dirty="0"/>
              <a:t>Imported images and linked the page  </a:t>
            </a:r>
          </a:p>
        </p:txBody>
      </p:sp>
    </p:spTree>
    <p:extLst>
      <p:ext uri="{BB962C8B-B14F-4D97-AF65-F5344CB8AC3E}">
        <p14:creationId xmlns:p14="http://schemas.microsoft.com/office/powerpoint/2010/main" val="17846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B424A-F261-C6D2-4EC8-1BDDD17DF784}"/>
              </a:ext>
            </a:extLst>
          </p:cNvPr>
          <p:cNvSpPr txBox="1"/>
          <p:nvPr/>
        </p:nvSpPr>
        <p:spPr>
          <a:xfrm>
            <a:off x="317500" y="1698265"/>
            <a:ext cx="6934200" cy="7727757"/>
          </a:xfrm>
          <a:prstGeom prst="rect">
            <a:avLst/>
          </a:prstGeom>
          <a:noFill/>
        </p:spPr>
        <p:txBody>
          <a:bodyPr wrap="square">
            <a:spAutoFit/>
          </a:bodyPr>
          <a:lstStyle/>
          <a:p>
            <a:pPr marL="12700">
              <a:lnSpc>
                <a:spcPct val="100000"/>
              </a:lnSpc>
              <a:spcBef>
                <a:spcPts val="100"/>
              </a:spcBef>
            </a:pPr>
            <a:r>
              <a:rPr lang="en-US" sz="2000" b="1" u="sng" dirty="0">
                <a:solidFill>
                  <a:srgbClr val="201F1F"/>
                </a:solidFill>
                <a:latin typeface="Times New Roman"/>
                <a:cs typeface="Times New Roman"/>
              </a:rPr>
              <a:t>PROJECT</a:t>
            </a:r>
            <a:r>
              <a:rPr lang="en-US" sz="2000" b="1" u="sng" spc="-180" dirty="0">
                <a:solidFill>
                  <a:srgbClr val="201F1F"/>
                </a:solidFill>
                <a:latin typeface="Times New Roman"/>
                <a:cs typeface="Times New Roman"/>
              </a:rPr>
              <a:t> </a:t>
            </a:r>
            <a:r>
              <a:rPr lang="en-US" sz="2000" b="1" u="sng" dirty="0">
                <a:solidFill>
                  <a:srgbClr val="201F1F"/>
                </a:solidFill>
                <a:latin typeface="Times New Roman"/>
                <a:cs typeface="Times New Roman"/>
              </a:rPr>
              <a:t>AIMS</a:t>
            </a:r>
            <a:r>
              <a:rPr lang="en-US" sz="2000" b="1" u="sng" spc="-135" dirty="0">
                <a:solidFill>
                  <a:srgbClr val="201F1F"/>
                </a:solidFill>
                <a:latin typeface="Times New Roman"/>
                <a:cs typeface="Times New Roman"/>
              </a:rPr>
              <a:t> </a:t>
            </a:r>
            <a:r>
              <a:rPr lang="en-US" sz="2000" b="1" u="sng" dirty="0">
                <a:solidFill>
                  <a:srgbClr val="201F1F"/>
                </a:solidFill>
                <a:latin typeface="Times New Roman"/>
                <a:cs typeface="Times New Roman"/>
              </a:rPr>
              <a:t>AND </a:t>
            </a:r>
            <a:r>
              <a:rPr lang="en-US" sz="2000" b="1" u="sng" spc="-10" dirty="0">
                <a:solidFill>
                  <a:srgbClr val="201F1F"/>
                </a:solidFill>
                <a:latin typeface="Times New Roman"/>
                <a:cs typeface="Times New Roman"/>
              </a:rPr>
              <a:t>OBJECTIVES:</a:t>
            </a:r>
            <a:endParaRPr lang="en-US" sz="2000" u="sng" dirty="0">
              <a:latin typeface="Times New Roman"/>
              <a:cs typeface="Times New Roman"/>
            </a:endParaRPr>
          </a:p>
          <a:p>
            <a:pPr marL="79375" marR="809625">
              <a:lnSpc>
                <a:spcPts val="1760"/>
              </a:lnSpc>
              <a:spcBef>
                <a:spcPts val="2150"/>
              </a:spcBef>
            </a:pPr>
            <a:r>
              <a:rPr lang="en-US" sz="1800" dirty="0">
                <a:solidFill>
                  <a:srgbClr val="201F1F"/>
                </a:solidFill>
                <a:latin typeface="Times New Roman"/>
                <a:cs typeface="Times New Roman"/>
              </a:rPr>
              <a:t>The</a:t>
            </a:r>
            <a:r>
              <a:rPr lang="en-US" sz="1800" spc="-35" dirty="0">
                <a:solidFill>
                  <a:srgbClr val="201F1F"/>
                </a:solidFill>
                <a:latin typeface="Times New Roman"/>
                <a:cs typeface="Times New Roman"/>
              </a:rPr>
              <a:t> </a:t>
            </a:r>
            <a:r>
              <a:rPr lang="en-US" sz="1800" dirty="0">
                <a:solidFill>
                  <a:srgbClr val="201F1F"/>
                </a:solidFill>
                <a:latin typeface="Times New Roman"/>
                <a:cs typeface="Times New Roman"/>
              </a:rPr>
              <a:t>project</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aims</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and</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objectives</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that</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will</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be</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achieved</a:t>
            </a:r>
            <a:r>
              <a:rPr lang="en-US" sz="1800" spc="-25" dirty="0">
                <a:solidFill>
                  <a:srgbClr val="201F1F"/>
                </a:solidFill>
                <a:latin typeface="Times New Roman"/>
                <a:cs typeface="Times New Roman"/>
              </a:rPr>
              <a:t> </a:t>
            </a:r>
            <a:r>
              <a:rPr lang="en-US" sz="1800" spc="-10" dirty="0">
                <a:solidFill>
                  <a:srgbClr val="201F1F"/>
                </a:solidFill>
                <a:latin typeface="Times New Roman"/>
                <a:cs typeface="Times New Roman"/>
              </a:rPr>
              <a:t>after </a:t>
            </a:r>
            <a:r>
              <a:rPr lang="en-US" sz="1800" dirty="0">
                <a:solidFill>
                  <a:srgbClr val="201F1F"/>
                </a:solidFill>
                <a:latin typeface="Times New Roman"/>
                <a:cs typeface="Times New Roman"/>
              </a:rPr>
              <a:t>completion</a:t>
            </a:r>
            <a:r>
              <a:rPr lang="en-US" sz="1800" spc="-30" dirty="0">
                <a:solidFill>
                  <a:srgbClr val="201F1F"/>
                </a:solidFill>
                <a:latin typeface="Times New Roman"/>
                <a:cs typeface="Times New Roman"/>
              </a:rPr>
              <a:t> </a:t>
            </a:r>
            <a:r>
              <a:rPr lang="en-US" sz="1800" dirty="0">
                <a:solidFill>
                  <a:srgbClr val="201F1F"/>
                </a:solidFill>
                <a:latin typeface="Times New Roman"/>
                <a:cs typeface="Times New Roman"/>
              </a:rPr>
              <a:t>of</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this</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project</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are</a:t>
            </a:r>
            <a:r>
              <a:rPr lang="en-US" sz="1800" spc="-30" dirty="0">
                <a:solidFill>
                  <a:srgbClr val="201F1F"/>
                </a:solidFill>
                <a:latin typeface="Times New Roman"/>
                <a:cs typeface="Times New Roman"/>
              </a:rPr>
              <a:t> </a:t>
            </a:r>
            <a:r>
              <a:rPr lang="en-US" sz="1800" dirty="0">
                <a:solidFill>
                  <a:srgbClr val="201F1F"/>
                </a:solidFill>
                <a:latin typeface="Times New Roman"/>
                <a:cs typeface="Times New Roman"/>
              </a:rPr>
              <a:t>discussed</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in</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this</a:t>
            </a:r>
            <a:r>
              <a:rPr lang="en-US" sz="1800" spc="-30" dirty="0">
                <a:solidFill>
                  <a:srgbClr val="201F1F"/>
                </a:solidFill>
                <a:latin typeface="Times New Roman"/>
                <a:cs typeface="Times New Roman"/>
              </a:rPr>
              <a:t> </a:t>
            </a:r>
            <a:r>
              <a:rPr lang="en-US" sz="1800" spc="-10" dirty="0">
                <a:solidFill>
                  <a:srgbClr val="201F1F"/>
                </a:solidFill>
                <a:latin typeface="Times New Roman"/>
                <a:cs typeface="Times New Roman"/>
              </a:rPr>
              <a:t>subchapter.</a:t>
            </a:r>
            <a:r>
              <a:rPr lang="en-US" sz="1800" spc="-45" dirty="0">
                <a:solidFill>
                  <a:srgbClr val="201F1F"/>
                </a:solidFill>
                <a:latin typeface="Times New Roman"/>
                <a:cs typeface="Times New Roman"/>
              </a:rPr>
              <a:t> </a:t>
            </a:r>
            <a:r>
              <a:rPr lang="en-US" sz="1800" spc="-25" dirty="0">
                <a:solidFill>
                  <a:srgbClr val="201F1F"/>
                </a:solidFill>
                <a:latin typeface="Times New Roman"/>
                <a:cs typeface="Times New Roman"/>
              </a:rPr>
              <a:t>The </a:t>
            </a:r>
            <a:r>
              <a:rPr lang="en-US" sz="1800" dirty="0">
                <a:solidFill>
                  <a:srgbClr val="201F1F"/>
                </a:solidFill>
                <a:latin typeface="Times New Roman"/>
                <a:cs typeface="Times New Roman"/>
              </a:rPr>
              <a:t>aims</a:t>
            </a:r>
            <a:r>
              <a:rPr lang="en-US" sz="1800" spc="-35" dirty="0">
                <a:solidFill>
                  <a:srgbClr val="201F1F"/>
                </a:solidFill>
                <a:latin typeface="Times New Roman"/>
                <a:cs typeface="Times New Roman"/>
              </a:rPr>
              <a:t> </a:t>
            </a:r>
            <a:r>
              <a:rPr lang="en-US" sz="1800" dirty="0">
                <a:solidFill>
                  <a:srgbClr val="201F1F"/>
                </a:solidFill>
                <a:latin typeface="Times New Roman"/>
                <a:cs typeface="Times New Roman"/>
              </a:rPr>
              <a:t>and</a:t>
            </a:r>
            <a:r>
              <a:rPr lang="en-US" sz="1800" spc="-20" dirty="0">
                <a:solidFill>
                  <a:srgbClr val="201F1F"/>
                </a:solidFill>
                <a:latin typeface="Times New Roman"/>
                <a:cs typeface="Times New Roman"/>
              </a:rPr>
              <a:t> </a:t>
            </a:r>
            <a:r>
              <a:rPr lang="en-US" sz="1800" dirty="0">
                <a:solidFill>
                  <a:srgbClr val="201F1F"/>
                </a:solidFill>
                <a:latin typeface="Times New Roman"/>
                <a:cs typeface="Times New Roman"/>
              </a:rPr>
              <a:t>objectives</a:t>
            </a:r>
            <a:r>
              <a:rPr lang="en-US" sz="1800" spc="-25" dirty="0">
                <a:solidFill>
                  <a:srgbClr val="201F1F"/>
                </a:solidFill>
                <a:latin typeface="Times New Roman"/>
                <a:cs typeface="Times New Roman"/>
              </a:rPr>
              <a:t> </a:t>
            </a:r>
            <a:r>
              <a:rPr lang="en-US" sz="1800" dirty="0">
                <a:solidFill>
                  <a:srgbClr val="201F1F"/>
                </a:solidFill>
                <a:latin typeface="Times New Roman"/>
                <a:cs typeface="Times New Roman"/>
              </a:rPr>
              <a:t>are</a:t>
            </a:r>
            <a:r>
              <a:rPr lang="en-US" sz="1800" spc="-20" dirty="0">
                <a:solidFill>
                  <a:srgbClr val="201F1F"/>
                </a:solidFill>
                <a:latin typeface="Times New Roman"/>
                <a:cs typeface="Times New Roman"/>
              </a:rPr>
              <a:t> </a:t>
            </a:r>
            <a:r>
              <a:rPr lang="en-US" sz="1800" dirty="0">
                <a:solidFill>
                  <a:srgbClr val="201F1F"/>
                </a:solidFill>
                <a:latin typeface="Times New Roman"/>
                <a:cs typeface="Times New Roman"/>
              </a:rPr>
              <a:t>as</a:t>
            </a:r>
            <a:r>
              <a:rPr lang="en-US" sz="1800" spc="-20" dirty="0">
                <a:solidFill>
                  <a:srgbClr val="201F1F"/>
                </a:solidFill>
                <a:latin typeface="Times New Roman"/>
                <a:cs typeface="Times New Roman"/>
              </a:rPr>
              <a:t> </a:t>
            </a:r>
            <a:r>
              <a:rPr lang="en-US" sz="1800" spc="-10" dirty="0">
                <a:solidFill>
                  <a:srgbClr val="201F1F"/>
                </a:solidFill>
                <a:latin typeface="Times New Roman"/>
                <a:cs typeface="Times New Roman"/>
              </a:rPr>
              <a:t>follows:</a:t>
            </a:r>
            <a:endParaRPr lang="en-US" sz="1800" dirty="0">
              <a:latin typeface="Times New Roman"/>
              <a:cs typeface="Times New Roman"/>
            </a:endParaRPr>
          </a:p>
          <a:p>
            <a:pPr marL="612775" indent="-228600">
              <a:lnSpc>
                <a:spcPts val="1895"/>
              </a:lnSpc>
              <a:buChar char="•"/>
              <a:tabLst>
                <a:tab pos="612140" algn="l"/>
                <a:tab pos="612775" algn="l"/>
              </a:tabLst>
            </a:pPr>
            <a:r>
              <a:rPr lang="en-US" sz="1800" dirty="0">
                <a:latin typeface="Times New Roman"/>
                <a:cs typeface="Times New Roman"/>
              </a:rPr>
              <a:t>Online</a:t>
            </a:r>
            <a:r>
              <a:rPr lang="en-US" sz="1800" spc="-25" dirty="0">
                <a:latin typeface="Times New Roman"/>
                <a:cs typeface="Times New Roman"/>
              </a:rPr>
              <a:t> </a:t>
            </a:r>
            <a:r>
              <a:rPr lang="en-US" sz="1800" dirty="0">
                <a:latin typeface="Times New Roman"/>
                <a:cs typeface="Times New Roman"/>
              </a:rPr>
              <a:t>book</a:t>
            </a:r>
            <a:r>
              <a:rPr lang="en-US" sz="1800" spc="-25" dirty="0">
                <a:latin typeface="Times New Roman"/>
                <a:cs typeface="Times New Roman"/>
              </a:rPr>
              <a:t> </a:t>
            </a:r>
            <a:r>
              <a:rPr lang="en-US" sz="1800" spc="-10" dirty="0">
                <a:latin typeface="Times New Roman"/>
                <a:cs typeface="Times New Roman"/>
              </a:rPr>
              <a:t>reading.</a:t>
            </a:r>
            <a:endParaRPr lang="en-US" sz="1800" dirty="0">
              <a:latin typeface="Times New Roman"/>
              <a:cs typeface="Times New Roman"/>
            </a:endParaRPr>
          </a:p>
          <a:p>
            <a:pPr marL="612775" indent="-228600">
              <a:lnSpc>
                <a:spcPts val="1910"/>
              </a:lnSpc>
              <a:buChar char="•"/>
              <a:tabLst>
                <a:tab pos="612140" algn="l"/>
                <a:tab pos="612775" algn="l"/>
              </a:tabLst>
            </a:pPr>
            <a:r>
              <a:rPr lang="en-US" sz="1800" dirty="0">
                <a:latin typeface="Times New Roman"/>
                <a:cs typeface="Times New Roman"/>
              </a:rPr>
              <a:t>A</a:t>
            </a:r>
            <a:r>
              <a:rPr lang="en-US" sz="1800" spc="-110" dirty="0">
                <a:latin typeface="Times New Roman"/>
                <a:cs typeface="Times New Roman"/>
              </a:rPr>
              <a:t> </a:t>
            </a:r>
            <a:r>
              <a:rPr lang="en-US" sz="1800" dirty="0">
                <a:latin typeface="Times New Roman"/>
                <a:cs typeface="Times New Roman"/>
              </a:rPr>
              <a:t>search</a:t>
            </a:r>
            <a:r>
              <a:rPr lang="en-US" sz="1800" spc="-35" dirty="0">
                <a:latin typeface="Times New Roman"/>
                <a:cs typeface="Times New Roman"/>
              </a:rPr>
              <a:t> </a:t>
            </a:r>
            <a:r>
              <a:rPr lang="en-US" sz="1800" dirty="0">
                <a:latin typeface="Times New Roman"/>
                <a:cs typeface="Times New Roman"/>
              </a:rPr>
              <a:t>column</a:t>
            </a:r>
            <a:r>
              <a:rPr lang="en-US" sz="1800" spc="-25" dirty="0">
                <a:latin typeface="Times New Roman"/>
                <a:cs typeface="Times New Roman"/>
              </a:rPr>
              <a:t> </a:t>
            </a:r>
            <a:r>
              <a:rPr lang="en-US" sz="1800" dirty="0">
                <a:latin typeface="Times New Roman"/>
                <a:cs typeface="Times New Roman"/>
              </a:rPr>
              <a:t>to</a:t>
            </a:r>
            <a:r>
              <a:rPr lang="en-US" sz="1800" spc="-25" dirty="0">
                <a:latin typeface="Times New Roman"/>
                <a:cs typeface="Times New Roman"/>
              </a:rPr>
              <a:t> </a:t>
            </a:r>
            <a:r>
              <a:rPr lang="en-US" sz="1800" dirty="0">
                <a:latin typeface="Times New Roman"/>
                <a:cs typeface="Times New Roman"/>
              </a:rPr>
              <a:t>search</a:t>
            </a:r>
            <a:r>
              <a:rPr lang="en-US" sz="1800" spc="-25" dirty="0">
                <a:latin typeface="Times New Roman"/>
                <a:cs typeface="Times New Roman"/>
              </a:rPr>
              <a:t> </a:t>
            </a:r>
            <a:r>
              <a:rPr lang="en-US" sz="1800" dirty="0">
                <a:latin typeface="Times New Roman"/>
                <a:cs typeface="Times New Roman"/>
              </a:rPr>
              <a:t>availability</a:t>
            </a:r>
            <a:r>
              <a:rPr lang="en-US" sz="1800" spc="-25" dirty="0">
                <a:latin typeface="Times New Roman"/>
                <a:cs typeface="Times New Roman"/>
              </a:rPr>
              <a:t> </a:t>
            </a:r>
            <a:r>
              <a:rPr lang="en-US" sz="1800" dirty="0">
                <a:latin typeface="Times New Roman"/>
                <a:cs typeface="Times New Roman"/>
              </a:rPr>
              <a:t>of</a:t>
            </a:r>
            <a:r>
              <a:rPr lang="en-US" sz="1800" spc="-25" dirty="0">
                <a:latin typeface="Times New Roman"/>
                <a:cs typeface="Times New Roman"/>
              </a:rPr>
              <a:t> </a:t>
            </a:r>
            <a:r>
              <a:rPr lang="en-US" sz="1800" spc="-10" dirty="0">
                <a:latin typeface="Times New Roman"/>
                <a:cs typeface="Times New Roman"/>
              </a:rPr>
              <a:t>books.</a:t>
            </a:r>
            <a:endParaRPr lang="en-US" sz="1800" dirty="0">
              <a:latin typeface="Times New Roman"/>
              <a:cs typeface="Times New Roman"/>
            </a:endParaRPr>
          </a:p>
          <a:p>
            <a:pPr marL="612775" indent="-228600">
              <a:lnSpc>
                <a:spcPts val="1905"/>
              </a:lnSpc>
              <a:buChar char="•"/>
              <a:tabLst>
                <a:tab pos="612140" algn="l"/>
                <a:tab pos="612775" algn="l"/>
              </a:tabLst>
            </a:pPr>
            <a:r>
              <a:rPr lang="en-US" sz="1800" dirty="0">
                <a:latin typeface="Times New Roman"/>
                <a:cs typeface="Times New Roman"/>
              </a:rPr>
              <a:t>Facility</a:t>
            </a:r>
            <a:r>
              <a:rPr lang="en-US" sz="1800" spc="-45" dirty="0">
                <a:latin typeface="Times New Roman"/>
                <a:cs typeface="Times New Roman"/>
              </a:rPr>
              <a:t> </a:t>
            </a:r>
            <a:r>
              <a:rPr lang="en-US" sz="1800" dirty="0">
                <a:latin typeface="Times New Roman"/>
                <a:cs typeface="Times New Roman"/>
              </a:rPr>
              <a:t>to</a:t>
            </a:r>
            <a:r>
              <a:rPr lang="en-US" sz="1800" spc="-30" dirty="0">
                <a:latin typeface="Times New Roman"/>
                <a:cs typeface="Times New Roman"/>
              </a:rPr>
              <a:t> </a:t>
            </a:r>
            <a:r>
              <a:rPr lang="en-US" sz="1800" dirty="0">
                <a:latin typeface="Times New Roman"/>
                <a:cs typeface="Times New Roman"/>
              </a:rPr>
              <a:t>download</a:t>
            </a:r>
            <a:r>
              <a:rPr lang="en-US" sz="1800" spc="-35" dirty="0">
                <a:latin typeface="Times New Roman"/>
                <a:cs typeface="Times New Roman"/>
              </a:rPr>
              <a:t> </a:t>
            </a:r>
            <a:r>
              <a:rPr lang="en-US" sz="1800" dirty="0">
                <a:latin typeface="Times New Roman"/>
                <a:cs typeface="Times New Roman"/>
              </a:rPr>
              <a:t>required</a:t>
            </a:r>
            <a:r>
              <a:rPr lang="en-US" sz="1800" spc="-30" dirty="0">
                <a:latin typeface="Times New Roman"/>
                <a:cs typeface="Times New Roman"/>
              </a:rPr>
              <a:t> </a:t>
            </a:r>
            <a:r>
              <a:rPr lang="en-US" sz="1800" spc="-20" dirty="0">
                <a:latin typeface="Times New Roman"/>
                <a:cs typeface="Times New Roman"/>
              </a:rPr>
              <a:t>book.</a:t>
            </a:r>
            <a:endParaRPr lang="en-US" sz="1800" dirty="0">
              <a:latin typeface="Times New Roman"/>
              <a:cs typeface="Times New Roman"/>
            </a:endParaRPr>
          </a:p>
          <a:p>
            <a:pPr marL="612775" indent="-228600">
              <a:lnSpc>
                <a:spcPts val="1910"/>
              </a:lnSpc>
              <a:buChar char="•"/>
              <a:tabLst>
                <a:tab pos="612140" algn="l"/>
                <a:tab pos="612775" algn="l"/>
              </a:tabLst>
            </a:pPr>
            <a:r>
              <a:rPr lang="en-US" sz="1800" spc="-10" dirty="0">
                <a:latin typeface="Times New Roman"/>
                <a:cs typeface="Times New Roman"/>
              </a:rPr>
              <a:t>Video</a:t>
            </a:r>
            <a:r>
              <a:rPr lang="en-US" sz="1800" spc="-45" dirty="0">
                <a:latin typeface="Times New Roman"/>
                <a:cs typeface="Times New Roman"/>
              </a:rPr>
              <a:t> </a:t>
            </a:r>
            <a:r>
              <a:rPr lang="en-US" sz="1800" dirty="0">
                <a:latin typeface="Times New Roman"/>
                <a:cs typeface="Times New Roman"/>
              </a:rPr>
              <a:t>tutorial</a:t>
            </a:r>
            <a:r>
              <a:rPr lang="en-US" sz="1800" spc="-40" dirty="0">
                <a:latin typeface="Times New Roman"/>
                <a:cs typeface="Times New Roman"/>
              </a:rPr>
              <a:t> </a:t>
            </a:r>
            <a:r>
              <a:rPr lang="en-US" sz="1800" dirty="0">
                <a:latin typeface="Times New Roman"/>
                <a:cs typeface="Times New Roman"/>
              </a:rPr>
              <a:t>for</a:t>
            </a:r>
            <a:r>
              <a:rPr lang="en-US" sz="1800" spc="-40" dirty="0">
                <a:latin typeface="Times New Roman"/>
                <a:cs typeface="Times New Roman"/>
              </a:rPr>
              <a:t> </a:t>
            </a:r>
            <a:r>
              <a:rPr lang="en-US" sz="1800" spc="-10" dirty="0">
                <a:latin typeface="Times New Roman"/>
                <a:cs typeface="Times New Roman"/>
              </a:rPr>
              <a:t>students.</a:t>
            </a:r>
            <a:endParaRPr lang="en-US" sz="1800" dirty="0">
              <a:latin typeface="Times New Roman"/>
              <a:cs typeface="Times New Roman"/>
            </a:endParaRPr>
          </a:p>
          <a:p>
            <a:pPr marL="612775" marR="24765" indent="-228600">
              <a:lnSpc>
                <a:spcPts val="1870"/>
              </a:lnSpc>
              <a:spcBef>
                <a:spcPts val="105"/>
              </a:spcBef>
              <a:buChar char="•"/>
              <a:tabLst>
                <a:tab pos="612140" algn="l"/>
                <a:tab pos="612775" algn="l"/>
              </a:tabLst>
            </a:pPr>
            <a:r>
              <a:rPr lang="en-US" sz="1800" dirty="0">
                <a:latin typeface="Times New Roman"/>
                <a:cs typeface="Times New Roman"/>
              </a:rPr>
              <a:t>An</a:t>
            </a:r>
            <a:r>
              <a:rPr lang="en-US" sz="1800" spc="-110" dirty="0">
                <a:latin typeface="Times New Roman"/>
                <a:cs typeface="Times New Roman"/>
              </a:rPr>
              <a:t> </a:t>
            </a:r>
            <a:r>
              <a:rPr lang="en-US" sz="1800" dirty="0">
                <a:latin typeface="Times New Roman"/>
                <a:cs typeface="Times New Roman"/>
              </a:rPr>
              <a:t>Admin</a:t>
            </a:r>
            <a:r>
              <a:rPr lang="en-US" sz="1800" spc="-25" dirty="0">
                <a:latin typeface="Times New Roman"/>
                <a:cs typeface="Times New Roman"/>
              </a:rPr>
              <a:t> </a:t>
            </a:r>
            <a:r>
              <a:rPr lang="en-US" sz="1800" dirty="0">
                <a:latin typeface="Times New Roman"/>
                <a:cs typeface="Times New Roman"/>
              </a:rPr>
              <a:t>login</a:t>
            </a:r>
            <a:r>
              <a:rPr lang="en-US" sz="1800" spc="-25" dirty="0">
                <a:latin typeface="Times New Roman"/>
                <a:cs typeface="Times New Roman"/>
              </a:rPr>
              <a:t> </a:t>
            </a:r>
            <a:r>
              <a:rPr lang="en-US" sz="1800" dirty="0">
                <a:latin typeface="Times New Roman"/>
                <a:cs typeface="Times New Roman"/>
              </a:rPr>
              <a:t>page</a:t>
            </a:r>
            <a:r>
              <a:rPr lang="en-US" sz="1800" spc="-20" dirty="0">
                <a:latin typeface="Times New Roman"/>
                <a:cs typeface="Times New Roman"/>
              </a:rPr>
              <a:t> </a:t>
            </a:r>
            <a:r>
              <a:rPr lang="en-US" sz="1800" dirty="0">
                <a:latin typeface="Times New Roman"/>
                <a:cs typeface="Times New Roman"/>
              </a:rPr>
              <a:t>where</a:t>
            </a:r>
            <a:r>
              <a:rPr lang="en-US" sz="1800" spc="-20" dirty="0">
                <a:latin typeface="Times New Roman"/>
                <a:cs typeface="Times New Roman"/>
              </a:rPr>
              <a:t> </a:t>
            </a:r>
            <a:r>
              <a:rPr lang="en-US" sz="1800" dirty="0">
                <a:latin typeface="Times New Roman"/>
                <a:cs typeface="Times New Roman"/>
              </a:rPr>
              <a:t>admin</a:t>
            </a:r>
            <a:r>
              <a:rPr lang="en-US" sz="1800" spc="-20" dirty="0">
                <a:latin typeface="Times New Roman"/>
                <a:cs typeface="Times New Roman"/>
              </a:rPr>
              <a:t> </a:t>
            </a:r>
            <a:r>
              <a:rPr lang="en-US" sz="1800" dirty="0">
                <a:latin typeface="Times New Roman"/>
                <a:cs typeface="Times New Roman"/>
              </a:rPr>
              <a:t>can</a:t>
            </a:r>
            <a:r>
              <a:rPr lang="en-US" sz="1800" spc="-25" dirty="0">
                <a:latin typeface="Times New Roman"/>
                <a:cs typeface="Times New Roman"/>
              </a:rPr>
              <a:t> </a:t>
            </a:r>
            <a:r>
              <a:rPr lang="en-US" sz="1800" dirty="0">
                <a:latin typeface="Times New Roman"/>
                <a:cs typeface="Times New Roman"/>
              </a:rPr>
              <a:t>add</a:t>
            </a:r>
            <a:r>
              <a:rPr lang="en-US" sz="1800" spc="-20" dirty="0">
                <a:latin typeface="Times New Roman"/>
                <a:cs typeface="Times New Roman"/>
              </a:rPr>
              <a:t> </a:t>
            </a:r>
            <a:r>
              <a:rPr lang="en-US" sz="1800" dirty="0">
                <a:latin typeface="Times New Roman"/>
                <a:cs typeface="Times New Roman"/>
              </a:rPr>
              <a:t>books,</a:t>
            </a:r>
            <a:r>
              <a:rPr lang="en-US" sz="1800" spc="-20" dirty="0">
                <a:latin typeface="Times New Roman"/>
                <a:cs typeface="Times New Roman"/>
              </a:rPr>
              <a:t> </a:t>
            </a:r>
            <a:r>
              <a:rPr lang="en-US" sz="1800" dirty="0">
                <a:latin typeface="Times New Roman"/>
                <a:cs typeface="Times New Roman"/>
              </a:rPr>
              <a:t>videos</a:t>
            </a:r>
            <a:r>
              <a:rPr lang="en-US" sz="1800" spc="-20" dirty="0">
                <a:latin typeface="Times New Roman"/>
                <a:cs typeface="Times New Roman"/>
              </a:rPr>
              <a:t> </a:t>
            </a:r>
            <a:r>
              <a:rPr lang="en-US" sz="1800" dirty="0">
                <a:latin typeface="Times New Roman"/>
                <a:cs typeface="Times New Roman"/>
              </a:rPr>
              <a:t>or</a:t>
            </a:r>
            <a:r>
              <a:rPr lang="en-US" sz="1800" spc="-20" dirty="0">
                <a:latin typeface="Times New Roman"/>
                <a:cs typeface="Times New Roman"/>
              </a:rPr>
              <a:t> page </a:t>
            </a:r>
            <a:r>
              <a:rPr lang="en-US" sz="1800" dirty="0" err="1">
                <a:latin typeface="Times New Roman"/>
                <a:cs typeface="Times New Roman"/>
              </a:rPr>
              <a:t>sources.open</a:t>
            </a:r>
            <a:r>
              <a:rPr lang="en-US" sz="1800" spc="-45" dirty="0">
                <a:latin typeface="Times New Roman"/>
                <a:cs typeface="Times New Roman"/>
              </a:rPr>
              <a:t> </a:t>
            </a:r>
            <a:r>
              <a:rPr lang="en-US" sz="1800" dirty="0">
                <a:latin typeface="Times New Roman"/>
                <a:cs typeface="Times New Roman"/>
              </a:rPr>
              <a:t>link</a:t>
            </a:r>
            <a:r>
              <a:rPr lang="en-US" sz="1800" spc="-35" dirty="0">
                <a:latin typeface="Times New Roman"/>
                <a:cs typeface="Times New Roman"/>
              </a:rPr>
              <a:t> </a:t>
            </a:r>
            <a:r>
              <a:rPr lang="en-US" sz="1800" dirty="0">
                <a:latin typeface="Times New Roman"/>
                <a:cs typeface="Times New Roman"/>
              </a:rPr>
              <a:t>for</a:t>
            </a:r>
            <a:r>
              <a:rPr lang="en-US" sz="1800" spc="-35" dirty="0">
                <a:latin typeface="Times New Roman"/>
                <a:cs typeface="Times New Roman"/>
              </a:rPr>
              <a:t> </a:t>
            </a:r>
            <a:r>
              <a:rPr lang="en-US" sz="1800" dirty="0">
                <a:latin typeface="Times New Roman"/>
                <a:cs typeface="Times New Roman"/>
              </a:rPr>
              <a:t>Learning</a:t>
            </a:r>
            <a:r>
              <a:rPr lang="en-US" sz="1800" spc="-55" dirty="0">
                <a:latin typeface="Times New Roman"/>
                <a:cs typeface="Times New Roman"/>
              </a:rPr>
              <a:t> </a:t>
            </a:r>
            <a:r>
              <a:rPr lang="en-US" sz="1800" spc="-10" dirty="0">
                <a:latin typeface="Times New Roman"/>
                <a:cs typeface="Times New Roman"/>
              </a:rPr>
              <a:t>Websites</a:t>
            </a:r>
            <a:endParaRPr lang="en-US" sz="1800" dirty="0">
              <a:latin typeface="Times New Roman"/>
              <a:cs typeface="Times New Roman"/>
            </a:endParaRPr>
          </a:p>
          <a:p>
            <a:pPr lvl="1">
              <a:spcBef>
                <a:spcPts val="15"/>
              </a:spcBef>
            </a:pPr>
            <a:endParaRPr lang="en-US" sz="3600" u="sng" dirty="0">
              <a:latin typeface="Times New Roman"/>
              <a:cs typeface="Times New Roman"/>
            </a:endParaRPr>
          </a:p>
          <a:p>
            <a:pPr lvl="1">
              <a:spcBef>
                <a:spcPts val="15"/>
              </a:spcBef>
            </a:pPr>
            <a:r>
              <a:rPr lang="en-US" sz="3600" u="sng" dirty="0">
                <a:latin typeface="Times New Roman"/>
                <a:cs typeface="Times New Roman"/>
              </a:rPr>
              <a:t>       </a:t>
            </a:r>
          </a:p>
          <a:p>
            <a:pPr marL="88900" marR="492125" indent="-9525">
              <a:lnSpc>
                <a:spcPts val="1889"/>
              </a:lnSpc>
              <a:spcBef>
                <a:spcPts val="1685"/>
              </a:spcBef>
            </a:pPr>
            <a:r>
              <a:rPr lang="en-US" sz="1800" spc="-10" dirty="0">
                <a:latin typeface="Times New Roman"/>
                <a:cs typeface="Times New Roman"/>
              </a:rPr>
              <a:t>E-</a:t>
            </a:r>
            <a:r>
              <a:rPr lang="en-US" sz="1800" dirty="0">
                <a:latin typeface="Times New Roman"/>
                <a:cs typeface="Times New Roman"/>
              </a:rPr>
              <a:t>Library</a:t>
            </a:r>
            <a:r>
              <a:rPr lang="en-US" sz="1800" spc="-40" dirty="0">
                <a:latin typeface="Times New Roman"/>
                <a:cs typeface="Times New Roman"/>
              </a:rPr>
              <a:t> </a:t>
            </a:r>
            <a:r>
              <a:rPr lang="en-US" sz="1800" dirty="0">
                <a:latin typeface="Times New Roman"/>
                <a:cs typeface="Times New Roman"/>
              </a:rPr>
              <a:t>Management</a:t>
            </a:r>
            <a:r>
              <a:rPr lang="en-US" sz="1800" spc="-30" dirty="0">
                <a:latin typeface="Times New Roman"/>
                <a:cs typeface="Times New Roman"/>
              </a:rPr>
              <a:t> </a:t>
            </a:r>
            <a:r>
              <a:rPr lang="en-US" sz="1800" dirty="0">
                <a:latin typeface="Times New Roman"/>
                <a:cs typeface="Times New Roman"/>
              </a:rPr>
              <a:t>System</a:t>
            </a:r>
            <a:r>
              <a:rPr lang="en-US" sz="1800" spc="-30" dirty="0">
                <a:latin typeface="Times New Roman"/>
                <a:cs typeface="Times New Roman"/>
              </a:rPr>
              <a:t> </a:t>
            </a:r>
            <a:r>
              <a:rPr lang="en-US" sz="1800" dirty="0">
                <a:latin typeface="Times New Roman"/>
                <a:cs typeface="Times New Roman"/>
              </a:rPr>
              <a:t>is</a:t>
            </a:r>
            <a:r>
              <a:rPr lang="en-US" sz="1800" spc="-30" dirty="0">
                <a:latin typeface="Times New Roman"/>
                <a:cs typeface="Times New Roman"/>
              </a:rPr>
              <a:t> </a:t>
            </a:r>
            <a:r>
              <a:rPr lang="en-US" sz="1800" dirty="0">
                <a:latin typeface="Times New Roman"/>
                <a:cs typeface="Times New Roman"/>
              </a:rPr>
              <a:t>an</a:t>
            </a:r>
            <a:r>
              <a:rPr lang="en-US" sz="1800" spc="-30" dirty="0">
                <a:latin typeface="Times New Roman"/>
                <a:cs typeface="Times New Roman"/>
              </a:rPr>
              <a:t> </a:t>
            </a:r>
            <a:r>
              <a:rPr lang="en-US" sz="1800" dirty="0">
                <a:latin typeface="Times New Roman"/>
                <a:cs typeface="Times New Roman"/>
              </a:rPr>
              <a:t>application</a:t>
            </a:r>
            <a:r>
              <a:rPr lang="en-US" sz="1800" spc="-30" dirty="0">
                <a:latin typeface="Times New Roman"/>
                <a:cs typeface="Times New Roman"/>
              </a:rPr>
              <a:t> </a:t>
            </a:r>
            <a:r>
              <a:rPr lang="en-US" sz="1800" dirty="0">
                <a:latin typeface="Times New Roman"/>
                <a:cs typeface="Times New Roman"/>
              </a:rPr>
              <a:t>which</a:t>
            </a:r>
            <a:r>
              <a:rPr lang="en-US" sz="1800" spc="-30" dirty="0">
                <a:latin typeface="Times New Roman"/>
                <a:cs typeface="Times New Roman"/>
              </a:rPr>
              <a:t> </a:t>
            </a:r>
            <a:r>
              <a:rPr lang="en-US" sz="1800" dirty="0">
                <a:latin typeface="Times New Roman"/>
                <a:cs typeface="Times New Roman"/>
              </a:rPr>
              <a:t>refers</a:t>
            </a:r>
            <a:r>
              <a:rPr lang="en-US" sz="1800" spc="-25" dirty="0">
                <a:latin typeface="Times New Roman"/>
                <a:cs typeface="Times New Roman"/>
              </a:rPr>
              <a:t> to </a:t>
            </a:r>
            <a:r>
              <a:rPr lang="en-US" sz="1800" dirty="0">
                <a:latin typeface="Times New Roman"/>
                <a:cs typeface="Times New Roman"/>
              </a:rPr>
              <a:t>library</a:t>
            </a:r>
            <a:r>
              <a:rPr lang="en-US" sz="1800" spc="-35" dirty="0">
                <a:latin typeface="Times New Roman"/>
                <a:cs typeface="Times New Roman"/>
              </a:rPr>
              <a:t> </a:t>
            </a:r>
            <a:r>
              <a:rPr lang="en-US" sz="1800" dirty="0">
                <a:latin typeface="Times New Roman"/>
                <a:cs typeface="Times New Roman"/>
              </a:rPr>
              <a:t>systems</a:t>
            </a:r>
            <a:r>
              <a:rPr lang="en-US" sz="1800" spc="-25" dirty="0">
                <a:latin typeface="Times New Roman"/>
                <a:cs typeface="Times New Roman"/>
              </a:rPr>
              <a:t> </a:t>
            </a:r>
            <a:r>
              <a:rPr lang="en-US" sz="1800" dirty="0">
                <a:latin typeface="Times New Roman"/>
                <a:cs typeface="Times New Roman"/>
              </a:rPr>
              <a:t>which</a:t>
            </a:r>
            <a:r>
              <a:rPr lang="en-US" sz="1800" spc="-25" dirty="0">
                <a:latin typeface="Times New Roman"/>
                <a:cs typeface="Times New Roman"/>
              </a:rPr>
              <a:t> </a:t>
            </a:r>
            <a:r>
              <a:rPr lang="en-US" sz="1800" dirty="0">
                <a:latin typeface="Times New Roman"/>
                <a:cs typeface="Times New Roman"/>
              </a:rPr>
              <a:t>are</a:t>
            </a:r>
            <a:r>
              <a:rPr lang="en-US" sz="1800" spc="-25" dirty="0">
                <a:latin typeface="Times New Roman"/>
                <a:cs typeface="Times New Roman"/>
              </a:rPr>
              <a:t> </a:t>
            </a:r>
            <a:r>
              <a:rPr lang="en-US" sz="1800" dirty="0">
                <a:latin typeface="Times New Roman"/>
                <a:cs typeface="Times New Roman"/>
              </a:rPr>
              <a:t>generally</a:t>
            </a:r>
            <a:r>
              <a:rPr lang="en-US" sz="1800" spc="-25" dirty="0">
                <a:latin typeface="Times New Roman"/>
                <a:cs typeface="Times New Roman"/>
              </a:rPr>
              <a:t> </a:t>
            </a:r>
            <a:r>
              <a:rPr lang="en-US" sz="1800" dirty="0">
                <a:latin typeface="Times New Roman"/>
                <a:cs typeface="Times New Roman"/>
              </a:rPr>
              <a:t>small</a:t>
            </a:r>
            <a:r>
              <a:rPr lang="en-US" sz="1800" spc="-20" dirty="0">
                <a:latin typeface="Times New Roman"/>
                <a:cs typeface="Times New Roman"/>
              </a:rPr>
              <a:t> </a:t>
            </a:r>
            <a:r>
              <a:rPr lang="en-US" sz="1800" dirty="0">
                <a:latin typeface="Times New Roman"/>
                <a:cs typeface="Times New Roman"/>
              </a:rPr>
              <a:t>or</a:t>
            </a:r>
            <a:r>
              <a:rPr lang="en-US" sz="1800" spc="-25" dirty="0">
                <a:latin typeface="Times New Roman"/>
                <a:cs typeface="Times New Roman"/>
              </a:rPr>
              <a:t> </a:t>
            </a:r>
            <a:r>
              <a:rPr lang="en-US" sz="1800" dirty="0">
                <a:latin typeface="Times New Roman"/>
                <a:cs typeface="Times New Roman"/>
              </a:rPr>
              <a:t>medium</a:t>
            </a:r>
            <a:r>
              <a:rPr lang="en-US" sz="1800" spc="-25" dirty="0">
                <a:latin typeface="Times New Roman"/>
                <a:cs typeface="Times New Roman"/>
              </a:rPr>
              <a:t> </a:t>
            </a:r>
            <a:r>
              <a:rPr lang="en-US" sz="1800" dirty="0">
                <a:latin typeface="Times New Roman"/>
                <a:cs typeface="Times New Roman"/>
              </a:rPr>
              <a:t>in</a:t>
            </a:r>
            <a:r>
              <a:rPr lang="en-US" sz="1800" spc="-25" dirty="0">
                <a:latin typeface="Times New Roman"/>
                <a:cs typeface="Times New Roman"/>
              </a:rPr>
              <a:t> </a:t>
            </a:r>
            <a:r>
              <a:rPr lang="en-US" sz="1800" dirty="0">
                <a:latin typeface="Times New Roman"/>
                <a:cs typeface="Times New Roman"/>
              </a:rPr>
              <a:t>size.</a:t>
            </a:r>
            <a:r>
              <a:rPr lang="en-US" sz="1800" spc="-25" dirty="0">
                <a:latin typeface="Times New Roman"/>
                <a:cs typeface="Times New Roman"/>
              </a:rPr>
              <a:t> </a:t>
            </a:r>
            <a:r>
              <a:rPr lang="en-US" sz="1800" dirty="0">
                <a:latin typeface="Times New Roman"/>
                <a:cs typeface="Times New Roman"/>
              </a:rPr>
              <a:t>It</a:t>
            </a:r>
            <a:r>
              <a:rPr lang="en-US" sz="1800" spc="-20" dirty="0">
                <a:latin typeface="Times New Roman"/>
                <a:cs typeface="Times New Roman"/>
              </a:rPr>
              <a:t> </a:t>
            </a:r>
            <a:r>
              <a:rPr lang="en-US" sz="1800" spc="-25" dirty="0">
                <a:latin typeface="Times New Roman"/>
                <a:cs typeface="Times New Roman"/>
              </a:rPr>
              <a:t>is </a:t>
            </a:r>
            <a:r>
              <a:rPr lang="en-US" sz="1800" dirty="0">
                <a:latin typeface="Times New Roman"/>
                <a:cs typeface="Times New Roman"/>
              </a:rPr>
              <a:t>used</a:t>
            </a:r>
            <a:r>
              <a:rPr lang="en-US" sz="1800" spc="-35" dirty="0">
                <a:latin typeface="Times New Roman"/>
                <a:cs typeface="Times New Roman"/>
              </a:rPr>
              <a:t> </a:t>
            </a:r>
            <a:r>
              <a:rPr lang="en-US" sz="1800" dirty="0">
                <a:latin typeface="Times New Roman"/>
                <a:cs typeface="Times New Roman"/>
              </a:rPr>
              <a:t>by</a:t>
            </a:r>
            <a:r>
              <a:rPr lang="en-US" sz="1800" spc="-20" dirty="0">
                <a:latin typeface="Times New Roman"/>
                <a:cs typeface="Times New Roman"/>
              </a:rPr>
              <a:t> </a:t>
            </a:r>
            <a:r>
              <a:rPr lang="en-US" sz="1800" dirty="0">
                <a:latin typeface="Times New Roman"/>
                <a:cs typeface="Times New Roman"/>
              </a:rPr>
              <a:t>librarian</a:t>
            </a:r>
            <a:r>
              <a:rPr lang="en-US" sz="1800" spc="-20" dirty="0">
                <a:latin typeface="Times New Roman"/>
                <a:cs typeface="Times New Roman"/>
              </a:rPr>
              <a:t> </a:t>
            </a:r>
            <a:r>
              <a:rPr lang="en-US" sz="1800" dirty="0">
                <a:latin typeface="Times New Roman"/>
                <a:cs typeface="Times New Roman"/>
              </a:rPr>
              <a:t>to</a:t>
            </a:r>
            <a:r>
              <a:rPr lang="en-US" sz="1800" spc="-25" dirty="0">
                <a:latin typeface="Times New Roman"/>
                <a:cs typeface="Times New Roman"/>
              </a:rPr>
              <a:t> </a:t>
            </a:r>
            <a:r>
              <a:rPr lang="en-US" sz="1800" dirty="0">
                <a:latin typeface="Times New Roman"/>
                <a:cs typeface="Times New Roman"/>
              </a:rPr>
              <a:t>manage</a:t>
            </a:r>
            <a:r>
              <a:rPr lang="en-US" sz="1800" spc="-20" dirty="0">
                <a:latin typeface="Times New Roman"/>
                <a:cs typeface="Times New Roman"/>
              </a:rPr>
              <a:t> </a:t>
            </a:r>
            <a:r>
              <a:rPr lang="en-US" sz="1800" dirty="0">
                <a:latin typeface="Times New Roman"/>
                <a:cs typeface="Times New Roman"/>
              </a:rPr>
              <a:t>the</a:t>
            </a:r>
            <a:r>
              <a:rPr lang="en-US" sz="1800" spc="-20" dirty="0">
                <a:latin typeface="Times New Roman"/>
                <a:cs typeface="Times New Roman"/>
              </a:rPr>
              <a:t> </a:t>
            </a:r>
            <a:r>
              <a:rPr lang="en-US" sz="1800" dirty="0">
                <a:latin typeface="Times New Roman"/>
                <a:cs typeface="Times New Roman"/>
              </a:rPr>
              <a:t>library</a:t>
            </a:r>
            <a:r>
              <a:rPr lang="en-US" sz="1800" spc="-25" dirty="0">
                <a:latin typeface="Times New Roman"/>
                <a:cs typeface="Times New Roman"/>
              </a:rPr>
              <a:t> </a:t>
            </a:r>
            <a:r>
              <a:rPr lang="en-US" sz="1800" dirty="0">
                <a:latin typeface="Times New Roman"/>
                <a:cs typeface="Times New Roman"/>
              </a:rPr>
              <a:t>using</a:t>
            </a:r>
            <a:r>
              <a:rPr lang="en-US" sz="1800" spc="-20" dirty="0">
                <a:latin typeface="Times New Roman"/>
                <a:cs typeface="Times New Roman"/>
              </a:rPr>
              <a:t> </a:t>
            </a:r>
            <a:r>
              <a:rPr lang="en-US" sz="1800" dirty="0">
                <a:latin typeface="Times New Roman"/>
                <a:cs typeface="Times New Roman"/>
              </a:rPr>
              <a:t>a</a:t>
            </a:r>
            <a:r>
              <a:rPr lang="en-US" sz="1800" spc="-20" dirty="0">
                <a:latin typeface="Times New Roman"/>
                <a:cs typeface="Times New Roman"/>
              </a:rPr>
              <a:t> </a:t>
            </a:r>
            <a:r>
              <a:rPr lang="en-US" sz="1800" spc="-10" dirty="0">
                <a:latin typeface="Times New Roman"/>
                <a:cs typeface="Times New Roman"/>
              </a:rPr>
              <a:t>computerized </a:t>
            </a:r>
            <a:r>
              <a:rPr lang="en-US" sz="1800" dirty="0">
                <a:latin typeface="Times New Roman"/>
                <a:cs typeface="Times New Roman"/>
              </a:rPr>
              <a:t>system</a:t>
            </a:r>
            <a:r>
              <a:rPr lang="en-US" sz="1800" spc="-35" dirty="0">
                <a:latin typeface="Times New Roman"/>
                <a:cs typeface="Times New Roman"/>
              </a:rPr>
              <a:t> </a:t>
            </a:r>
            <a:r>
              <a:rPr lang="en-US" sz="1800" dirty="0">
                <a:latin typeface="Times New Roman"/>
                <a:cs typeface="Times New Roman"/>
              </a:rPr>
              <a:t>where</a:t>
            </a:r>
            <a:r>
              <a:rPr lang="en-US" sz="1800" spc="-20" dirty="0">
                <a:latin typeface="Times New Roman"/>
                <a:cs typeface="Times New Roman"/>
              </a:rPr>
              <a:t> </a:t>
            </a:r>
            <a:r>
              <a:rPr lang="en-US" sz="1800" dirty="0">
                <a:latin typeface="Times New Roman"/>
                <a:cs typeface="Times New Roman"/>
              </a:rPr>
              <a:t>he/she</a:t>
            </a:r>
            <a:r>
              <a:rPr lang="en-US" sz="1800" spc="-25" dirty="0">
                <a:latin typeface="Times New Roman"/>
                <a:cs typeface="Times New Roman"/>
              </a:rPr>
              <a:t> </a:t>
            </a:r>
            <a:r>
              <a:rPr lang="en-US" sz="1800" dirty="0">
                <a:latin typeface="Times New Roman"/>
                <a:cs typeface="Times New Roman"/>
              </a:rPr>
              <a:t>can</a:t>
            </a:r>
            <a:r>
              <a:rPr lang="en-US" sz="1800" spc="-20" dirty="0">
                <a:latin typeface="Times New Roman"/>
                <a:cs typeface="Times New Roman"/>
              </a:rPr>
              <a:t> </a:t>
            </a:r>
            <a:r>
              <a:rPr lang="en-US" sz="1800" dirty="0">
                <a:latin typeface="Times New Roman"/>
                <a:cs typeface="Times New Roman"/>
              </a:rPr>
              <a:t>add</a:t>
            </a:r>
            <a:r>
              <a:rPr lang="en-US" sz="1800" spc="-25" dirty="0">
                <a:latin typeface="Times New Roman"/>
                <a:cs typeface="Times New Roman"/>
              </a:rPr>
              <a:t> </a:t>
            </a:r>
            <a:r>
              <a:rPr lang="en-US" sz="1800" dirty="0">
                <a:latin typeface="Times New Roman"/>
                <a:cs typeface="Times New Roman"/>
              </a:rPr>
              <a:t>new</a:t>
            </a:r>
            <a:r>
              <a:rPr lang="en-US" sz="1800" spc="-20" dirty="0">
                <a:latin typeface="Times New Roman"/>
                <a:cs typeface="Times New Roman"/>
              </a:rPr>
              <a:t> </a:t>
            </a:r>
            <a:r>
              <a:rPr lang="en-US" sz="1800" dirty="0">
                <a:latin typeface="Times New Roman"/>
                <a:cs typeface="Times New Roman"/>
              </a:rPr>
              <a:t>books,</a:t>
            </a:r>
            <a:r>
              <a:rPr lang="en-US" sz="1800" spc="-25" dirty="0">
                <a:latin typeface="Times New Roman"/>
                <a:cs typeface="Times New Roman"/>
              </a:rPr>
              <a:t> </a:t>
            </a:r>
            <a:r>
              <a:rPr lang="en-US" sz="1800" dirty="0">
                <a:latin typeface="Times New Roman"/>
                <a:cs typeface="Times New Roman"/>
              </a:rPr>
              <a:t>videos</a:t>
            </a:r>
            <a:r>
              <a:rPr lang="en-US" sz="1800" spc="-20" dirty="0">
                <a:latin typeface="Times New Roman"/>
                <a:cs typeface="Times New Roman"/>
              </a:rPr>
              <a:t> </a:t>
            </a:r>
            <a:r>
              <a:rPr lang="en-US" sz="1800" dirty="0">
                <a:latin typeface="Times New Roman"/>
                <a:cs typeface="Times New Roman"/>
              </a:rPr>
              <a:t>and</a:t>
            </a:r>
            <a:r>
              <a:rPr lang="en-US" sz="1800" spc="-25" dirty="0">
                <a:latin typeface="Times New Roman"/>
                <a:cs typeface="Times New Roman"/>
              </a:rPr>
              <a:t> </a:t>
            </a:r>
            <a:r>
              <a:rPr lang="en-US" sz="1800" dirty="0">
                <a:latin typeface="Times New Roman"/>
                <a:cs typeface="Times New Roman"/>
              </a:rPr>
              <a:t>Page</a:t>
            </a:r>
            <a:r>
              <a:rPr lang="en-US" sz="1800" spc="-20" dirty="0">
                <a:latin typeface="Times New Roman"/>
                <a:cs typeface="Times New Roman"/>
              </a:rPr>
              <a:t> </a:t>
            </a:r>
            <a:r>
              <a:rPr lang="en-US" sz="1800" spc="-10" dirty="0">
                <a:latin typeface="Times New Roman"/>
                <a:cs typeface="Times New Roman"/>
              </a:rPr>
              <a:t>sources.</a:t>
            </a:r>
            <a:endParaRPr lang="en-US" sz="1800" dirty="0">
              <a:latin typeface="Times New Roman"/>
              <a:cs typeface="Times New Roman"/>
            </a:endParaRPr>
          </a:p>
          <a:p>
            <a:pPr marL="88900" marR="5080" indent="-9525">
              <a:lnSpc>
                <a:spcPts val="1889"/>
              </a:lnSpc>
              <a:spcBef>
                <a:spcPts val="1475"/>
              </a:spcBef>
            </a:pPr>
            <a:r>
              <a:rPr lang="en-US" sz="1800" dirty="0">
                <a:latin typeface="Times New Roman"/>
                <a:cs typeface="Times New Roman"/>
              </a:rPr>
              <a:t>Books</a:t>
            </a:r>
            <a:r>
              <a:rPr lang="en-US" sz="1800" spc="-30" dirty="0">
                <a:latin typeface="Times New Roman"/>
                <a:cs typeface="Times New Roman"/>
              </a:rPr>
              <a:t> </a:t>
            </a:r>
            <a:r>
              <a:rPr lang="en-US" sz="1800" dirty="0">
                <a:latin typeface="Times New Roman"/>
                <a:cs typeface="Times New Roman"/>
              </a:rPr>
              <a:t>and</a:t>
            </a:r>
            <a:r>
              <a:rPr lang="en-US" sz="1800" spc="-25" dirty="0">
                <a:latin typeface="Times New Roman"/>
                <a:cs typeface="Times New Roman"/>
              </a:rPr>
              <a:t> </a:t>
            </a:r>
            <a:r>
              <a:rPr lang="en-US" sz="1800" dirty="0">
                <a:latin typeface="Times New Roman"/>
                <a:cs typeface="Times New Roman"/>
              </a:rPr>
              <a:t>student</a:t>
            </a:r>
            <a:r>
              <a:rPr lang="en-US" sz="1800" spc="-30" dirty="0">
                <a:latin typeface="Times New Roman"/>
                <a:cs typeface="Times New Roman"/>
              </a:rPr>
              <a:t> </a:t>
            </a:r>
            <a:r>
              <a:rPr lang="en-US" sz="1800" dirty="0">
                <a:latin typeface="Times New Roman"/>
                <a:cs typeface="Times New Roman"/>
              </a:rPr>
              <a:t>maintenance</a:t>
            </a:r>
            <a:r>
              <a:rPr lang="en-US" sz="1800" spc="-25" dirty="0">
                <a:latin typeface="Times New Roman"/>
                <a:cs typeface="Times New Roman"/>
              </a:rPr>
              <a:t> </a:t>
            </a:r>
            <a:r>
              <a:rPr lang="en-US" sz="1800" dirty="0">
                <a:latin typeface="Times New Roman"/>
                <a:cs typeface="Times New Roman"/>
              </a:rPr>
              <a:t>modules</a:t>
            </a:r>
            <a:r>
              <a:rPr lang="en-US" sz="1800" spc="-25" dirty="0">
                <a:latin typeface="Times New Roman"/>
                <a:cs typeface="Times New Roman"/>
              </a:rPr>
              <a:t> </a:t>
            </a:r>
            <a:r>
              <a:rPr lang="en-US" sz="1800" dirty="0">
                <a:latin typeface="Times New Roman"/>
                <a:cs typeface="Times New Roman"/>
              </a:rPr>
              <a:t>are</a:t>
            </a:r>
            <a:r>
              <a:rPr lang="en-US" sz="1800" spc="-30" dirty="0">
                <a:latin typeface="Times New Roman"/>
                <a:cs typeface="Times New Roman"/>
              </a:rPr>
              <a:t> </a:t>
            </a:r>
            <a:r>
              <a:rPr lang="en-US" sz="1800" dirty="0">
                <a:latin typeface="Times New Roman"/>
                <a:cs typeface="Times New Roman"/>
              </a:rPr>
              <a:t>also</a:t>
            </a:r>
            <a:r>
              <a:rPr lang="en-US" sz="1800" spc="-25" dirty="0">
                <a:latin typeface="Times New Roman"/>
                <a:cs typeface="Times New Roman"/>
              </a:rPr>
              <a:t> </a:t>
            </a:r>
            <a:r>
              <a:rPr lang="en-US" sz="1800" dirty="0">
                <a:latin typeface="Times New Roman"/>
                <a:cs typeface="Times New Roman"/>
              </a:rPr>
              <a:t>included</a:t>
            </a:r>
            <a:r>
              <a:rPr lang="en-US" sz="1800" spc="-30" dirty="0">
                <a:latin typeface="Times New Roman"/>
                <a:cs typeface="Times New Roman"/>
              </a:rPr>
              <a:t> </a:t>
            </a:r>
            <a:r>
              <a:rPr lang="en-US" sz="1800" dirty="0">
                <a:latin typeface="Times New Roman"/>
                <a:cs typeface="Times New Roman"/>
              </a:rPr>
              <a:t>in</a:t>
            </a:r>
            <a:r>
              <a:rPr lang="en-US" sz="1800" spc="-25" dirty="0">
                <a:latin typeface="Times New Roman"/>
                <a:cs typeface="Times New Roman"/>
              </a:rPr>
              <a:t> </a:t>
            </a:r>
            <a:r>
              <a:rPr lang="en-US" sz="1800" dirty="0">
                <a:latin typeface="Times New Roman"/>
                <a:cs typeface="Times New Roman"/>
              </a:rPr>
              <a:t>this</a:t>
            </a:r>
            <a:r>
              <a:rPr lang="en-US" sz="1800" spc="-25" dirty="0">
                <a:latin typeface="Times New Roman"/>
                <a:cs typeface="Times New Roman"/>
              </a:rPr>
              <a:t> </a:t>
            </a:r>
            <a:r>
              <a:rPr lang="en-US" sz="1800" spc="-10" dirty="0">
                <a:latin typeface="Times New Roman"/>
                <a:cs typeface="Times New Roman"/>
              </a:rPr>
              <a:t>system </a:t>
            </a:r>
            <a:r>
              <a:rPr lang="en-US" sz="1800" dirty="0">
                <a:latin typeface="Times New Roman"/>
                <a:cs typeface="Times New Roman"/>
              </a:rPr>
              <a:t>which</a:t>
            </a:r>
            <a:r>
              <a:rPr lang="en-US" sz="1800" spc="-35" dirty="0">
                <a:latin typeface="Times New Roman"/>
                <a:cs typeface="Times New Roman"/>
              </a:rPr>
              <a:t> </a:t>
            </a:r>
            <a:r>
              <a:rPr lang="en-US" sz="1800" dirty="0">
                <a:latin typeface="Times New Roman"/>
                <a:cs typeface="Times New Roman"/>
              </a:rPr>
              <a:t>would</a:t>
            </a:r>
            <a:r>
              <a:rPr lang="en-US" sz="1800" spc="-20" dirty="0">
                <a:latin typeface="Times New Roman"/>
                <a:cs typeface="Times New Roman"/>
              </a:rPr>
              <a:t> </a:t>
            </a:r>
            <a:r>
              <a:rPr lang="en-US" sz="1800" dirty="0">
                <a:latin typeface="Times New Roman"/>
                <a:cs typeface="Times New Roman"/>
              </a:rPr>
              <a:t>keep</a:t>
            </a:r>
            <a:r>
              <a:rPr lang="en-US" sz="1800" spc="-25" dirty="0">
                <a:latin typeface="Times New Roman"/>
                <a:cs typeface="Times New Roman"/>
              </a:rPr>
              <a:t> </a:t>
            </a:r>
            <a:r>
              <a:rPr lang="en-US" sz="1800" dirty="0">
                <a:latin typeface="Times New Roman"/>
                <a:cs typeface="Times New Roman"/>
              </a:rPr>
              <a:t>track</a:t>
            </a:r>
            <a:r>
              <a:rPr lang="en-US" sz="1800" spc="-20" dirty="0">
                <a:latin typeface="Times New Roman"/>
                <a:cs typeface="Times New Roman"/>
              </a:rPr>
              <a:t> </a:t>
            </a:r>
            <a:r>
              <a:rPr lang="en-US" sz="1800" dirty="0">
                <a:latin typeface="Times New Roman"/>
                <a:cs typeface="Times New Roman"/>
              </a:rPr>
              <a:t>of</a:t>
            </a:r>
            <a:r>
              <a:rPr lang="en-US" sz="1800" spc="-25" dirty="0">
                <a:latin typeface="Times New Roman"/>
                <a:cs typeface="Times New Roman"/>
              </a:rPr>
              <a:t> </a:t>
            </a:r>
            <a:r>
              <a:rPr lang="en-US" sz="1800" dirty="0">
                <a:latin typeface="Times New Roman"/>
                <a:cs typeface="Times New Roman"/>
              </a:rPr>
              <a:t>the</a:t>
            </a:r>
            <a:r>
              <a:rPr lang="en-US" sz="1800" spc="-20" dirty="0">
                <a:latin typeface="Times New Roman"/>
                <a:cs typeface="Times New Roman"/>
              </a:rPr>
              <a:t> </a:t>
            </a:r>
            <a:r>
              <a:rPr lang="en-US" sz="1800" dirty="0">
                <a:latin typeface="Times New Roman"/>
                <a:cs typeface="Times New Roman"/>
              </a:rPr>
              <a:t>students</a:t>
            </a:r>
            <a:r>
              <a:rPr lang="en-US" sz="1800" spc="-25" dirty="0">
                <a:latin typeface="Times New Roman"/>
                <a:cs typeface="Times New Roman"/>
              </a:rPr>
              <a:t> </a:t>
            </a:r>
            <a:r>
              <a:rPr lang="en-US" sz="1800" dirty="0">
                <a:latin typeface="Times New Roman"/>
                <a:cs typeface="Times New Roman"/>
              </a:rPr>
              <a:t>using</a:t>
            </a:r>
            <a:r>
              <a:rPr lang="en-US" sz="1800" spc="-20" dirty="0">
                <a:latin typeface="Times New Roman"/>
                <a:cs typeface="Times New Roman"/>
              </a:rPr>
              <a:t> </a:t>
            </a:r>
            <a:r>
              <a:rPr lang="en-US" sz="1800" dirty="0">
                <a:latin typeface="Times New Roman"/>
                <a:cs typeface="Times New Roman"/>
              </a:rPr>
              <a:t>the</a:t>
            </a:r>
            <a:r>
              <a:rPr lang="en-US" sz="1800" spc="-25" dirty="0">
                <a:latin typeface="Times New Roman"/>
                <a:cs typeface="Times New Roman"/>
              </a:rPr>
              <a:t> </a:t>
            </a:r>
            <a:r>
              <a:rPr lang="en-US" sz="1800" dirty="0">
                <a:latin typeface="Times New Roman"/>
                <a:cs typeface="Times New Roman"/>
              </a:rPr>
              <a:t>library</a:t>
            </a:r>
            <a:r>
              <a:rPr lang="en-US" sz="1800" spc="-20" dirty="0">
                <a:latin typeface="Times New Roman"/>
                <a:cs typeface="Times New Roman"/>
              </a:rPr>
              <a:t> </a:t>
            </a:r>
            <a:r>
              <a:rPr lang="en-US" sz="1800" dirty="0">
                <a:latin typeface="Times New Roman"/>
                <a:cs typeface="Times New Roman"/>
              </a:rPr>
              <a:t>and</a:t>
            </a:r>
            <a:r>
              <a:rPr lang="en-US" sz="1800" spc="-25" dirty="0">
                <a:latin typeface="Times New Roman"/>
                <a:cs typeface="Times New Roman"/>
              </a:rPr>
              <a:t> </a:t>
            </a:r>
            <a:r>
              <a:rPr lang="en-US" sz="1800" dirty="0">
                <a:latin typeface="Times New Roman"/>
                <a:cs typeface="Times New Roman"/>
              </a:rPr>
              <a:t>also</a:t>
            </a:r>
            <a:r>
              <a:rPr lang="en-US" sz="1800" spc="-20" dirty="0">
                <a:latin typeface="Times New Roman"/>
                <a:cs typeface="Times New Roman"/>
              </a:rPr>
              <a:t> </a:t>
            </a:r>
            <a:r>
              <a:rPr lang="en-US" sz="1800" spc="-50" dirty="0">
                <a:latin typeface="Times New Roman"/>
                <a:cs typeface="Times New Roman"/>
              </a:rPr>
              <a:t>a </a:t>
            </a:r>
            <a:r>
              <a:rPr lang="en-US" sz="1800" dirty="0">
                <a:latin typeface="Times New Roman"/>
                <a:cs typeface="Times New Roman"/>
              </a:rPr>
              <a:t>detailed</a:t>
            </a:r>
            <a:r>
              <a:rPr lang="en-US" sz="1800" spc="-40" dirty="0">
                <a:latin typeface="Times New Roman"/>
                <a:cs typeface="Times New Roman"/>
              </a:rPr>
              <a:t> </a:t>
            </a:r>
            <a:r>
              <a:rPr lang="en-US" sz="1800" dirty="0">
                <a:latin typeface="Times New Roman"/>
                <a:cs typeface="Times New Roman"/>
              </a:rPr>
              <a:t>description</a:t>
            </a:r>
            <a:r>
              <a:rPr lang="en-US" sz="1800" spc="-35" dirty="0">
                <a:latin typeface="Times New Roman"/>
                <a:cs typeface="Times New Roman"/>
              </a:rPr>
              <a:t> </a:t>
            </a:r>
            <a:r>
              <a:rPr lang="en-US" sz="1800" dirty="0">
                <a:latin typeface="Times New Roman"/>
                <a:cs typeface="Times New Roman"/>
              </a:rPr>
              <a:t>about</a:t>
            </a:r>
            <a:r>
              <a:rPr lang="en-US" sz="1800" spc="-35" dirty="0">
                <a:latin typeface="Times New Roman"/>
                <a:cs typeface="Times New Roman"/>
              </a:rPr>
              <a:t> </a:t>
            </a:r>
            <a:r>
              <a:rPr lang="en-US" sz="1800" dirty="0">
                <a:latin typeface="Times New Roman"/>
                <a:cs typeface="Times New Roman"/>
              </a:rPr>
              <a:t>the</a:t>
            </a:r>
            <a:r>
              <a:rPr lang="en-US" sz="1800" spc="-40" dirty="0">
                <a:latin typeface="Times New Roman"/>
                <a:cs typeface="Times New Roman"/>
              </a:rPr>
              <a:t> </a:t>
            </a:r>
            <a:r>
              <a:rPr lang="en-US" sz="1800" dirty="0">
                <a:latin typeface="Times New Roman"/>
                <a:cs typeface="Times New Roman"/>
              </a:rPr>
              <a:t>books</a:t>
            </a:r>
            <a:r>
              <a:rPr lang="en-US" sz="1800" spc="-35" dirty="0">
                <a:latin typeface="Times New Roman"/>
                <a:cs typeface="Times New Roman"/>
              </a:rPr>
              <a:t> </a:t>
            </a:r>
            <a:r>
              <a:rPr lang="en-US" sz="1800" dirty="0">
                <a:latin typeface="Times New Roman"/>
                <a:cs typeface="Times New Roman"/>
              </a:rPr>
              <a:t>a</a:t>
            </a:r>
            <a:r>
              <a:rPr lang="en-US" sz="1800" spc="-35" dirty="0">
                <a:latin typeface="Times New Roman"/>
                <a:cs typeface="Times New Roman"/>
              </a:rPr>
              <a:t> </a:t>
            </a:r>
            <a:r>
              <a:rPr lang="en-US" sz="1800" dirty="0">
                <a:latin typeface="Times New Roman"/>
                <a:cs typeface="Times New Roman"/>
              </a:rPr>
              <a:t>library</a:t>
            </a:r>
            <a:r>
              <a:rPr lang="en-US" sz="1800" spc="-35" dirty="0">
                <a:latin typeface="Times New Roman"/>
                <a:cs typeface="Times New Roman"/>
              </a:rPr>
              <a:t> </a:t>
            </a:r>
            <a:r>
              <a:rPr lang="en-US" sz="1800" dirty="0">
                <a:latin typeface="Times New Roman"/>
                <a:cs typeface="Times New Roman"/>
              </a:rPr>
              <a:t>contains.</a:t>
            </a:r>
            <a:r>
              <a:rPr lang="en-US" sz="1800" spc="-60" dirty="0">
                <a:latin typeface="Times New Roman"/>
                <a:cs typeface="Times New Roman"/>
              </a:rPr>
              <a:t> </a:t>
            </a:r>
            <a:r>
              <a:rPr lang="en-US" sz="1800" dirty="0">
                <a:latin typeface="Times New Roman"/>
                <a:cs typeface="Times New Roman"/>
              </a:rPr>
              <a:t>With</a:t>
            </a:r>
            <a:r>
              <a:rPr lang="en-US" sz="1800" spc="-35" dirty="0">
                <a:latin typeface="Times New Roman"/>
                <a:cs typeface="Times New Roman"/>
              </a:rPr>
              <a:t> </a:t>
            </a:r>
            <a:r>
              <a:rPr lang="en-US" sz="1800" spc="-20" dirty="0">
                <a:latin typeface="Times New Roman"/>
                <a:cs typeface="Times New Roman"/>
              </a:rPr>
              <a:t>this </a:t>
            </a:r>
            <a:r>
              <a:rPr lang="en-US" sz="1800" dirty="0">
                <a:latin typeface="Times New Roman"/>
                <a:cs typeface="Times New Roman"/>
              </a:rPr>
              <a:t>computerized</a:t>
            </a:r>
            <a:r>
              <a:rPr lang="en-US" sz="1800" spc="-35" dirty="0">
                <a:latin typeface="Times New Roman"/>
                <a:cs typeface="Times New Roman"/>
              </a:rPr>
              <a:t> </a:t>
            </a:r>
            <a:r>
              <a:rPr lang="en-US" sz="1800" dirty="0">
                <a:latin typeface="Times New Roman"/>
                <a:cs typeface="Times New Roman"/>
              </a:rPr>
              <a:t>system</a:t>
            </a:r>
            <a:r>
              <a:rPr lang="en-US" sz="1800" spc="-20" dirty="0">
                <a:latin typeface="Times New Roman"/>
                <a:cs typeface="Times New Roman"/>
              </a:rPr>
              <a:t> </a:t>
            </a:r>
            <a:r>
              <a:rPr lang="en-US" sz="1800" dirty="0">
                <a:latin typeface="Times New Roman"/>
                <a:cs typeface="Times New Roman"/>
              </a:rPr>
              <a:t>there</a:t>
            </a:r>
            <a:r>
              <a:rPr lang="en-US" sz="1800" spc="-25" dirty="0">
                <a:latin typeface="Times New Roman"/>
                <a:cs typeface="Times New Roman"/>
              </a:rPr>
              <a:t> </a:t>
            </a:r>
            <a:r>
              <a:rPr lang="en-US" sz="1800" dirty="0">
                <a:latin typeface="Times New Roman"/>
                <a:cs typeface="Times New Roman"/>
              </a:rPr>
              <a:t>will</a:t>
            </a:r>
            <a:r>
              <a:rPr lang="en-US" sz="1800" spc="-20" dirty="0">
                <a:latin typeface="Times New Roman"/>
                <a:cs typeface="Times New Roman"/>
              </a:rPr>
              <a:t> </a:t>
            </a:r>
            <a:r>
              <a:rPr lang="en-US" sz="1800" dirty="0">
                <a:latin typeface="Times New Roman"/>
                <a:cs typeface="Times New Roman"/>
              </a:rPr>
              <a:t>be</a:t>
            </a:r>
            <a:r>
              <a:rPr lang="en-US" sz="1800" spc="-25" dirty="0">
                <a:latin typeface="Times New Roman"/>
                <a:cs typeface="Times New Roman"/>
              </a:rPr>
              <a:t> </a:t>
            </a:r>
            <a:r>
              <a:rPr lang="en-US" sz="1800" dirty="0">
                <a:latin typeface="Times New Roman"/>
                <a:cs typeface="Times New Roman"/>
              </a:rPr>
              <a:t>no</a:t>
            </a:r>
            <a:r>
              <a:rPr lang="en-US" sz="1800" spc="-20" dirty="0">
                <a:latin typeface="Times New Roman"/>
                <a:cs typeface="Times New Roman"/>
              </a:rPr>
              <a:t> </a:t>
            </a:r>
            <a:r>
              <a:rPr lang="en-US" sz="1800" dirty="0">
                <a:latin typeface="Times New Roman"/>
                <a:cs typeface="Times New Roman"/>
              </a:rPr>
              <a:t>loss</a:t>
            </a:r>
            <a:r>
              <a:rPr lang="en-US" sz="1800" spc="-25" dirty="0">
                <a:latin typeface="Times New Roman"/>
                <a:cs typeface="Times New Roman"/>
              </a:rPr>
              <a:t> </a:t>
            </a:r>
            <a:r>
              <a:rPr lang="en-US" sz="1800" dirty="0">
                <a:latin typeface="Times New Roman"/>
                <a:cs typeface="Times New Roman"/>
              </a:rPr>
              <a:t>of</a:t>
            </a:r>
            <a:r>
              <a:rPr lang="en-US" sz="1800" spc="-20" dirty="0">
                <a:latin typeface="Times New Roman"/>
                <a:cs typeface="Times New Roman"/>
              </a:rPr>
              <a:t> </a:t>
            </a:r>
            <a:r>
              <a:rPr lang="en-US" sz="1800" dirty="0">
                <a:latin typeface="Times New Roman"/>
                <a:cs typeface="Times New Roman"/>
              </a:rPr>
              <a:t>book</a:t>
            </a:r>
            <a:r>
              <a:rPr lang="en-US" sz="1800" spc="-25" dirty="0">
                <a:latin typeface="Times New Roman"/>
                <a:cs typeface="Times New Roman"/>
              </a:rPr>
              <a:t> </a:t>
            </a:r>
            <a:r>
              <a:rPr lang="en-US" sz="1800" dirty="0">
                <a:latin typeface="Times New Roman"/>
                <a:cs typeface="Times New Roman"/>
              </a:rPr>
              <a:t>record</a:t>
            </a:r>
            <a:r>
              <a:rPr lang="en-US" sz="1800" spc="-20" dirty="0">
                <a:latin typeface="Times New Roman"/>
                <a:cs typeface="Times New Roman"/>
              </a:rPr>
              <a:t> </a:t>
            </a:r>
            <a:r>
              <a:rPr lang="en-US" sz="1800" dirty="0">
                <a:latin typeface="Times New Roman"/>
                <a:cs typeface="Times New Roman"/>
              </a:rPr>
              <a:t>or</a:t>
            </a:r>
            <a:r>
              <a:rPr lang="en-US" sz="1800" spc="-20" dirty="0">
                <a:latin typeface="Times New Roman"/>
                <a:cs typeface="Times New Roman"/>
              </a:rPr>
              <a:t> </a:t>
            </a:r>
            <a:r>
              <a:rPr lang="en-US" sz="1800" spc="-10" dirty="0">
                <a:latin typeface="Times New Roman"/>
                <a:cs typeface="Times New Roman"/>
              </a:rPr>
              <a:t>member </a:t>
            </a:r>
            <a:r>
              <a:rPr lang="en-US" sz="1800" dirty="0">
                <a:latin typeface="Times New Roman"/>
                <a:cs typeface="Times New Roman"/>
              </a:rPr>
              <a:t>record</a:t>
            </a:r>
            <a:r>
              <a:rPr lang="en-US" sz="1800" spc="-30" dirty="0">
                <a:latin typeface="Times New Roman"/>
                <a:cs typeface="Times New Roman"/>
              </a:rPr>
              <a:t> </a:t>
            </a:r>
            <a:r>
              <a:rPr lang="en-US" sz="1800" dirty="0">
                <a:latin typeface="Times New Roman"/>
                <a:cs typeface="Times New Roman"/>
              </a:rPr>
              <a:t>which</a:t>
            </a:r>
            <a:r>
              <a:rPr lang="en-US" sz="1800" spc="-30" dirty="0">
                <a:latin typeface="Times New Roman"/>
                <a:cs typeface="Times New Roman"/>
              </a:rPr>
              <a:t> </a:t>
            </a:r>
            <a:r>
              <a:rPr lang="en-US" sz="1800" dirty="0">
                <a:latin typeface="Times New Roman"/>
                <a:cs typeface="Times New Roman"/>
              </a:rPr>
              <a:t>generally</a:t>
            </a:r>
            <a:r>
              <a:rPr lang="en-US" sz="1800" spc="-30" dirty="0">
                <a:latin typeface="Times New Roman"/>
                <a:cs typeface="Times New Roman"/>
              </a:rPr>
              <a:t> </a:t>
            </a:r>
            <a:r>
              <a:rPr lang="en-US" sz="1800" dirty="0">
                <a:latin typeface="Times New Roman"/>
                <a:cs typeface="Times New Roman"/>
              </a:rPr>
              <a:t>happens</a:t>
            </a:r>
            <a:r>
              <a:rPr lang="en-US" sz="1800" spc="-30" dirty="0">
                <a:latin typeface="Times New Roman"/>
                <a:cs typeface="Times New Roman"/>
              </a:rPr>
              <a:t> </a:t>
            </a:r>
            <a:r>
              <a:rPr lang="en-US" sz="1800" dirty="0">
                <a:latin typeface="Times New Roman"/>
                <a:cs typeface="Times New Roman"/>
              </a:rPr>
              <a:t>when</a:t>
            </a:r>
            <a:r>
              <a:rPr lang="en-US" sz="1800" spc="-30" dirty="0">
                <a:latin typeface="Times New Roman"/>
                <a:cs typeface="Times New Roman"/>
              </a:rPr>
              <a:t> </a:t>
            </a:r>
            <a:r>
              <a:rPr lang="en-US" sz="1800" dirty="0">
                <a:latin typeface="Times New Roman"/>
                <a:cs typeface="Times New Roman"/>
              </a:rPr>
              <a:t>a</a:t>
            </a:r>
            <a:r>
              <a:rPr lang="en-US" sz="1800" spc="-30" dirty="0">
                <a:latin typeface="Times New Roman"/>
                <a:cs typeface="Times New Roman"/>
              </a:rPr>
              <a:t> </a:t>
            </a:r>
            <a:r>
              <a:rPr lang="en-US" sz="1800" dirty="0">
                <a:latin typeface="Times New Roman"/>
                <a:cs typeface="Times New Roman"/>
              </a:rPr>
              <a:t>non</a:t>
            </a:r>
            <a:r>
              <a:rPr lang="en-US" sz="1800" spc="-30" dirty="0">
                <a:latin typeface="Times New Roman"/>
                <a:cs typeface="Times New Roman"/>
              </a:rPr>
              <a:t> </a:t>
            </a:r>
            <a:r>
              <a:rPr lang="en-US" sz="1800" dirty="0">
                <a:latin typeface="Times New Roman"/>
                <a:cs typeface="Times New Roman"/>
              </a:rPr>
              <a:t>computerized</a:t>
            </a:r>
            <a:r>
              <a:rPr lang="en-US" sz="1800" spc="-30" dirty="0">
                <a:latin typeface="Times New Roman"/>
                <a:cs typeface="Times New Roman"/>
              </a:rPr>
              <a:t> </a:t>
            </a:r>
            <a:r>
              <a:rPr lang="en-US" sz="1800" dirty="0">
                <a:latin typeface="Times New Roman"/>
                <a:cs typeface="Times New Roman"/>
              </a:rPr>
              <a:t>system</a:t>
            </a:r>
            <a:r>
              <a:rPr lang="en-US" sz="1800" spc="-25" dirty="0">
                <a:latin typeface="Times New Roman"/>
                <a:cs typeface="Times New Roman"/>
              </a:rPr>
              <a:t> is </a:t>
            </a:r>
            <a:r>
              <a:rPr lang="en-US" sz="1800" spc="-10" dirty="0">
                <a:latin typeface="Times New Roman"/>
                <a:cs typeface="Times New Roman"/>
              </a:rPr>
              <a:t>used.</a:t>
            </a:r>
            <a:endParaRPr lang="en-US" sz="1800" dirty="0">
              <a:latin typeface="Times New Roman"/>
              <a:cs typeface="Times New Roman"/>
            </a:endParaRPr>
          </a:p>
          <a:p>
            <a:pPr marL="88900" marR="222250" indent="-9525" algn="just">
              <a:lnSpc>
                <a:spcPts val="1870"/>
              </a:lnSpc>
              <a:spcBef>
                <a:spcPts val="1495"/>
              </a:spcBef>
            </a:pPr>
            <a:r>
              <a:rPr lang="en-US" sz="1800" dirty="0">
                <a:latin typeface="Times New Roman"/>
                <a:cs typeface="Times New Roman"/>
              </a:rPr>
              <a:t>All</a:t>
            </a:r>
            <a:r>
              <a:rPr lang="en-US" sz="1800" spc="265" dirty="0">
                <a:latin typeface="Times New Roman"/>
                <a:cs typeface="Times New Roman"/>
              </a:rPr>
              <a:t> </a:t>
            </a:r>
            <a:r>
              <a:rPr lang="en-US" sz="1800" dirty="0">
                <a:latin typeface="Times New Roman"/>
                <a:cs typeface="Times New Roman"/>
              </a:rPr>
              <a:t>these</a:t>
            </a:r>
            <a:r>
              <a:rPr lang="en-US" sz="1800" spc="280" dirty="0">
                <a:latin typeface="Times New Roman"/>
                <a:cs typeface="Times New Roman"/>
              </a:rPr>
              <a:t> </a:t>
            </a:r>
            <a:r>
              <a:rPr lang="en-US" sz="1800" dirty="0">
                <a:latin typeface="Times New Roman"/>
                <a:cs typeface="Times New Roman"/>
              </a:rPr>
              <a:t>modules</a:t>
            </a:r>
            <a:r>
              <a:rPr lang="en-US" sz="1800" spc="275" dirty="0">
                <a:latin typeface="Times New Roman"/>
                <a:cs typeface="Times New Roman"/>
              </a:rPr>
              <a:t> </a:t>
            </a:r>
            <a:r>
              <a:rPr lang="en-US" sz="1800" dirty="0">
                <a:latin typeface="Times New Roman"/>
                <a:cs typeface="Times New Roman"/>
              </a:rPr>
              <a:t>are</a:t>
            </a:r>
            <a:r>
              <a:rPr lang="en-US" sz="1800" spc="280" dirty="0">
                <a:latin typeface="Times New Roman"/>
                <a:cs typeface="Times New Roman"/>
              </a:rPr>
              <a:t> </a:t>
            </a:r>
            <a:r>
              <a:rPr lang="en-US" sz="1800" dirty="0">
                <a:latin typeface="Times New Roman"/>
                <a:cs typeface="Times New Roman"/>
              </a:rPr>
              <a:t>able</a:t>
            </a:r>
            <a:r>
              <a:rPr lang="en-US" sz="1800" spc="280" dirty="0">
                <a:latin typeface="Times New Roman"/>
                <a:cs typeface="Times New Roman"/>
              </a:rPr>
              <a:t> </a:t>
            </a:r>
            <a:r>
              <a:rPr lang="en-US" sz="1800" dirty="0">
                <a:latin typeface="Times New Roman"/>
                <a:cs typeface="Times New Roman"/>
              </a:rPr>
              <a:t>to</a:t>
            </a:r>
            <a:r>
              <a:rPr lang="en-US" sz="1800" spc="275" dirty="0">
                <a:latin typeface="Times New Roman"/>
                <a:cs typeface="Times New Roman"/>
              </a:rPr>
              <a:t> </a:t>
            </a:r>
            <a:r>
              <a:rPr lang="en-US" sz="1800" dirty="0">
                <a:latin typeface="Times New Roman"/>
                <a:cs typeface="Times New Roman"/>
              </a:rPr>
              <a:t>help</a:t>
            </a:r>
            <a:r>
              <a:rPr lang="en-US" sz="1800" spc="280" dirty="0">
                <a:latin typeface="Times New Roman"/>
                <a:cs typeface="Times New Roman"/>
              </a:rPr>
              <a:t> </a:t>
            </a:r>
            <a:r>
              <a:rPr lang="en-US" sz="1800" dirty="0">
                <a:latin typeface="Times New Roman"/>
                <a:cs typeface="Times New Roman"/>
              </a:rPr>
              <a:t>librarian</a:t>
            </a:r>
            <a:r>
              <a:rPr lang="en-US" sz="1800" spc="275" dirty="0">
                <a:latin typeface="Times New Roman"/>
                <a:cs typeface="Times New Roman"/>
              </a:rPr>
              <a:t> </a:t>
            </a:r>
            <a:r>
              <a:rPr lang="en-US" sz="1800" dirty="0">
                <a:latin typeface="Times New Roman"/>
                <a:cs typeface="Times New Roman"/>
              </a:rPr>
              <a:t>to</a:t>
            </a:r>
            <a:r>
              <a:rPr lang="en-US" sz="1800" spc="280" dirty="0">
                <a:latin typeface="Times New Roman"/>
                <a:cs typeface="Times New Roman"/>
              </a:rPr>
              <a:t> </a:t>
            </a:r>
            <a:r>
              <a:rPr lang="en-US" sz="1800" dirty="0">
                <a:latin typeface="Times New Roman"/>
                <a:cs typeface="Times New Roman"/>
              </a:rPr>
              <a:t>manage</a:t>
            </a:r>
            <a:r>
              <a:rPr lang="en-US" sz="1800" spc="280" dirty="0">
                <a:latin typeface="Times New Roman"/>
                <a:cs typeface="Times New Roman"/>
              </a:rPr>
              <a:t> </a:t>
            </a:r>
            <a:r>
              <a:rPr lang="en-US" sz="1800" dirty="0">
                <a:latin typeface="Times New Roman"/>
                <a:cs typeface="Times New Roman"/>
              </a:rPr>
              <a:t>the</a:t>
            </a:r>
            <a:r>
              <a:rPr lang="en-US" sz="1800" spc="204" dirty="0">
                <a:latin typeface="Times New Roman"/>
                <a:cs typeface="Times New Roman"/>
              </a:rPr>
              <a:t> </a:t>
            </a:r>
            <a:r>
              <a:rPr lang="en-US" sz="1800" spc="-10" dirty="0">
                <a:latin typeface="Times New Roman"/>
                <a:cs typeface="Times New Roman"/>
              </a:rPr>
              <a:t>library </a:t>
            </a:r>
            <a:r>
              <a:rPr lang="en-US" sz="1800" dirty="0">
                <a:latin typeface="Times New Roman"/>
                <a:cs typeface="Times New Roman"/>
              </a:rPr>
              <a:t>with</a:t>
            </a:r>
            <a:r>
              <a:rPr lang="en-US" sz="1800" spc="185" dirty="0">
                <a:latin typeface="Times New Roman"/>
                <a:cs typeface="Times New Roman"/>
              </a:rPr>
              <a:t> </a:t>
            </a:r>
            <a:r>
              <a:rPr lang="en-US" sz="1800" dirty="0">
                <a:latin typeface="Times New Roman"/>
                <a:cs typeface="Times New Roman"/>
              </a:rPr>
              <a:t>more</a:t>
            </a:r>
            <a:r>
              <a:rPr lang="en-US" sz="1800" spc="195" dirty="0">
                <a:latin typeface="Times New Roman"/>
                <a:cs typeface="Times New Roman"/>
              </a:rPr>
              <a:t> </a:t>
            </a:r>
            <a:r>
              <a:rPr lang="en-US" sz="1800" dirty="0">
                <a:latin typeface="Times New Roman"/>
                <a:cs typeface="Times New Roman"/>
              </a:rPr>
              <a:t>convenience</a:t>
            </a:r>
            <a:r>
              <a:rPr lang="en-US" sz="1800" spc="125" dirty="0">
                <a:latin typeface="Times New Roman"/>
                <a:cs typeface="Times New Roman"/>
              </a:rPr>
              <a:t> </a:t>
            </a:r>
            <a:r>
              <a:rPr lang="en-US" sz="1800" dirty="0">
                <a:latin typeface="Times New Roman"/>
                <a:cs typeface="Times New Roman"/>
              </a:rPr>
              <a:t>and</a:t>
            </a:r>
            <a:r>
              <a:rPr lang="en-US" sz="1800" spc="125" dirty="0">
                <a:latin typeface="Times New Roman"/>
                <a:cs typeface="Times New Roman"/>
              </a:rPr>
              <a:t> </a:t>
            </a:r>
            <a:r>
              <a:rPr lang="en-US" sz="1800" dirty="0">
                <a:latin typeface="Times New Roman"/>
                <a:cs typeface="Times New Roman"/>
              </a:rPr>
              <a:t>in</a:t>
            </a:r>
            <a:r>
              <a:rPr lang="en-US" sz="1800" spc="125" dirty="0">
                <a:latin typeface="Times New Roman"/>
                <a:cs typeface="Times New Roman"/>
              </a:rPr>
              <a:t> </a:t>
            </a:r>
            <a:r>
              <a:rPr lang="en-US" sz="1800" dirty="0">
                <a:latin typeface="Times New Roman"/>
                <a:cs typeface="Times New Roman"/>
              </a:rPr>
              <a:t>a</a:t>
            </a:r>
            <a:r>
              <a:rPr lang="en-US" sz="1800" spc="125" dirty="0">
                <a:latin typeface="Times New Roman"/>
                <a:cs typeface="Times New Roman"/>
              </a:rPr>
              <a:t> </a:t>
            </a:r>
            <a:r>
              <a:rPr lang="en-US" sz="1800" dirty="0">
                <a:latin typeface="Times New Roman"/>
                <a:cs typeface="Times New Roman"/>
              </a:rPr>
              <a:t>more</a:t>
            </a:r>
            <a:r>
              <a:rPr lang="en-US" sz="1800" spc="125" dirty="0">
                <a:latin typeface="Times New Roman"/>
                <a:cs typeface="Times New Roman"/>
              </a:rPr>
              <a:t> </a:t>
            </a:r>
            <a:r>
              <a:rPr lang="en-US" sz="1800" dirty="0">
                <a:latin typeface="Times New Roman"/>
                <a:cs typeface="Times New Roman"/>
              </a:rPr>
              <a:t>efficient</a:t>
            </a:r>
            <a:r>
              <a:rPr lang="en-US" sz="1800" spc="125" dirty="0">
                <a:latin typeface="Times New Roman"/>
                <a:cs typeface="Times New Roman"/>
              </a:rPr>
              <a:t> </a:t>
            </a:r>
            <a:r>
              <a:rPr lang="en-US" sz="1800" dirty="0">
                <a:latin typeface="Times New Roman"/>
                <a:cs typeface="Times New Roman"/>
              </a:rPr>
              <a:t>way</a:t>
            </a:r>
            <a:r>
              <a:rPr lang="en-US" sz="1800" spc="125" dirty="0">
                <a:latin typeface="Times New Roman"/>
                <a:cs typeface="Times New Roman"/>
              </a:rPr>
              <a:t> </a:t>
            </a:r>
            <a:r>
              <a:rPr lang="en-US" sz="1800" dirty="0">
                <a:latin typeface="Times New Roman"/>
                <a:cs typeface="Times New Roman"/>
              </a:rPr>
              <a:t>as</a:t>
            </a:r>
            <a:r>
              <a:rPr lang="en-US" sz="1800" spc="130" dirty="0">
                <a:latin typeface="Times New Roman"/>
                <a:cs typeface="Times New Roman"/>
              </a:rPr>
              <a:t> </a:t>
            </a:r>
            <a:r>
              <a:rPr lang="en-US" sz="1800" dirty="0">
                <a:latin typeface="Times New Roman"/>
                <a:cs typeface="Times New Roman"/>
              </a:rPr>
              <a:t>compared</a:t>
            </a:r>
            <a:r>
              <a:rPr lang="en-US" sz="1800" spc="125" dirty="0">
                <a:latin typeface="Times New Roman"/>
                <a:cs typeface="Times New Roman"/>
              </a:rPr>
              <a:t> </a:t>
            </a:r>
            <a:r>
              <a:rPr lang="en-US" sz="1800" spc="-25" dirty="0">
                <a:latin typeface="Times New Roman"/>
                <a:cs typeface="Times New Roman"/>
              </a:rPr>
              <a:t>to </a:t>
            </a:r>
            <a:r>
              <a:rPr lang="en-US" sz="1800" dirty="0">
                <a:latin typeface="Times New Roman"/>
                <a:cs typeface="Times New Roman"/>
              </a:rPr>
              <a:t>library</a:t>
            </a:r>
            <a:r>
              <a:rPr lang="en-US" sz="1800" spc="-25" dirty="0">
                <a:latin typeface="Times New Roman"/>
                <a:cs typeface="Times New Roman"/>
              </a:rPr>
              <a:t> </a:t>
            </a:r>
            <a:r>
              <a:rPr lang="en-US" sz="1800" dirty="0">
                <a:latin typeface="Times New Roman"/>
                <a:cs typeface="Times New Roman"/>
              </a:rPr>
              <a:t>systems</a:t>
            </a:r>
            <a:r>
              <a:rPr lang="en-US" sz="1800" spc="-25" dirty="0">
                <a:latin typeface="Times New Roman"/>
                <a:cs typeface="Times New Roman"/>
              </a:rPr>
              <a:t> </a:t>
            </a:r>
            <a:r>
              <a:rPr lang="en-US" sz="1800" dirty="0">
                <a:latin typeface="Times New Roman"/>
                <a:cs typeface="Times New Roman"/>
              </a:rPr>
              <a:t>which</a:t>
            </a:r>
            <a:r>
              <a:rPr lang="en-US" sz="1800" spc="-25" dirty="0">
                <a:latin typeface="Times New Roman"/>
                <a:cs typeface="Times New Roman"/>
              </a:rPr>
              <a:t> </a:t>
            </a:r>
            <a:r>
              <a:rPr lang="en-US" sz="1800" dirty="0">
                <a:latin typeface="Times New Roman"/>
                <a:cs typeface="Times New Roman"/>
              </a:rPr>
              <a:t>are</a:t>
            </a:r>
            <a:r>
              <a:rPr lang="en-US" sz="1800" spc="-25" dirty="0">
                <a:latin typeface="Times New Roman"/>
                <a:cs typeface="Times New Roman"/>
              </a:rPr>
              <a:t> </a:t>
            </a:r>
            <a:r>
              <a:rPr lang="en-US" sz="1800" dirty="0">
                <a:latin typeface="Times New Roman"/>
                <a:cs typeface="Times New Roman"/>
              </a:rPr>
              <a:t>not</a:t>
            </a:r>
            <a:r>
              <a:rPr lang="en-US" sz="1800" spc="-25" dirty="0">
                <a:latin typeface="Times New Roman"/>
                <a:cs typeface="Times New Roman"/>
              </a:rPr>
              <a:t> </a:t>
            </a:r>
            <a:r>
              <a:rPr lang="en-US" sz="1800" spc="-10" dirty="0">
                <a:latin typeface="Times New Roman"/>
                <a:cs typeface="Times New Roman"/>
              </a:rPr>
              <a:t>computerized</a:t>
            </a:r>
            <a:r>
              <a:rPr lang="en-US" sz="1400" spc="-10" dirty="0">
                <a:latin typeface="Times New Roman"/>
                <a:cs typeface="Times New Roman"/>
              </a:rPr>
              <a:t>.</a:t>
            </a:r>
            <a:endParaRPr lang="en-US" sz="1400" dirty="0">
              <a:latin typeface="Times New Roman"/>
              <a:cs typeface="Times New Roman"/>
            </a:endParaRPr>
          </a:p>
        </p:txBody>
      </p:sp>
      <p:sp>
        <p:nvSpPr>
          <p:cNvPr id="4" name="object 3">
            <a:extLst>
              <a:ext uri="{FF2B5EF4-FFF2-40B4-BE49-F238E27FC236}">
                <a16:creationId xmlns:a16="http://schemas.microsoft.com/office/drawing/2014/main" id="{4CC1990A-70E5-CE1D-307C-2A76A51CB6E9}"/>
              </a:ext>
            </a:extLst>
          </p:cNvPr>
          <p:cNvSpPr txBox="1">
            <a:spLocks/>
          </p:cNvSpPr>
          <p:nvPr/>
        </p:nvSpPr>
        <p:spPr>
          <a:xfrm>
            <a:off x="1803400" y="622300"/>
            <a:ext cx="3683635" cy="574040"/>
          </a:xfrm>
          <a:prstGeom prst="rect">
            <a:avLst/>
          </a:prstGeom>
        </p:spPr>
        <p:txBody>
          <a:bodyPr vert="horz" wrap="square" lIns="0" tIns="12700" rIns="0" bIns="0" rtlCol="0">
            <a:spAutoFit/>
          </a:bodyPr>
          <a:lstStyle>
            <a:lvl1pPr algn="l" defTabSz="756940" rtl="0" eaLnBrk="1" latinLnBrk="0" hangingPunct="1">
              <a:lnSpc>
                <a:spcPct val="85000"/>
              </a:lnSpc>
              <a:spcBef>
                <a:spcPct val="0"/>
              </a:spcBef>
              <a:buNone/>
              <a:defRPr sz="3973" kern="1200" spc="-41" baseline="0">
                <a:solidFill>
                  <a:schemeClr val="tx1">
                    <a:lumMod val="75000"/>
                    <a:lumOff val="25000"/>
                  </a:schemeClr>
                </a:solidFill>
                <a:latin typeface="+mj-lt"/>
                <a:ea typeface="+mj-ea"/>
                <a:cs typeface="+mj-cs"/>
              </a:defRPr>
            </a:lvl1pPr>
          </a:lstStyle>
          <a:p>
            <a:pPr marL="12700">
              <a:lnSpc>
                <a:spcPct val="100000"/>
              </a:lnSpc>
              <a:spcBef>
                <a:spcPts val="100"/>
              </a:spcBef>
            </a:pPr>
            <a:r>
              <a:rPr lang="en-IN" sz="3600" b="1" u="sng" spc="-10" dirty="0">
                <a:solidFill>
                  <a:schemeClr val="tx1"/>
                </a:solidFill>
                <a:latin typeface="Times New Roman"/>
                <a:cs typeface="Times New Roman"/>
              </a:rPr>
              <a:t>INTRODUCTION</a:t>
            </a:r>
            <a:endParaRPr lang="en-IN" sz="3600" u="sng" dirty="0">
              <a:solidFill>
                <a:schemeClr val="tx1"/>
              </a:solidFill>
              <a:latin typeface="Times New Roman"/>
              <a:cs typeface="Times New Roman"/>
            </a:endParaRPr>
          </a:p>
        </p:txBody>
      </p:sp>
      <p:sp>
        <p:nvSpPr>
          <p:cNvPr id="2" name="TextBox 1">
            <a:extLst>
              <a:ext uri="{FF2B5EF4-FFF2-40B4-BE49-F238E27FC236}">
                <a16:creationId xmlns:a16="http://schemas.microsoft.com/office/drawing/2014/main" id="{79A177B4-42DF-E05D-D01D-44A0647DAC71}"/>
              </a:ext>
            </a:extLst>
          </p:cNvPr>
          <p:cNvSpPr txBox="1"/>
          <p:nvPr/>
        </p:nvSpPr>
        <p:spPr>
          <a:xfrm>
            <a:off x="2184400" y="4665444"/>
            <a:ext cx="3657600" cy="646331"/>
          </a:xfrm>
          <a:prstGeom prst="rect">
            <a:avLst/>
          </a:prstGeom>
          <a:noFill/>
        </p:spPr>
        <p:txBody>
          <a:bodyPr wrap="square" rtlCol="0">
            <a:spAutoFit/>
          </a:bodyPr>
          <a:lstStyle/>
          <a:p>
            <a:r>
              <a:rPr lang="en-US" sz="3600" u="sng" dirty="0">
                <a:solidFill>
                  <a:schemeClr val="tx1">
                    <a:lumMod val="95000"/>
                    <a:lumOff val="5000"/>
                  </a:schemeClr>
                </a:solidFill>
                <a:latin typeface="Times New Roman" panose="02020603050405020304" pitchFamily="18" charset="0"/>
                <a:cs typeface="Times New Roman" panose="02020603050405020304" pitchFamily="18" charset="0"/>
              </a:rPr>
              <a:t>OBJECTIVE:</a:t>
            </a:r>
            <a:endParaRPr lang="en-IN" sz="3600"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01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5600" y="1689100"/>
            <a:ext cx="6858000" cy="6809556"/>
          </a:xfrm>
          <a:prstGeom prst="rect">
            <a:avLst/>
          </a:prstGeom>
        </p:spPr>
        <p:txBody>
          <a:bodyPr vert="horz" wrap="square" lIns="0" tIns="12700" rIns="0" bIns="0" rtlCol="0">
            <a:spAutoFit/>
          </a:bodyPr>
          <a:lstStyle/>
          <a:p>
            <a:pPr marL="22225" marR="5080" indent="-9525">
              <a:lnSpc>
                <a:spcPts val="2130"/>
              </a:lnSpc>
              <a:spcBef>
                <a:spcPts val="2220"/>
              </a:spcBef>
            </a:pPr>
            <a:r>
              <a:rPr lang="en-US" sz="2000" u="sng" dirty="0">
                <a:solidFill>
                  <a:srgbClr val="FF0000"/>
                </a:solidFill>
              </a:rPr>
              <a:t>PYTHON 3.10- </a:t>
            </a:r>
          </a:p>
          <a:p>
            <a:pPr marL="22225" marR="5080" indent="-9525">
              <a:lnSpc>
                <a:spcPts val="2130"/>
              </a:lnSpc>
              <a:spcBef>
                <a:spcPts val="2220"/>
              </a:spcBef>
            </a:pPr>
            <a:r>
              <a:rPr lang="en-US" sz="2000" dirty="0"/>
              <a:t>Python is an interpreted, object-oriented, high-level programming language with dynamic semantics. Its high-level built-in data structures, combined with dynamic typing and dynamic binding, make it very attractive for Rapid Application Development, as well as for use as a scripting or glue language to connect existing components together. Python's simple, easy-to- learn syntax emphasizes readability and therefore reduces the cost of program maintenance. Python supports modules and packages, which encourages program modularity and code reuse. </a:t>
            </a:r>
          </a:p>
          <a:p>
            <a:pPr marL="22225" marR="5080" indent="-9525">
              <a:lnSpc>
                <a:spcPts val="2130"/>
              </a:lnSpc>
              <a:spcBef>
                <a:spcPts val="2220"/>
              </a:spcBef>
            </a:pPr>
            <a:endParaRPr lang="en-US" dirty="0"/>
          </a:p>
          <a:p>
            <a:pPr marL="22225" marR="5080" indent="-9525">
              <a:lnSpc>
                <a:spcPts val="2130"/>
              </a:lnSpc>
              <a:spcBef>
                <a:spcPts val="2220"/>
              </a:spcBef>
            </a:pPr>
            <a:r>
              <a:rPr lang="en-US" u="sng" dirty="0">
                <a:solidFill>
                  <a:srgbClr val="FF0000"/>
                </a:solidFill>
              </a:rPr>
              <a:t>TKINTER :</a:t>
            </a:r>
          </a:p>
          <a:p>
            <a:pPr marL="22225" marR="5080" indent="-9525">
              <a:lnSpc>
                <a:spcPts val="2130"/>
              </a:lnSpc>
              <a:spcBef>
                <a:spcPts val="2220"/>
              </a:spcBef>
            </a:pPr>
            <a:r>
              <a:rPr lang="en-US" dirty="0"/>
              <a:t>Tkinter is the standard GUI library for Python. Python when combined with Tkinter provides a fast and easy way to create GUI applications. Tkinter provides a powerful object-oriented interface to the TK GUI toolkit. </a:t>
            </a:r>
          </a:p>
          <a:p>
            <a:pPr marL="22225" marR="5080" indent="-9525">
              <a:lnSpc>
                <a:spcPts val="2130"/>
              </a:lnSpc>
              <a:spcBef>
                <a:spcPts val="2220"/>
              </a:spcBef>
            </a:pPr>
            <a:r>
              <a:rPr lang="en-US" dirty="0"/>
              <a:t>Creating a GUI application using Tkinter is an easy task. All you need to do is perform the following steps. Import the Tkinter module. Create the GUI application main window Add one or more of the above-mentioned widgets to the GUI</a:t>
            </a:r>
            <a:endParaRPr lang="en-IN" sz="1800" spc="-10" dirty="0">
              <a:latin typeface="Times New Roman"/>
              <a:cs typeface="Times New Roman"/>
            </a:endParaRPr>
          </a:p>
        </p:txBody>
      </p:sp>
      <p:sp>
        <p:nvSpPr>
          <p:cNvPr id="5" name="TextBox 4">
            <a:extLst>
              <a:ext uri="{FF2B5EF4-FFF2-40B4-BE49-F238E27FC236}">
                <a16:creationId xmlns:a16="http://schemas.microsoft.com/office/drawing/2014/main" id="{ADAA6D07-AC1C-4D91-E113-17BF7D12281C}"/>
              </a:ext>
            </a:extLst>
          </p:cNvPr>
          <p:cNvSpPr txBox="1"/>
          <p:nvPr/>
        </p:nvSpPr>
        <p:spPr>
          <a:xfrm>
            <a:off x="2489200" y="622300"/>
            <a:ext cx="3786186" cy="769441"/>
          </a:xfrm>
          <a:prstGeom prst="rect">
            <a:avLst/>
          </a:prstGeom>
          <a:noFill/>
        </p:spPr>
        <p:txBody>
          <a:bodyPr wrap="square">
            <a:spAutoFit/>
          </a:bodyPr>
          <a:lstStyle/>
          <a:p>
            <a:r>
              <a:rPr lang="en-IN" sz="4400" b="1" u="sng" dirty="0">
                <a:solidFill>
                  <a:schemeClr val="tx1">
                    <a:lumMod val="95000"/>
                    <a:lumOff val="5000"/>
                  </a:schemeClr>
                </a:solidFill>
              </a:rPr>
              <a:t>DESIGN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AF67B-E8AB-CCBD-0B44-586DB1EAB813}"/>
              </a:ext>
            </a:extLst>
          </p:cNvPr>
          <p:cNvSpPr txBox="1"/>
          <p:nvPr/>
        </p:nvSpPr>
        <p:spPr>
          <a:xfrm>
            <a:off x="431800" y="393700"/>
            <a:ext cx="6705600" cy="4708981"/>
          </a:xfrm>
          <a:prstGeom prst="rect">
            <a:avLst/>
          </a:prstGeom>
          <a:noFill/>
        </p:spPr>
        <p:txBody>
          <a:bodyPr wrap="square">
            <a:spAutoFit/>
          </a:bodyPr>
          <a:lstStyle/>
          <a:p>
            <a:r>
              <a:rPr lang="en-US" sz="2000" u="sng" dirty="0">
                <a:solidFill>
                  <a:srgbClr val="FF0000"/>
                </a:solidFill>
              </a:rPr>
              <a:t>Common attributes used</a:t>
            </a:r>
          </a:p>
          <a:p>
            <a:endParaRPr lang="en-US" sz="2000" dirty="0"/>
          </a:p>
          <a:p>
            <a:r>
              <a:rPr lang="en-US" sz="2000" dirty="0"/>
              <a:t> a. </a:t>
            </a:r>
            <a:r>
              <a:rPr lang="en-US" sz="2000" dirty="0" err="1"/>
              <a:t>Fg</a:t>
            </a:r>
            <a:r>
              <a:rPr lang="en-US" sz="2000" dirty="0"/>
              <a:t> is a common attribute to color the text as in the project the foreground of the text is white. </a:t>
            </a:r>
          </a:p>
          <a:p>
            <a:endParaRPr lang="en-US" sz="2000" dirty="0"/>
          </a:p>
          <a:p>
            <a:r>
              <a:rPr lang="en-US" sz="2000" dirty="0"/>
              <a:t>b. </a:t>
            </a:r>
            <a:r>
              <a:rPr lang="en-US" sz="2000" dirty="0" err="1"/>
              <a:t>Bg</a:t>
            </a:r>
            <a:r>
              <a:rPr lang="en-US" sz="2000" dirty="0"/>
              <a:t> is a common attribute called background, already clear from the name it is used for giving color to the background of the text. In the project the </a:t>
            </a:r>
            <a:r>
              <a:rPr lang="en-US" sz="2000" dirty="0" err="1"/>
              <a:t>bg</a:t>
            </a:r>
            <a:r>
              <a:rPr lang="en-US" sz="2000" dirty="0"/>
              <a:t> or background of the text in the button is black. and the color of the window is grey.</a:t>
            </a:r>
          </a:p>
          <a:p>
            <a:endParaRPr lang="en-US" sz="2000" dirty="0"/>
          </a:p>
          <a:p>
            <a:r>
              <a:rPr lang="en-US" sz="2000" dirty="0"/>
              <a:t> c. Command is used at various times. It is used in the buttons. The functions are called using this command attribute. </a:t>
            </a:r>
          </a:p>
          <a:p>
            <a:endParaRPr lang="en-US" sz="2000" dirty="0"/>
          </a:p>
          <a:p>
            <a:r>
              <a:rPr lang="en-US" sz="2000" dirty="0"/>
              <a:t>d. Font it is used to beautify as well as magnify the text. In the project, the font used is </a:t>
            </a:r>
            <a:endParaRPr lang="en-IN" sz="2000" dirty="0"/>
          </a:p>
        </p:txBody>
      </p:sp>
    </p:spTree>
    <p:extLst>
      <p:ext uri="{BB962C8B-B14F-4D97-AF65-F5344CB8AC3E}">
        <p14:creationId xmlns:p14="http://schemas.microsoft.com/office/powerpoint/2010/main" val="199880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3600" y="787400"/>
          <a:ext cx="5803900" cy="2691765"/>
        </p:xfrm>
        <a:graphic>
          <a:graphicData uri="http://schemas.openxmlformats.org/drawingml/2006/table">
            <a:tbl>
              <a:tblPr firstRow="1" bandRow="1">
                <a:tableStyleId>{2D5ABB26-0587-4C30-8999-92F81FD0307C}</a:tableStyleId>
              </a:tblPr>
              <a:tblGrid>
                <a:gridCol w="18034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1422400">
                <a:tc>
                  <a:txBody>
                    <a:bodyPr/>
                    <a:lstStyle/>
                    <a:p>
                      <a:pPr marL="82550">
                        <a:lnSpc>
                          <a:spcPts val="1664"/>
                        </a:lnSpc>
                      </a:pPr>
                      <a:r>
                        <a:rPr sz="1400" spc="-10" dirty="0">
                          <a:latin typeface="Times New Roman"/>
                          <a:cs typeface="Times New Roman"/>
                        </a:rPr>
                        <a:t>PROCESSOR</a:t>
                      </a:r>
                      <a:endParaRPr sz="1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59690">
                        <a:lnSpc>
                          <a:spcPts val="1664"/>
                        </a:lnSpc>
                      </a:pPr>
                      <a:r>
                        <a:rPr sz="1400" dirty="0">
                          <a:latin typeface="Times New Roman"/>
                          <a:cs typeface="Times New Roman"/>
                        </a:rPr>
                        <a:t>INTEL</a:t>
                      </a:r>
                      <a:r>
                        <a:rPr sz="1400" spc="-85" dirty="0">
                          <a:latin typeface="Times New Roman"/>
                          <a:cs typeface="Times New Roman"/>
                        </a:rPr>
                        <a:t> </a:t>
                      </a:r>
                      <a:r>
                        <a:rPr sz="1400" dirty="0">
                          <a:latin typeface="Times New Roman"/>
                          <a:cs typeface="Times New Roman"/>
                        </a:rPr>
                        <a:t>CORE</a:t>
                      </a:r>
                      <a:r>
                        <a:rPr sz="1400" spc="-25" dirty="0">
                          <a:latin typeface="Times New Roman"/>
                          <a:cs typeface="Times New Roman"/>
                        </a:rPr>
                        <a:t> </a:t>
                      </a:r>
                      <a:r>
                        <a:rPr sz="1400" dirty="0">
                          <a:latin typeface="Times New Roman"/>
                          <a:cs typeface="Times New Roman"/>
                        </a:rPr>
                        <a:t>PROCESSOR</a:t>
                      </a:r>
                      <a:r>
                        <a:rPr sz="1400" spc="-25" dirty="0">
                          <a:latin typeface="Times New Roman"/>
                          <a:cs typeface="Times New Roman"/>
                        </a:rPr>
                        <a:t> </a:t>
                      </a:r>
                      <a:r>
                        <a:rPr sz="1400" dirty="0">
                          <a:latin typeface="Times New Roman"/>
                          <a:cs typeface="Times New Roman"/>
                        </a:rPr>
                        <a:t>OR</a:t>
                      </a:r>
                      <a:r>
                        <a:rPr sz="1400" spc="-25" dirty="0">
                          <a:latin typeface="Times New Roman"/>
                          <a:cs typeface="Times New Roman"/>
                        </a:rPr>
                        <a:t> </a:t>
                      </a:r>
                      <a:r>
                        <a:rPr sz="1400" spc="-10" dirty="0">
                          <a:latin typeface="Times New Roman"/>
                          <a:cs typeface="Times New Roman"/>
                        </a:rPr>
                        <a:t>BETTER</a:t>
                      </a:r>
                      <a:endParaRPr sz="1400">
                        <a:latin typeface="Times New Roman"/>
                        <a:cs typeface="Times New Roman"/>
                      </a:endParaRPr>
                    </a:p>
                    <a:p>
                      <a:pPr marL="59690">
                        <a:lnSpc>
                          <a:spcPct val="100000"/>
                        </a:lnSpc>
                        <a:spcBef>
                          <a:spcPts val="940"/>
                        </a:spcBef>
                      </a:pPr>
                      <a:r>
                        <a:rPr sz="1400" spc="-10" dirty="0">
                          <a:latin typeface="Times New Roman"/>
                          <a:cs typeface="Times New Roman"/>
                        </a:rPr>
                        <a:t>PERFORMANCE</a:t>
                      </a:r>
                      <a:endParaRPr sz="1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1269365">
                <a:tc>
                  <a:txBody>
                    <a:bodyPr/>
                    <a:lstStyle/>
                    <a:p>
                      <a:pPr marL="82550">
                        <a:lnSpc>
                          <a:spcPts val="1630"/>
                        </a:lnSpc>
                      </a:pPr>
                      <a:r>
                        <a:rPr sz="1400" spc="-10" dirty="0">
                          <a:latin typeface="Times New Roman"/>
                          <a:cs typeface="Times New Roman"/>
                        </a:rPr>
                        <a:t>OPERATING</a:t>
                      </a:r>
                      <a:endParaRPr sz="1400">
                        <a:latin typeface="Times New Roman"/>
                        <a:cs typeface="Times New Roman"/>
                      </a:endParaRPr>
                    </a:p>
                    <a:p>
                      <a:pPr marL="82550">
                        <a:lnSpc>
                          <a:spcPct val="100000"/>
                        </a:lnSpc>
                        <a:spcBef>
                          <a:spcPts val="55"/>
                        </a:spcBef>
                      </a:pPr>
                      <a:r>
                        <a:rPr sz="1400" spc="-10" dirty="0">
                          <a:latin typeface="Times New Roman"/>
                          <a:cs typeface="Times New Roman"/>
                        </a:rPr>
                        <a:t>SYSTEM</a:t>
                      </a:r>
                      <a:endParaRPr sz="1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59690">
                        <a:lnSpc>
                          <a:spcPts val="1630"/>
                        </a:lnSpc>
                      </a:pPr>
                      <a:r>
                        <a:rPr sz="1400" dirty="0">
                          <a:latin typeface="Times New Roman"/>
                          <a:cs typeface="Times New Roman"/>
                        </a:rPr>
                        <a:t>WINDOWS</a:t>
                      </a:r>
                      <a:r>
                        <a:rPr sz="1400" spc="-65" dirty="0">
                          <a:latin typeface="Times New Roman"/>
                          <a:cs typeface="Times New Roman"/>
                        </a:rPr>
                        <a:t> </a:t>
                      </a:r>
                      <a:r>
                        <a:rPr sz="1400" spc="-30" dirty="0">
                          <a:latin typeface="Times New Roman"/>
                          <a:cs typeface="Times New Roman"/>
                        </a:rPr>
                        <a:t>VISTA</a:t>
                      </a:r>
                      <a:r>
                        <a:rPr sz="1400" spc="-80" dirty="0">
                          <a:latin typeface="Times New Roman"/>
                          <a:cs typeface="Times New Roman"/>
                        </a:rPr>
                        <a:t> </a:t>
                      </a:r>
                      <a:r>
                        <a:rPr sz="1400" dirty="0">
                          <a:latin typeface="Times New Roman"/>
                          <a:cs typeface="Times New Roman"/>
                        </a:rPr>
                        <a:t>,WINDOWS7,</a:t>
                      </a:r>
                      <a:r>
                        <a:rPr sz="1400" spc="-25" dirty="0">
                          <a:latin typeface="Times New Roman"/>
                          <a:cs typeface="Times New Roman"/>
                        </a:rPr>
                        <a:t> </a:t>
                      </a:r>
                      <a:r>
                        <a:rPr sz="1400" spc="-10" dirty="0">
                          <a:latin typeface="Times New Roman"/>
                          <a:cs typeface="Times New Roman"/>
                        </a:rPr>
                        <a:t>UBUNTU</a:t>
                      </a:r>
                      <a:endParaRPr sz="1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3" name="object 3"/>
          <p:cNvGraphicFramePr>
            <a:graphicFrameLocks noGrp="1"/>
          </p:cNvGraphicFramePr>
          <p:nvPr/>
        </p:nvGraphicFramePr>
        <p:xfrm>
          <a:off x="863600" y="3581400"/>
          <a:ext cx="5803900" cy="3002915"/>
        </p:xfrm>
        <a:graphic>
          <a:graphicData uri="http://schemas.openxmlformats.org/drawingml/2006/table">
            <a:tbl>
              <a:tblPr firstRow="1" bandRow="1">
                <a:tableStyleId>{2D5ABB26-0587-4C30-8999-92F81FD0307C}</a:tableStyleId>
              </a:tblPr>
              <a:tblGrid>
                <a:gridCol w="18034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1257300">
                <a:tc>
                  <a:txBody>
                    <a:bodyPr/>
                    <a:lstStyle/>
                    <a:p>
                      <a:pPr marL="82550">
                        <a:lnSpc>
                          <a:spcPts val="1645"/>
                        </a:lnSpc>
                      </a:pPr>
                      <a:r>
                        <a:rPr sz="1400" spc="-10" dirty="0">
                          <a:latin typeface="Times New Roman"/>
                          <a:cs typeface="Times New Roman"/>
                        </a:rPr>
                        <a:t>MEMORY</a:t>
                      </a:r>
                      <a:endParaRPr sz="1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59690">
                        <a:lnSpc>
                          <a:spcPts val="1645"/>
                        </a:lnSpc>
                      </a:pPr>
                      <a:r>
                        <a:rPr sz="1400" dirty="0">
                          <a:latin typeface="Times New Roman"/>
                          <a:cs typeface="Times New Roman"/>
                        </a:rPr>
                        <a:t>1GB</a:t>
                      </a:r>
                      <a:r>
                        <a:rPr sz="1400" spc="-15" dirty="0">
                          <a:latin typeface="Times New Roman"/>
                          <a:cs typeface="Times New Roman"/>
                        </a:rPr>
                        <a:t> </a:t>
                      </a:r>
                      <a:r>
                        <a:rPr sz="1400" dirty="0">
                          <a:latin typeface="Times New Roman"/>
                          <a:cs typeface="Times New Roman"/>
                        </a:rPr>
                        <a:t>RAM</a:t>
                      </a:r>
                      <a:r>
                        <a:rPr sz="1400" spc="-15" dirty="0">
                          <a:latin typeface="Times New Roman"/>
                          <a:cs typeface="Times New Roman"/>
                        </a:rPr>
                        <a:t> </a:t>
                      </a:r>
                      <a:r>
                        <a:rPr sz="1400" dirty="0">
                          <a:latin typeface="Times New Roman"/>
                          <a:cs typeface="Times New Roman"/>
                        </a:rPr>
                        <a:t>OR</a:t>
                      </a:r>
                      <a:r>
                        <a:rPr sz="1400" spc="-10" dirty="0">
                          <a:latin typeface="Times New Roman"/>
                          <a:cs typeface="Times New Roman"/>
                        </a:rPr>
                        <a:t> </a:t>
                      </a:r>
                      <a:r>
                        <a:rPr sz="1400" spc="-20" dirty="0">
                          <a:latin typeface="Times New Roman"/>
                          <a:cs typeface="Times New Roman"/>
                        </a:rPr>
                        <a:t>MORE</a:t>
                      </a:r>
                      <a:endParaRPr sz="1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1269365">
                <a:tc>
                  <a:txBody>
                    <a:bodyPr/>
                    <a:lstStyle/>
                    <a:p>
                      <a:pPr marL="82550">
                        <a:lnSpc>
                          <a:spcPts val="1655"/>
                        </a:lnSpc>
                      </a:pPr>
                      <a:r>
                        <a:rPr sz="1400" dirty="0">
                          <a:latin typeface="Times New Roman"/>
                          <a:cs typeface="Times New Roman"/>
                        </a:rPr>
                        <a:t>HARD</a:t>
                      </a:r>
                      <a:r>
                        <a:rPr sz="1400" spc="-20" dirty="0">
                          <a:latin typeface="Times New Roman"/>
                          <a:cs typeface="Times New Roman"/>
                        </a:rPr>
                        <a:t> </a:t>
                      </a:r>
                      <a:r>
                        <a:rPr sz="1400" dirty="0">
                          <a:latin typeface="Times New Roman"/>
                          <a:cs typeface="Times New Roman"/>
                        </a:rPr>
                        <a:t>DISK</a:t>
                      </a:r>
                      <a:r>
                        <a:rPr sz="1400" spc="-20" dirty="0">
                          <a:latin typeface="Times New Roman"/>
                          <a:cs typeface="Times New Roman"/>
                        </a:rPr>
                        <a:t> SPACE</a:t>
                      </a:r>
                      <a:endParaRPr sz="1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59690">
                        <a:lnSpc>
                          <a:spcPts val="1645"/>
                        </a:lnSpc>
                      </a:pPr>
                      <a:r>
                        <a:rPr sz="1400" dirty="0">
                          <a:latin typeface="Times New Roman"/>
                          <a:cs typeface="Times New Roman"/>
                        </a:rPr>
                        <a:t>MINIMUM</a:t>
                      </a:r>
                      <a:r>
                        <a:rPr sz="1400" spc="-30" dirty="0">
                          <a:latin typeface="Times New Roman"/>
                          <a:cs typeface="Times New Roman"/>
                        </a:rPr>
                        <a:t> </a:t>
                      </a:r>
                      <a:r>
                        <a:rPr sz="1400" dirty="0">
                          <a:latin typeface="Times New Roman"/>
                          <a:cs typeface="Times New Roman"/>
                        </a:rPr>
                        <a:t>3</a:t>
                      </a:r>
                      <a:r>
                        <a:rPr sz="1400" spc="-20" dirty="0">
                          <a:latin typeface="Times New Roman"/>
                          <a:cs typeface="Times New Roman"/>
                        </a:rPr>
                        <a:t> </a:t>
                      </a:r>
                      <a:r>
                        <a:rPr sz="1400" dirty="0">
                          <a:latin typeface="Times New Roman"/>
                          <a:cs typeface="Times New Roman"/>
                        </a:rPr>
                        <a:t>GB</a:t>
                      </a:r>
                      <a:r>
                        <a:rPr sz="1400" spc="-20" dirty="0">
                          <a:latin typeface="Times New Roman"/>
                          <a:cs typeface="Times New Roman"/>
                        </a:rPr>
                        <a:t> </a:t>
                      </a:r>
                      <a:r>
                        <a:rPr sz="1400" dirty="0">
                          <a:latin typeface="Times New Roman"/>
                          <a:cs typeface="Times New Roman"/>
                        </a:rPr>
                        <a:t>FOR</a:t>
                      </a:r>
                      <a:r>
                        <a:rPr sz="1400" spc="-20" dirty="0">
                          <a:latin typeface="Times New Roman"/>
                          <a:cs typeface="Times New Roman"/>
                        </a:rPr>
                        <a:t> </a:t>
                      </a:r>
                      <a:r>
                        <a:rPr sz="1400" spc="-35" dirty="0">
                          <a:latin typeface="Times New Roman"/>
                          <a:cs typeface="Times New Roman"/>
                        </a:rPr>
                        <a:t>DATABASE</a:t>
                      </a:r>
                      <a:r>
                        <a:rPr sz="1400" spc="-20" dirty="0">
                          <a:latin typeface="Times New Roman"/>
                          <a:cs typeface="Times New Roman"/>
                        </a:rPr>
                        <a:t> </a:t>
                      </a:r>
                      <a:r>
                        <a:rPr sz="1400" dirty="0">
                          <a:latin typeface="Times New Roman"/>
                          <a:cs typeface="Times New Roman"/>
                        </a:rPr>
                        <a:t>USAGE</a:t>
                      </a:r>
                      <a:r>
                        <a:rPr sz="1400" spc="-15" dirty="0">
                          <a:latin typeface="Times New Roman"/>
                          <a:cs typeface="Times New Roman"/>
                        </a:rPr>
                        <a:t> </a:t>
                      </a:r>
                      <a:r>
                        <a:rPr sz="1400" spc="-25" dirty="0">
                          <a:latin typeface="Times New Roman"/>
                          <a:cs typeface="Times New Roman"/>
                        </a:rPr>
                        <a:t>FOR</a:t>
                      </a:r>
                      <a:endParaRPr sz="1400">
                        <a:latin typeface="Times New Roman"/>
                        <a:cs typeface="Times New Roman"/>
                      </a:endParaRPr>
                    </a:p>
                    <a:p>
                      <a:pPr>
                        <a:lnSpc>
                          <a:spcPct val="100000"/>
                        </a:lnSpc>
                        <a:spcBef>
                          <a:spcPts val="35"/>
                        </a:spcBef>
                      </a:pPr>
                      <a:endParaRPr sz="1150">
                        <a:latin typeface="Times New Roman"/>
                        <a:cs typeface="Times New Roman"/>
                      </a:endParaRPr>
                    </a:p>
                    <a:p>
                      <a:pPr marL="59690">
                        <a:lnSpc>
                          <a:spcPct val="100000"/>
                        </a:lnSpc>
                      </a:pPr>
                      <a:r>
                        <a:rPr sz="1400" spc="-10" dirty="0">
                          <a:latin typeface="Times New Roman"/>
                          <a:cs typeface="Times New Roman"/>
                        </a:rPr>
                        <a:t>FUTURE</a:t>
                      </a:r>
                      <a:endParaRPr sz="1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76250">
                <a:tc>
                  <a:txBody>
                    <a:bodyPr/>
                    <a:lstStyle/>
                    <a:p>
                      <a:pPr marL="82550">
                        <a:lnSpc>
                          <a:spcPct val="100000"/>
                        </a:lnSpc>
                        <a:spcBef>
                          <a:spcPts val="950"/>
                        </a:spcBef>
                      </a:pPr>
                      <a:r>
                        <a:rPr sz="1400" spc="-10" dirty="0">
                          <a:latin typeface="Times New Roman"/>
                          <a:cs typeface="Times New Roman"/>
                        </a:rPr>
                        <a:t>DATABASE</a:t>
                      </a:r>
                      <a:endParaRPr sz="1400">
                        <a:latin typeface="Times New Roman"/>
                        <a:cs typeface="Times New Roman"/>
                      </a:endParaRPr>
                    </a:p>
                  </a:txBody>
                  <a:tcPr marL="0" marR="0" marT="120650"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marL="59690">
                        <a:lnSpc>
                          <a:spcPct val="100000"/>
                        </a:lnSpc>
                        <a:spcBef>
                          <a:spcPts val="950"/>
                        </a:spcBef>
                      </a:pPr>
                      <a:r>
                        <a:rPr sz="1400" dirty="0">
                          <a:latin typeface="Times New Roman"/>
                          <a:cs typeface="Times New Roman"/>
                        </a:rPr>
                        <a:t>MY</a:t>
                      </a:r>
                      <a:r>
                        <a:rPr sz="1400" spc="-60" dirty="0">
                          <a:latin typeface="Times New Roman"/>
                          <a:cs typeface="Times New Roman"/>
                        </a:rPr>
                        <a:t> </a:t>
                      </a:r>
                      <a:r>
                        <a:rPr sz="1400" spc="-25" dirty="0">
                          <a:latin typeface="Times New Roman"/>
                          <a:cs typeface="Times New Roman"/>
                        </a:rPr>
                        <a:t>SQL</a:t>
                      </a:r>
                      <a:endParaRPr sz="1400">
                        <a:latin typeface="Times New Roman"/>
                        <a:cs typeface="Times New Roman"/>
                      </a:endParaRPr>
                    </a:p>
                  </a:txBody>
                  <a:tcPr marL="0" marR="0" marT="120650" marB="0">
                    <a:lnL w="19050">
                      <a:solidFill>
                        <a:srgbClr val="000000"/>
                      </a:solidFill>
                      <a:prstDash val="solid"/>
                    </a:lnL>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2"/>
                  </a:ext>
                </a:extLst>
              </a:tr>
            </a:tbl>
          </a:graphicData>
        </a:graphic>
      </p:graphicFrame>
      <p:sp>
        <p:nvSpPr>
          <p:cNvPr id="4" name="object 4"/>
          <p:cNvSpPr txBox="1"/>
          <p:nvPr/>
        </p:nvSpPr>
        <p:spPr>
          <a:xfrm>
            <a:off x="863600" y="6946900"/>
            <a:ext cx="5952490" cy="2794000"/>
          </a:xfrm>
          <a:prstGeom prst="rect">
            <a:avLst/>
          </a:prstGeom>
        </p:spPr>
        <p:txBody>
          <a:bodyPr vert="horz" wrap="square" lIns="0" tIns="12700" rIns="0" bIns="0" rtlCol="0">
            <a:spAutoFit/>
          </a:bodyPr>
          <a:lstStyle/>
          <a:p>
            <a:pPr marL="22225">
              <a:lnSpc>
                <a:spcPct val="100000"/>
              </a:lnSpc>
              <a:spcBef>
                <a:spcPts val="100"/>
              </a:spcBef>
            </a:pPr>
            <a:r>
              <a:rPr sz="1200" b="1" dirty="0">
                <a:solidFill>
                  <a:srgbClr val="4E81BD"/>
                </a:solidFill>
                <a:latin typeface="Times New Roman"/>
                <a:cs typeface="Times New Roman"/>
              </a:rPr>
              <a:t>SYSTEM</a:t>
            </a:r>
            <a:r>
              <a:rPr sz="1200" b="1" spc="-70" dirty="0">
                <a:solidFill>
                  <a:srgbClr val="4E81BD"/>
                </a:solidFill>
                <a:latin typeface="Times New Roman"/>
                <a:cs typeface="Times New Roman"/>
              </a:rPr>
              <a:t> </a:t>
            </a:r>
            <a:r>
              <a:rPr sz="1200" b="1" spc="-10" dirty="0">
                <a:solidFill>
                  <a:srgbClr val="4E81BD"/>
                </a:solidFill>
                <a:latin typeface="Times New Roman"/>
                <a:cs typeface="Times New Roman"/>
              </a:rPr>
              <a:t>ANALYSIS:</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55"/>
              </a:spcBef>
            </a:pPr>
            <a:endParaRPr sz="1800" dirty="0">
              <a:latin typeface="Times New Roman"/>
              <a:cs typeface="Times New Roman"/>
            </a:endParaRPr>
          </a:p>
          <a:p>
            <a:pPr marL="736600" marR="5080" indent="-723900">
              <a:lnSpc>
                <a:spcPts val="1889"/>
              </a:lnSpc>
            </a:pPr>
            <a:r>
              <a:rPr sz="1600" dirty="0">
                <a:latin typeface="Times New Roman"/>
                <a:cs typeface="Times New Roman"/>
              </a:rPr>
              <a:t>In</a:t>
            </a:r>
            <a:r>
              <a:rPr sz="1600" spc="-35" dirty="0">
                <a:latin typeface="Times New Roman"/>
                <a:cs typeface="Times New Roman"/>
              </a:rPr>
              <a:t> </a:t>
            </a:r>
            <a:r>
              <a:rPr sz="1600" dirty="0">
                <a:latin typeface="Times New Roman"/>
                <a:cs typeface="Times New Roman"/>
              </a:rPr>
              <a:t>this</a:t>
            </a:r>
            <a:r>
              <a:rPr sz="1600" spc="-30" dirty="0">
                <a:latin typeface="Times New Roman"/>
                <a:cs typeface="Times New Roman"/>
              </a:rPr>
              <a:t> </a:t>
            </a:r>
            <a:r>
              <a:rPr sz="1600" dirty="0">
                <a:latin typeface="Times New Roman"/>
                <a:cs typeface="Times New Roman"/>
              </a:rPr>
              <a:t>chapter,</a:t>
            </a:r>
            <a:r>
              <a:rPr sz="1600" spc="-30" dirty="0">
                <a:latin typeface="Times New Roman"/>
                <a:cs typeface="Times New Roman"/>
              </a:rPr>
              <a:t> </a:t>
            </a:r>
            <a:r>
              <a:rPr sz="1600" dirty="0">
                <a:latin typeface="Times New Roman"/>
                <a:cs typeface="Times New Roman"/>
              </a:rPr>
              <a:t>we</a:t>
            </a:r>
            <a:r>
              <a:rPr sz="1600" spc="-30" dirty="0">
                <a:latin typeface="Times New Roman"/>
                <a:cs typeface="Times New Roman"/>
              </a:rPr>
              <a:t> </a:t>
            </a:r>
            <a:r>
              <a:rPr sz="1600" dirty="0">
                <a:latin typeface="Times New Roman"/>
                <a:cs typeface="Times New Roman"/>
              </a:rPr>
              <a:t>will</a:t>
            </a:r>
            <a:r>
              <a:rPr sz="1600" spc="-30" dirty="0">
                <a:latin typeface="Times New Roman"/>
                <a:cs typeface="Times New Roman"/>
              </a:rPr>
              <a:t> </a:t>
            </a:r>
            <a:r>
              <a:rPr sz="1600" dirty="0">
                <a:latin typeface="Times New Roman"/>
                <a:cs typeface="Times New Roman"/>
              </a:rPr>
              <a:t>discuss</a:t>
            </a:r>
            <a:r>
              <a:rPr sz="1600" spc="-30" dirty="0">
                <a:latin typeface="Times New Roman"/>
                <a:cs typeface="Times New Roman"/>
              </a:rPr>
              <a:t> </a:t>
            </a:r>
            <a:r>
              <a:rPr sz="1600" dirty="0">
                <a:latin typeface="Times New Roman"/>
                <a:cs typeface="Times New Roman"/>
              </a:rPr>
              <a:t>and</a:t>
            </a:r>
            <a:r>
              <a:rPr sz="1600" spc="-30" dirty="0">
                <a:latin typeface="Times New Roman"/>
                <a:cs typeface="Times New Roman"/>
              </a:rPr>
              <a:t> </a:t>
            </a:r>
            <a:r>
              <a:rPr sz="1600" dirty="0">
                <a:latin typeface="Times New Roman"/>
                <a:cs typeface="Times New Roman"/>
              </a:rPr>
              <a:t>analyze</a:t>
            </a:r>
            <a:r>
              <a:rPr sz="1600" spc="-30" dirty="0">
                <a:latin typeface="Times New Roman"/>
                <a:cs typeface="Times New Roman"/>
              </a:rPr>
              <a:t> </a:t>
            </a:r>
            <a:r>
              <a:rPr sz="1600" dirty="0">
                <a:latin typeface="Times New Roman"/>
                <a:cs typeface="Times New Roman"/>
              </a:rPr>
              <a:t>about</a:t>
            </a:r>
            <a:r>
              <a:rPr sz="1600" spc="-30" dirty="0">
                <a:latin typeface="Times New Roman"/>
                <a:cs typeface="Times New Roman"/>
              </a:rPr>
              <a:t> </a:t>
            </a:r>
            <a:r>
              <a:rPr sz="1600" dirty="0">
                <a:latin typeface="Times New Roman"/>
                <a:cs typeface="Times New Roman"/>
              </a:rPr>
              <a:t>the</a:t>
            </a:r>
            <a:r>
              <a:rPr sz="1600" spc="-30" dirty="0">
                <a:latin typeface="Times New Roman"/>
                <a:cs typeface="Times New Roman"/>
              </a:rPr>
              <a:t> </a:t>
            </a:r>
            <a:r>
              <a:rPr sz="1600" dirty="0">
                <a:latin typeface="Times New Roman"/>
                <a:cs typeface="Times New Roman"/>
              </a:rPr>
              <a:t>developing</a:t>
            </a:r>
            <a:r>
              <a:rPr sz="1600" spc="-30" dirty="0">
                <a:latin typeface="Times New Roman"/>
                <a:cs typeface="Times New Roman"/>
              </a:rPr>
              <a:t> </a:t>
            </a:r>
            <a:r>
              <a:rPr sz="1600" spc="-10" dirty="0">
                <a:latin typeface="Times New Roman"/>
                <a:cs typeface="Times New Roman"/>
              </a:rPr>
              <a:t>process </a:t>
            </a:r>
            <a:r>
              <a:rPr sz="1600" dirty="0">
                <a:latin typeface="Times New Roman"/>
                <a:cs typeface="Times New Roman"/>
              </a:rPr>
              <a:t>of</a:t>
            </a:r>
            <a:r>
              <a:rPr sz="1600" spc="-35" dirty="0">
                <a:latin typeface="Times New Roman"/>
                <a:cs typeface="Times New Roman"/>
              </a:rPr>
              <a:t> </a:t>
            </a:r>
            <a:r>
              <a:rPr sz="1600" dirty="0">
                <a:latin typeface="Times New Roman"/>
                <a:cs typeface="Times New Roman"/>
              </a:rPr>
              <a:t>Library</a:t>
            </a:r>
            <a:r>
              <a:rPr sz="1600" spc="-35" dirty="0">
                <a:latin typeface="Times New Roman"/>
                <a:cs typeface="Times New Roman"/>
              </a:rPr>
              <a:t> </a:t>
            </a:r>
            <a:r>
              <a:rPr sz="1600" dirty="0">
                <a:latin typeface="Times New Roman"/>
                <a:cs typeface="Times New Roman"/>
              </a:rPr>
              <a:t>Management</a:t>
            </a:r>
            <a:r>
              <a:rPr sz="1600" spc="-35" dirty="0">
                <a:latin typeface="Times New Roman"/>
                <a:cs typeface="Times New Roman"/>
              </a:rPr>
              <a:t> </a:t>
            </a:r>
            <a:r>
              <a:rPr sz="1600" dirty="0">
                <a:latin typeface="Times New Roman"/>
                <a:cs typeface="Times New Roman"/>
              </a:rPr>
              <a:t>System</a:t>
            </a:r>
            <a:r>
              <a:rPr sz="1600" spc="-35" dirty="0">
                <a:latin typeface="Times New Roman"/>
                <a:cs typeface="Times New Roman"/>
              </a:rPr>
              <a:t> </a:t>
            </a:r>
            <a:r>
              <a:rPr sz="1600" dirty="0">
                <a:latin typeface="Times New Roman"/>
                <a:cs typeface="Times New Roman"/>
              </a:rPr>
              <a:t>including</a:t>
            </a:r>
            <a:r>
              <a:rPr sz="1600" spc="-35" dirty="0">
                <a:latin typeface="Times New Roman"/>
                <a:cs typeface="Times New Roman"/>
              </a:rPr>
              <a:t> </a:t>
            </a:r>
            <a:r>
              <a:rPr sz="1600" dirty="0">
                <a:latin typeface="Times New Roman"/>
                <a:cs typeface="Times New Roman"/>
              </a:rPr>
              <a:t>software</a:t>
            </a:r>
            <a:r>
              <a:rPr sz="1600" spc="-35" dirty="0">
                <a:latin typeface="Times New Roman"/>
                <a:cs typeface="Times New Roman"/>
              </a:rPr>
              <a:t> </a:t>
            </a:r>
            <a:r>
              <a:rPr sz="1600" spc="-10" dirty="0">
                <a:latin typeface="Times New Roman"/>
                <a:cs typeface="Times New Roman"/>
              </a:rPr>
              <a:t>requirement </a:t>
            </a:r>
            <a:r>
              <a:rPr sz="1600" dirty="0">
                <a:latin typeface="Times New Roman"/>
                <a:cs typeface="Times New Roman"/>
              </a:rPr>
              <a:t>specification</a:t>
            </a:r>
            <a:r>
              <a:rPr sz="1600" spc="-40" dirty="0">
                <a:latin typeface="Times New Roman"/>
                <a:cs typeface="Times New Roman"/>
              </a:rPr>
              <a:t> </a:t>
            </a:r>
            <a:r>
              <a:rPr sz="1600" dirty="0">
                <a:latin typeface="Times New Roman"/>
                <a:cs typeface="Times New Roman"/>
              </a:rPr>
              <a:t>(SRS)</a:t>
            </a:r>
            <a:r>
              <a:rPr sz="1600" spc="-40" dirty="0">
                <a:latin typeface="Times New Roman"/>
                <a:cs typeface="Times New Roman"/>
              </a:rPr>
              <a:t> </a:t>
            </a:r>
            <a:r>
              <a:rPr sz="1600" dirty="0">
                <a:latin typeface="Times New Roman"/>
                <a:cs typeface="Times New Roman"/>
              </a:rPr>
              <a:t>and</a:t>
            </a:r>
            <a:r>
              <a:rPr sz="1600" spc="-35" dirty="0">
                <a:latin typeface="Times New Roman"/>
                <a:cs typeface="Times New Roman"/>
              </a:rPr>
              <a:t> </a:t>
            </a:r>
            <a:r>
              <a:rPr sz="1600" dirty="0">
                <a:latin typeface="Times New Roman"/>
                <a:cs typeface="Times New Roman"/>
              </a:rPr>
              <a:t>comparison</a:t>
            </a:r>
            <a:r>
              <a:rPr sz="1600" spc="-40" dirty="0">
                <a:latin typeface="Times New Roman"/>
                <a:cs typeface="Times New Roman"/>
              </a:rPr>
              <a:t> </a:t>
            </a:r>
            <a:r>
              <a:rPr sz="1600" dirty="0">
                <a:latin typeface="Times New Roman"/>
                <a:cs typeface="Times New Roman"/>
              </a:rPr>
              <a:t>between</a:t>
            </a:r>
            <a:r>
              <a:rPr sz="1600" spc="-40" dirty="0">
                <a:latin typeface="Times New Roman"/>
                <a:cs typeface="Times New Roman"/>
              </a:rPr>
              <a:t> </a:t>
            </a:r>
            <a:r>
              <a:rPr sz="1600" dirty="0">
                <a:latin typeface="Times New Roman"/>
                <a:cs typeface="Times New Roman"/>
              </a:rPr>
              <a:t>existing</a:t>
            </a:r>
            <a:r>
              <a:rPr sz="1600" spc="-35" dirty="0">
                <a:latin typeface="Times New Roman"/>
                <a:cs typeface="Times New Roman"/>
              </a:rPr>
              <a:t> </a:t>
            </a:r>
            <a:r>
              <a:rPr sz="1600" spc="-25" dirty="0">
                <a:latin typeface="Times New Roman"/>
                <a:cs typeface="Times New Roman"/>
              </a:rPr>
              <a:t>and </a:t>
            </a:r>
            <a:r>
              <a:rPr sz="1600" dirty="0">
                <a:latin typeface="Times New Roman"/>
                <a:cs typeface="Times New Roman"/>
              </a:rPr>
              <a:t>proposed</a:t>
            </a:r>
            <a:r>
              <a:rPr sz="1600" spc="-35" dirty="0">
                <a:latin typeface="Times New Roman"/>
                <a:cs typeface="Times New Roman"/>
              </a:rPr>
              <a:t> </a:t>
            </a:r>
            <a:r>
              <a:rPr sz="1600" dirty="0">
                <a:latin typeface="Times New Roman"/>
                <a:cs typeface="Times New Roman"/>
              </a:rPr>
              <a:t>system</a:t>
            </a:r>
            <a:r>
              <a:rPr sz="1600" spc="-25" dirty="0">
                <a:latin typeface="Times New Roman"/>
                <a:cs typeface="Times New Roman"/>
              </a:rPr>
              <a:t> </a:t>
            </a:r>
            <a:r>
              <a:rPr sz="1600" dirty="0">
                <a:latin typeface="Times New Roman"/>
                <a:cs typeface="Times New Roman"/>
              </a:rPr>
              <a:t>.</a:t>
            </a:r>
            <a:r>
              <a:rPr sz="1600" spc="-50" dirty="0">
                <a:latin typeface="Times New Roman"/>
                <a:cs typeface="Times New Roman"/>
              </a:rPr>
              <a:t> </a:t>
            </a:r>
            <a:r>
              <a:rPr sz="1600" dirty="0">
                <a:latin typeface="Times New Roman"/>
                <a:cs typeface="Times New Roman"/>
              </a:rPr>
              <a:t>The</a:t>
            </a:r>
            <a:r>
              <a:rPr sz="1600" spc="-25" dirty="0">
                <a:latin typeface="Times New Roman"/>
                <a:cs typeface="Times New Roman"/>
              </a:rPr>
              <a:t> </a:t>
            </a:r>
            <a:r>
              <a:rPr sz="1600" dirty="0">
                <a:latin typeface="Times New Roman"/>
                <a:cs typeface="Times New Roman"/>
              </a:rPr>
              <a:t>functional</a:t>
            </a:r>
            <a:r>
              <a:rPr sz="1600" spc="-25" dirty="0">
                <a:latin typeface="Times New Roman"/>
                <a:cs typeface="Times New Roman"/>
              </a:rPr>
              <a:t> </a:t>
            </a:r>
            <a:r>
              <a:rPr sz="1600" dirty="0">
                <a:latin typeface="Times New Roman"/>
                <a:cs typeface="Times New Roman"/>
              </a:rPr>
              <a:t>and</a:t>
            </a:r>
            <a:r>
              <a:rPr sz="1600" spc="-25" dirty="0">
                <a:latin typeface="Times New Roman"/>
                <a:cs typeface="Times New Roman"/>
              </a:rPr>
              <a:t> </a:t>
            </a:r>
            <a:r>
              <a:rPr sz="1600" dirty="0">
                <a:latin typeface="Times New Roman"/>
                <a:cs typeface="Times New Roman"/>
              </a:rPr>
              <a:t>non</a:t>
            </a:r>
            <a:r>
              <a:rPr sz="1600" spc="-20" dirty="0">
                <a:latin typeface="Times New Roman"/>
                <a:cs typeface="Times New Roman"/>
              </a:rPr>
              <a:t> </a:t>
            </a:r>
            <a:r>
              <a:rPr sz="1600" spc="-10" dirty="0">
                <a:latin typeface="Times New Roman"/>
                <a:cs typeface="Times New Roman"/>
              </a:rPr>
              <a:t>functional </a:t>
            </a:r>
            <a:r>
              <a:rPr sz="1600" dirty="0">
                <a:latin typeface="Times New Roman"/>
                <a:cs typeface="Times New Roman"/>
              </a:rPr>
              <a:t>requirements</a:t>
            </a:r>
            <a:r>
              <a:rPr sz="1600" spc="-40" dirty="0">
                <a:latin typeface="Times New Roman"/>
                <a:cs typeface="Times New Roman"/>
              </a:rPr>
              <a:t> </a:t>
            </a:r>
            <a:r>
              <a:rPr sz="1600" dirty="0">
                <a:latin typeface="Times New Roman"/>
                <a:cs typeface="Times New Roman"/>
              </a:rPr>
              <a:t>are</a:t>
            </a:r>
            <a:r>
              <a:rPr sz="1600" spc="-35" dirty="0">
                <a:latin typeface="Times New Roman"/>
                <a:cs typeface="Times New Roman"/>
              </a:rPr>
              <a:t> </a:t>
            </a:r>
            <a:r>
              <a:rPr sz="1600" spc="-10" dirty="0">
                <a:latin typeface="Times New Roman"/>
                <a:cs typeface="Times New Roman"/>
              </a:rPr>
              <a:t>included</a:t>
            </a:r>
            <a:endParaRPr sz="1600" dirty="0">
              <a:latin typeface="Times New Roman"/>
              <a:cs typeface="Times New Roman"/>
            </a:endParaRPr>
          </a:p>
          <a:p>
            <a:pPr marL="736600" marR="5715">
              <a:lnSpc>
                <a:spcPts val="1660"/>
              </a:lnSpc>
              <a:spcBef>
                <a:spcPts val="710"/>
              </a:spcBef>
            </a:pPr>
            <a:r>
              <a:rPr sz="1400" dirty="0">
                <a:latin typeface="Times New Roman"/>
                <a:cs typeface="Times New Roman"/>
              </a:rPr>
              <a:t>in</a:t>
            </a:r>
            <a:r>
              <a:rPr sz="1400" spc="-35" dirty="0">
                <a:latin typeface="Times New Roman"/>
                <a:cs typeface="Times New Roman"/>
              </a:rPr>
              <a:t> </a:t>
            </a:r>
            <a:r>
              <a:rPr sz="1400" dirty="0">
                <a:latin typeface="Times New Roman"/>
                <a:cs typeface="Times New Roman"/>
              </a:rPr>
              <a:t>SRS</a:t>
            </a:r>
            <a:r>
              <a:rPr sz="1400" spc="-25" dirty="0">
                <a:latin typeface="Times New Roman"/>
                <a:cs typeface="Times New Roman"/>
              </a:rPr>
              <a:t> </a:t>
            </a:r>
            <a:r>
              <a:rPr sz="1400" dirty="0">
                <a:latin typeface="Times New Roman"/>
                <a:cs typeface="Times New Roman"/>
              </a:rPr>
              <a:t>part</a:t>
            </a:r>
            <a:r>
              <a:rPr sz="1400" spc="-25" dirty="0">
                <a:latin typeface="Times New Roman"/>
                <a:cs typeface="Times New Roman"/>
              </a:rPr>
              <a:t> </a:t>
            </a:r>
            <a:r>
              <a:rPr sz="1400" dirty="0">
                <a:latin typeface="Times New Roman"/>
                <a:cs typeface="Times New Roman"/>
              </a:rPr>
              <a:t>to</a:t>
            </a:r>
            <a:r>
              <a:rPr sz="1400" spc="-25" dirty="0">
                <a:latin typeface="Times New Roman"/>
                <a:cs typeface="Times New Roman"/>
              </a:rPr>
              <a:t> </a:t>
            </a:r>
            <a:r>
              <a:rPr sz="1400" dirty="0">
                <a:latin typeface="Times New Roman"/>
                <a:cs typeface="Times New Roman"/>
              </a:rPr>
              <a:t>provide</a:t>
            </a:r>
            <a:r>
              <a:rPr sz="1400" spc="-25" dirty="0">
                <a:latin typeface="Times New Roman"/>
                <a:cs typeface="Times New Roman"/>
              </a:rPr>
              <a:t> </a:t>
            </a:r>
            <a:r>
              <a:rPr sz="1400" dirty="0">
                <a:latin typeface="Times New Roman"/>
                <a:cs typeface="Times New Roman"/>
              </a:rPr>
              <a:t>complete</a:t>
            </a:r>
            <a:r>
              <a:rPr sz="1400" spc="-25" dirty="0">
                <a:latin typeface="Times New Roman"/>
                <a:cs typeface="Times New Roman"/>
              </a:rPr>
              <a:t> </a:t>
            </a:r>
            <a:r>
              <a:rPr sz="1400" dirty="0">
                <a:latin typeface="Times New Roman"/>
                <a:cs typeface="Times New Roman"/>
              </a:rPr>
              <a:t>description</a:t>
            </a:r>
            <a:r>
              <a:rPr sz="1400" spc="-25" dirty="0">
                <a:latin typeface="Times New Roman"/>
                <a:cs typeface="Times New Roman"/>
              </a:rPr>
              <a:t> </a:t>
            </a:r>
            <a:r>
              <a:rPr sz="1400" dirty="0">
                <a:latin typeface="Times New Roman"/>
                <a:cs typeface="Times New Roman"/>
              </a:rPr>
              <a:t>and</a:t>
            </a:r>
            <a:r>
              <a:rPr sz="1400" spc="-25" dirty="0">
                <a:latin typeface="Times New Roman"/>
                <a:cs typeface="Times New Roman"/>
              </a:rPr>
              <a:t> </a:t>
            </a:r>
            <a:r>
              <a:rPr sz="1400" dirty="0">
                <a:latin typeface="Times New Roman"/>
                <a:cs typeface="Times New Roman"/>
              </a:rPr>
              <a:t>overview</a:t>
            </a:r>
            <a:r>
              <a:rPr sz="1400" spc="-25" dirty="0">
                <a:latin typeface="Times New Roman"/>
                <a:cs typeface="Times New Roman"/>
              </a:rPr>
              <a:t> </a:t>
            </a:r>
            <a:r>
              <a:rPr sz="1400" dirty="0">
                <a:latin typeface="Times New Roman"/>
                <a:cs typeface="Times New Roman"/>
              </a:rPr>
              <a:t>of</a:t>
            </a:r>
            <a:r>
              <a:rPr sz="1400" spc="-25" dirty="0">
                <a:latin typeface="Times New Roman"/>
                <a:cs typeface="Times New Roman"/>
              </a:rPr>
              <a:t> </a:t>
            </a:r>
            <a:r>
              <a:rPr sz="1400" spc="-10" dirty="0">
                <a:latin typeface="Times New Roman"/>
                <a:cs typeface="Times New Roman"/>
              </a:rPr>
              <a:t>system </a:t>
            </a:r>
            <a:r>
              <a:rPr sz="1400" dirty="0">
                <a:latin typeface="Times New Roman"/>
                <a:cs typeface="Times New Roman"/>
              </a:rPr>
              <a:t>requirement</a:t>
            </a:r>
            <a:r>
              <a:rPr sz="1400" spc="-35" dirty="0">
                <a:latin typeface="Times New Roman"/>
                <a:cs typeface="Times New Roman"/>
              </a:rPr>
              <a:t> </a:t>
            </a:r>
            <a:r>
              <a:rPr sz="1400" dirty="0">
                <a:latin typeface="Times New Roman"/>
                <a:cs typeface="Times New Roman"/>
              </a:rPr>
              <a:t>before</a:t>
            </a:r>
            <a:r>
              <a:rPr sz="1400" spc="-30" dirty="0">
                <a:latin typeface="Times New Roman"/>
                <a:cs typeface="Times New Roman"/>
              </a:rPr>
              <a:t> </a:t>
            </a:r>
            <a:r>
              <a:rPr sz="1400" dirty="0">
                <a:latin typeface="Times New Roman"/>
                <a:cs typeface="Times New Roman"/>
              </a:rPr>
              <a:t>the</a:t>
            </a:r>
            <a:r>
              <a:rPr sz="1400" spc="-30" dirty="0">
                <a:latin typeface="Times New Roman"/>
                <a:cs typeface="Times New Roman"/>
              </a:rPr>
              <a:t> </a:t>
            </a:r>
            <a:r>
              <a:rPr sz="1400" dirty="0">
                <a:latin typeface="Times New Roman"/>
                <a:cs typeface="Times New Roman"/>
              </a:rPr>
              <a:t>developing</a:t>
            </a:r>
            <a:r>
              <a:rPr sz="1400" spc="-35" dirty="0">
                <a:latin typeface="Times New Roman"/>
                <a:cs typeface="Times New Roman"/>
              </a:rPr>
              <a:t> </a:t>
            </a:r>
            <a:r>
              <a:rPr sz="1400" dirty="0">
                <a:latin typeface="Times New Roman"/>
                <a:cs typeface="Times New Roman"/>
              </a:rPr>
              <a:t>process</a:t>
            </a:r>
            <a:r>
              <a:rPr sz="1400" spc="-30" dirty="0">
                <a:latin typeface="Times New Roman"/>
                <a:cs typeface="Times New Roman"/>
              </a:rPr>
              <a:t> </a:t>
            </a:r>
            <a:r>
              <a:rPr sz="1400" dirty="0">
                <a:latin typeface="Times New Roman"/>
                <a:cs typeface="Times New Roman"/>
              </a:rPr>
              <a:t>is</a:t>
            </a:r>
            <a:r>
              <a:rPr sz="1400" spc="-30" dirty="0">
                <a:latin typeface="Times New Roman"/>
                <a:cs typeface="Times New Roman"/>
              </a:rPr>
              <a:t> </a:t>
            </a:r>
            <a:r>
              <a:rPr sz="1400" dirty="0">
                <a:latin typeface="Times New Roman"/>
                <a:cs typeface="Times New Roman"/>
              </a:rPr>
              <a:t>carried</a:t>
            </a:r>
            <a:r>
              <a:rPr sz="1400" spc="-35" dirty="0">
                <a:latin typeface="Times New Roman"/>
                <a:cs typeface="Times New Roman"/>
              </a:rPr>
              <a:t> </a:t>
            </a:r>
            <a:r>
              <a:rPr sz="1400" dirty="0">
                <a:latin typeface="Times New Roman"/>
                <a:cs typeface="Times New Roman"/>
              </a:rPr>
              <a:t>out.</a:t>
            </a:r>
            <a:r>
              <a:rPr sz="1400" spc="-30" dirty="0">
                <a:latin typeface="Times New Roman"/>
                <a:cs typeface="Times New Roman"/>
              </a:rPr>
              <a:t> </a:t>
            </a:r>
            <a:r>
              <a:rPr sz="1400" dirty="0">
                <a:latin typeface="Times New Roman"/>
                <a:cs typeface="Times New Roman"/>
              </a:rPr>
              <a:t>Besides</a:t>
            </a:r>
            <a:r>
              <a:rPr sz="1400" spc="-30" dirty="0">
                <a:latin typeface="Times New Roman"/>
                <a:cs typeface="Times New Roman"/>
              </a:rPr>
              <a:t> </a:t>
            </a:r>
            <a:r>
              <a:rPr sz="1400" spc="-10" dirty="0">
                <a:latin typeface="Times New Roman"/>
                <a:cs typeface="Times New Roman"/>
              </a:rPr>
              <a:t>that, </a:t>
            </a:r>
            <a:r>
              <a:rPr sz="1400" dirty="0">
                <a:latin typeface="Times New Roman"/>
                <a:cs typeface="Times New Roman"/>
              </a:rPr>
              <a:t>existing</a:t>
            </a:r>
            <a:r>
              <a:rPr sz="1400" spc="-35" dirty="0">
                <a:latin typeface="Times New Roman"/>
                <a:cs typeface="Times New Roman"/>
              </a:rPr>
              <a:t> </a:t>
            </a:r>
            <a:r>
              <a:rPr sz="1400" dirty="0">
                <a:latin typeface="Times New Roman"/>
                <a:cs typeface="Times New Roman"/>
              </a:rPr>
              <a:t>vs</a:t>
            </a:r>
            <a:r>
              <a:rPr sz="1400" spc="-25" dirty="0">
                <a:latin typeface="Times New Roman"/>
                <a:cs typeface="Times New Roman"/>
              </a:rPr>
              <a:t> </a:t>
            </a:r>
            <a:r>
              <a:rPr sz="1400" dirty="0">
                <a:latin typeface="Times New Roman"/>
                <a:cs typeface="Times New Roman"/>
              </a:rPr>
              <a:t>proposed</a:t>
            </a:r>
            <a:r>
              <a:rPr sz="1400" spc="-25" dirty="0">
                <a:latin typeface="Times New Roman"/>
                <a:cs typeface="Times New Roman"/>
              </a:rPr>
              <a:t> </a:t>
            </a:r>
            <a:r>
              <a:rPr sz="1400" dirty="0">
                <a:latin typeface="Times New Roman"/>
                <a:cs typeface="Times New Roman"/>
              </a:rPr>
              <a:t>provides</a:t>
            </a:r>
            <a:r>
              <a:rPr sz="1400" spc="-20" dirty="0">
                <a:latin typeface="Times New Roman"/>
                <a:cs typeface="Times New Roman"/>
              </a:rPr>
              <a:t> </a:t>
            </a:r>
            <a:r>
              <a:rPr sz="1400" dirty="0">
                <a:latin typeface="Times New Roman"/>
                <a:cs typeface="Times New Roman"/>
              </a:rPr>
              <a:t>a</a:t>
            </a:r>
            <a:r>
              <a:rPr sz="1400" spc="-25" dirty="0">
                <a:latin typeface="Times New Roman"/>
                <a:cs typeface="Times New Roman"/>
              </a:rPr>
              <a:t> </a:t>
            </a:r>
            <a:r>
              <a:rPr sz="1400" dirty="0">
                <a:latin typeface="Times New Roman"/>
                <a:cs typeface="Times New Roman"/>
              </a:rPr>
              <a:t>view</a:t>
            </a:r>
            <a:r>
              <a:rPr sz="1400" spc="-25" dirty="0">
                <a:latin typeface="Times New Roman"/>
                <a:cs typeface="Times New Roman"/>
              </a:rPr>
              <a:t> </a:t>
            </a:r>
            <a:r>
              <a:rPr sz="1400" dirty="0">
                <a:latin typeface="Times New Roman"/>
                <a:cs typeface="Times New Roman"/>
              </a:rPr>
              <a:t>of</a:t>
            </a:r>
            <a:r>
              <a:rPr sz="1400" spc="-25" dirty="0">
                <a:latin typeface="Times New Roman"/>
                <a:cs typeface="Times New Roman"/>
              </a:rPr>
              <a:t> </a:t>
            </a:r>
            <a:r>
              <a:rPr sz="1400" dirty="0">
                <a:latin typeface="Times New Roman"/>
                <a:cs typeface="Times New Roman"/>
              </a:rPr>
              <a:t>how</a:t>
            </a:r>
            <a:r>
              <a:rPr sz="1400" spc="-20" dirty="0">
                <a:latin typeface="Times New Roman"/>
                <a:cs typeface="Times New Roman"/>
              </a:rPr>
              <a:t> </a:t>
            </a:r>
            <a:r>
              <a:rPr sz="1400" dirty="0">
                <a:latin typeface="Times New Roman"/>
                <a:cs typeface="Times New Roman"/>
              </a:rPr>
              <a:t>the</a:t>
            </a:r>
            <a:r>
              <a:rPr sz="1400" spc="-25" dirty="0">
                <a:latin typeface="Times New Roman"/>
                <a:cs typeface="Times New Roman"/>
              </a:rPr>
              <a:t> </a:t>
            </a:r>
            <a:r>
              <a:rPr sz="1400" dirty="0">
                <a:latin typeface="Times New Roman"/>
                <a:cs typeface="Times New Roman"/>
              </a:rPr>
              <a:t>proposed</a:t>
            </a:r>
            <a:r>
              <a:rPr sz="1400" spc="-25" dirty="0">
                <a:latin typeface="Times New Roman"/>
                <a:cs typeface="Times New Roman"/>
              </a:rPr>
              <a:t> </a:t>
            </a:r>
            <a:r>
              <a:rPr sz="1400" dirty="0">
                <a:latin typeface="Times New Roman"/>
                <a:cs typeface="Times New Roman"/>
              </a:rPr>
              <a:t>system</a:t>
            </a:r>
            <a:r>
              <a:rPr sz="1400" spc="-25" dirty="0">
                <a:latin typeface="Times New Roman"/>
                <a:cs typeface="Times New Roman"/>
              </a:rPr>
              <a:t> </a:t>
            </a:r>
            <a:r>
              <a:rPr sz="1400" dirty="0">
                <a:latin typeface="Times New Roman"/>
                <a:cs typeface="Times New Roman"/>
              </a:rPr>
              <a:t>will</a:t>
            </a:r>
            <a:r>
              <a:rPr sz="1400" spc="-20" dirty="0">
                <a:latin typeface="Times New Roman"/>
                <a:cs typeface="Times New Roman"/>
              </a:rPr>
              <a:t> </a:t>
            </a:r>
            <a:r>
              <a:rPr sz="1400" spc="-25" dirty="0">
                <a:latin typeface="Times New Roman"/>
                <a:cs typeface="Times New Roman"/>
              </a:rPr>
              <a:t>be </a:t>
            </a:r>
            <a:r>
              <a:rPr sz="1400" dirty="0">
                <a:latin typeface="Times New Roman"/>
                <a:cs typeface="Times New Roman"/>
              </a:rPr>
              <a:t>more</a:t>
            </a:r>
            <a:r>
              <a:rPr sz="1400" spc="-35" dirty="0">
                <a:latin typeface="Times New Roman"/>
                <a:cs typeface="Times New Roman"/>
              </a:rPr>
              <a:t> </a:t>
            </a:r>
            <a:r>
              <a:rPr sz="1400" dirty="0">
                <a:latin typeface="Times New Roman"/>
                <a:cs typeface="Times New Roman"/>
              </a:rPr>
              <a:t>efficient</a:t>
            </a:r>
            <a:r>
              <a:rPr sz="1400" spc="-35" dirty="0">
                <a:latin typeface="Times New Roman"/>
                <a:cs typeface="Times New Roman"/>
              </a:rPr>
              <a:t> </a:t>
            </a:r>
            <a:r>
              <a:rPr sz="1400" dirty="0">
                <a:latin typeface="Times New Roman"/>
                <a:cs typeface="Times New Roman"/>
              </a:rPr>
              <a:t>than</a:t>
            </a:r>
            <a:r>
              <a:rPr sz="1400" spc="-30" dirty="0">
                <a:latin typeface="Times New Roman"/>
                <a:cs typeface="Times New Roman"/>
              </a:rPr>
              <a:t> </a:t>
            </a:r>
            <a:r>
              <a:rPr sz="1400" dirty="0">
                <a:latin typeface="Times New Roman"/>
                <a:cs typeface="Times New Roman"/>
              </a:rPr>
              <a:t>the</a:t>
            </a:r>
            <a:r>
              <a:rPr sz="1400" spc="-35" dirty="0">
                <a:latin typeface="Times New Roman"/>
                <a:cs typeface="Times New Roman"/>
              </a:rPr>
              <a:t> </a:t>
            </a:r>
            <a:r>
              <a:rPr sz="1400" dirty="0">
                <a:latin typeface="Times New Roman"/>
                <a:cs typeface="Times New Roman"/>
              </a:rPr>
              <a:t>existing</a:t>
            </a:r>
            <a:r>
              <a:rPr sz="1400" spc="-30" dirty="0">
                <a:latin typeface="Times New Roman"/>
                <a:cs typeface="Times New Roman"/>
              </a:rPr>
              <a:t> </a:t>
            </a:r>
            <a:r>
              <a:rPr sz="1400" spc="-20" dirty="0">
                <a:latin typeface="Times New Roman"/>
                <a:cs typeface="Times New Roman"/>
              </a:rPr>
              <a:t>one.</a:t>
            </a:r>
            <a:endParaRPr sz="1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500" y="396665"/>
            <a:ext cx="5993130" cy="2460625"/>
          </a:xfrm>
          <a:prstGeom prst="rect">
            <a:avLst/>
          </a:prstGeom>
        </p:spPr>
        <p:txBody>
          <a:bodyPr vert="horz" wrap="square" lIns="0" tIns="88265" rIns="0" bIns="0" rtlCol="0">
            <a:spAutoFit/>
          </a:bodyPr>
          <a:lstStyle/>
          <a:p>
            <a:pPr marL="12700">
              <a:lnSpc>
                <a:spcPct val="100000"/>
              </a:lnSpc>
              <a:spcBef>
                <a:spcPts val="695"/>
              </a:spcBef>
            </a:pPr>
            <a:r>
              <a:rPr sz="1400" b="1" spc="-20" dirty="0">
                <a:latin typeface="Times New Roman"/>
                <a:cs typeface="Times New Roman"/>
              </a:rPr>
              <a:t>SOFTWARE</a:t>
            </a:r>
            <a:r>
              <a:rPr sz="1400" b="1" spc="-60" dirty="0">
                <a:latin typeface="Times New Roman"/>
                <a:cs typeface="Times New Roman"/>
              </a:rPr>
              <a:t> </a:t>
            </a:r>
            <a:r>
              <a:rPr sz="1400" b="1" dirty="0">
                <a:latin typeface="Times New Roman"/>
                <a:cs typeface="Times New Roman"/>
              </a:rPr>
              <a:t>REQUIREMENT</a:t>
            </a:r>
            <a:r>
              <a:rPr sz="1400" b="1" spc="-65" dirty="0">
                <a:latin typeface="Times New Roman"/>
                <a:cs typeface="Times New Roman"/>
              </a:rPr>
              <a:t> </a:t>
            </a:r>
            <a:r>
              <a:rPr sz="1400" b="1" spc="-10" dirty="0">
                <a:latin typeface="Times New Roman"/>
                <a:cs typeface="Times New Roman"/>
              </a:rPr>
              <a:t>SPECIFICATION</a:t>
            </a:r>
            <a:endParaRPr sz="1400">
              <a:latin typeface="Times New Roman"/>
              <a:cs typeface="Times New Roman"/>
            </a:endParaRPr>
          </a:p>
          <a:p>
            <a:pPr marL="22225">
              <a:lnSpc>
                <a:spcPct val="100000"/>
              </a:lnSpc>
              <a:spcBef>
                <a:spcPts val="515"/>
              </a:spcBef>
            </a:pPr>
            <a:r>
              <a:rPr sz="1200" b="1" u="sng" dirty="0">
                <a:uFill>
                  <a:solidFill>
                    <a:srgbClr val="000000"/>
                  </a:solidFill>
                </a:uFill>
                <a:latin typeface="Times New Roman"/>
                <a:cs typeface="Times New Roman"/>
              </a:rPr>
              <a:t>GENERAL</a:t>
            </a:r>
            <a:r>
              <a:rPr sz="1200" b="1" u="sng" spc="-70" dirty="0">
                <a:uFill>
                  <a:solidFill>
                    <a:srgbClr val="000000"/>
                  </a:solidFill>
                </a:uFill>
                <a:latin typeface="Times New Roman"/>
                <a:cs typeface="Times New Roman"/>
              </a:rPr>
              <a:t> </a:t>
            </a:r>
            <a:r>
              <a:rPr sz="1200" b="1" u="sng" spc="-10" dirty="0">
                <a:uFill>
                  <a:solidFill>
                    <a:srgbClr val="000000"/>
                  </a:solidFill>
                </a:uFill>
                <a:latin typeface="Times New Roman"/>
                <a:cs typeface="Times New Roman"/>
              </a:rPr>
              <a:t>DESCRIPTION</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20"/>
              </a:spcBef>
            </a:pPr>
            <a:endParaRPr sz="1500">
              <a:latin typeface="Times New Roman"/>
              <a:cs typeface="Times New Roman"/>
            </a:endParaRPr>
          </a:p>
          <a:p>
            <a:pPr marL="1069975">
              <a:lnSpc>
                <a:spcPct val="100000"/>
              </a:lnSpc>
              <a:spcBef>
                <a:spcPts val="5"/>
              </a:spcBef>
            </a:pPr>
            <a:r>
              <a:rPr sz="1200" dirty="0">
                <a:latin typeface="Times New Roman"/>
                <a:cs typeface="Times New Roman"/>
              </a:rPr>
              <a:t>PRODUCT</a:t>
            </a:r>
            <a:r>
              <a:rPr sz="1200" spc="-25" dirty="0">
                <a:latin typeface="Times New Roman"/>
                <a:cs typeface="Times New Roman"/>
              </a:rPr>
              <a:t> </a:t>
            </a:r>
            <a:r>
              <a:rPr sz="1200" spc="-10" dirty="0">
                <a:latin typeface="Times New Roman"/>
                <a:cs typeface="Times New Roman"/>
              </a:rPr>
              <a:t>DESCRIPTION:</a:t>
            </a:r>
            <a:endParaRPr sz="1200">
              <a:latin typeface="Times New Roman"/>
              <a:cs typeface="Times New Roman"/>
            </a:endParaRPr>
          </a:p>
          <a:p>
            <a:pPr marL="1069975" marR="5080">
              <a:lnSpc>
                <a:spcPts val="2050"/>
              </a:lnSpc>
              <a:spcBef>
                <a:spcPts val="110"/>
              </a:spcBef>
            </a:pPr>
            <a:r>
              <a:rPr sz="1200" dirty="0">
                <a:latin typeface="Times New Roman"/>
                <a:cs typeface="Times New Roman"/>
              </a:rPr>
              <a:t>Library Management System is a computerized system which </a:t>
            </a:r>
            <a:r>
              <a:rPr sz="1200" spc="-10" dirty="0">
                <a:latin typeface="Times New Roman"/>
                <a:cs typeface="Times New Roman"/>
              </a:rPr>
              <a:t>helps </a:t>
            </a:r>
            <a:r>
              <a:rPr sz="1200" dirty="0">
                <a:latin typeface="Times New Roman"/>
                <a:cs typeface="Times New Roman"/>
              </a:rPr>
              <a:t>user(librarian) to manage the library daily activity in electronic format. </a:t>
            </a:r>
            <a:r>
              <a:rPr sz="1200" spc="-25" dirty="0">
                <a:latin typeface="Times New Roman"/>
                <a:cs typeface="Times New Roman"/>
              </a:rPr>
              <a:t>It </a:t>
            </a:r>
            <a:r>
              <a:rPr sz="1200" dirty="0">
                <a:latin typeface="Times New Roman"/>
                <a:cs typeface="Times New Roman"/>
              </a:rPr>
              <a:t>reduces the risk of paper work such as file lost, file damaged and </a:t>
            </a:r>
            <a:r>
              <a:rPr sz="1200" spc="-20" dirty="0">
                <a:latin typeface="Times New Roman"/>
                <a:cs typeface="Times New Roman"/>
              </a:rPr>
              <a:t>time </a:t>
            </a:r>
            <a:r>
              <a:rPr sz="1200" dirty="0">
                <a:latin typeface="Times New Roman"/>
                <a:cs typeface="Times New Roman"/>
              </a:rPr>
              <a:t>consuming. It can help user to manage the transaction or record more </a:t>
            </a:r>
            <a:r>
              <a:rPr sz="1200" spc="-10" dirty="0">
                <a:latin typeface="Times New Roman"/>
                <a:cs typeface="Times New Roman"/>
              </a:rPr>
              <a:t>effectively </a:t>
            </a:r>
            <a:r>
              <a:rPr sz="1200" dirty="0">
                <a:latin typeface="Times New Roman"/>
                <a:cs typeface="Times New Roman"/>
              </a:rPr>
              <a:t>and time- </a:t>
            </a:r>
            <a:r>
              <a:rPr sz="1200" spc="-10" dirty="0">
                <a:latin typeface="Times New Roman"/>
                <a:cs typeface="Times New Roman"/>
              </a:rPr>
              <a:t>saving</a:t>
            </a:r>
            <a:endParaRPr sz="1200">
              <a:latin typeface="Times New Roman"/>
              <a:cs typeface="Times New Roman"/>
            </a:endParaRPr>
          </a:p>
        </p:txBody>
      </p:sp>
      <p:sp>
        <p:nvSpPr>
          <p:cNvPr id="3" name="object 3"/>
          <p:cNvSpPr txBox="1"/>
          <p:nvPr/>
        </p:nvSpPr>
        <p:spPr>
          <a:xfrm>
            <a:off x="901700" y="3512700"/>
            <a:ext cx="5844540" cy="375666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PROBLEM</a:t>
            </a:r>
            <a:r>
              <a:rPr sz="2000" spc="-35" dirty="0">
                <a:latin typeface="Times New Roman"/>
                <a:cs typeface="Times New Roman"/>
              </a:rPr>
              <a:t> </a:t>
            </a:r>
            <a:r>
              <a:rPr sz="2000" spc="-10" dirty="0">
                <a:latin typeface="Times New Roman"/>
                <a:cs typeface="Times New Roman"/>
              </a:rPr>
              <a:t>STATEMENT:</a:t>
            </a:r>
            <a:endParaRPr sz="2000">
              <a:latin typeface="Times New Roman"/>
              <a:cs typeface="Times New Roman"/>
            </a:endParaRPr>
          </a:p>
          <a:p>
            <a:pPr marL="12700">
              <a:lnSpc>
                <a:spcPct val="100000"/>
              </a:lnSpc>
              <a:spcBef>
                <a:spcPts val="1200"/>
              </a:spcBef>
            </a:pPr>
            <a:r>
              <a:rPr sz="1400" dirty="0">
                <a:latin typeface="Times New Roman"/>
                <a:cs typeface="Times New Roman"/>
              </a:rPr>
              <a:t>The</a:t>
            </a:r>
            <a:r>
              <a:rPr sz="1400" spc="-35" dirty="0">
                <a:latin typeface="Times New Roman"/>
                <a:cs typeface="Times New Roman"/>
              </a:rPr>
              <a:t> </a:t>
            </a:r>
            <a:r>
              <a:rPr sz="1400" dirty="0">
                <a:latin typeface="Times New Roman"/>
                <a:cs typeface="Times New Roman"/>
              </a:rPr>
              <a:t>problem</a:t>
            </a:r>
            <a:r>
              <a:rPr sz="1400" spc="-35" dirty="0">
                <a:latin typeface="Times New Roman"/>
                <a:cs typeface="Times New Roman"/>
              </a:rPr>
              <a:t> </a:t>
            </a:r>
            <a:r>
              <a:rPr sz="1400" dirty="0">
                <a:latin typeface="Times New Roman"/>
                <a:cs typeface="Times New Roman"/>
              </a:rPr>
              <a:t>occurred</a:t>
            </a:r>
            <a:r>
              <a:rPr sz="1400" spc="-35" dirty="0">
                <a:latin typeface="Times New Roman"/>
                <a:cs typeface="Times New Roman"/>
              </a:rPr>
              <a:t> </a:t>
            </a:r>
            <a:r>
              <a:rPr sz="1400" dirty="0">
                <a:latin typeface="Times New Roman"/>
                <a:cs typeface="Times New Roman"/>
              </a:rPr>
              <a:t>before</a:t>
            </a:r>
            <a:r>
              <a:rPr sz="1400" spc="-35" dirty="0">
                <a:latin typeface="Times New Roman"/>
                <a:cs typeface="Times New Roman"/>
              </a:rPr>
              <a:t> </a:t>
            </a:r>
            <a:r>
              <a:rPr sz="1400" dirty="0">
                <a:latin typeface="Times New Roman"/>
                <a:cs typeface="Times New Roman"/>
              </a:rPr>
              <a:t>having</a:t>
            </a:r>
            <a:r>
              <a:rPr sz="1400" spc="-35" dirty="0">
                <a:latin typeface="Times New Roman"/>
                <a:cs typeface="Times New Roman"/>
              </a:rPr>
              <a:t> </a:t>
            </a:r>
            <a:r>
              <a:rPr sz="1400" dirty="0">
                <a:latin typeface="Times New Roman"/>
                <a:cs typeface="Times New Roman"/>
              </a:rPr>
              <a:t>computerized</a:t>
            </a:r>
            <a:r>
              <a:rPr sz="1400" spc="-35" dirty="0">
                <a:latin typeface="Times New Roman"/>
                <a:cs typeface="Times New Roman"/>
              </a:rPr>
              <a:t> </a:t>
            </a:r>
            <a:r>
              <a:rPr sz="1400" dirty="0">
                <a:latin typeface="Times New Roman"/>
                <a:cs typeface="Times New Roman"/>
              </a:rPr>
              <a:t>system</a:t>
            </a:r>
            <a:r>
              <a:rPr sz="1400" spc="-30" dirty="0">
                <a:latin typeface="Times New Roman"/>
                <a:cs typeface="Times New Roman"/>
              </a:rPr>
              <a:t> </a:t>
            </a:r>
            <a:r>
              <a:rPr sz="1400" spc="-10" dirty="0">
                <a:latin typeface="Times New Roman"/>
                <a:cs typeface="Times New Roman"/>
              </a:rPr>
              <a:t>includes:</a:t>
            </a:r>
            <a:endParaRPr sz="1400">
              <a:latin typeface="Times New Roman"/>
              <a:cs typeface="Times New Roman"/>
            </a:endParaRPr>
          </a:p>
          <a:p>
            <a:pPr marL="765175" indent="-228600">
              <a:lnSpc>
                <a:spcPct val="100000"/>
              </a:lnSpc>
              <a:spcBef>
                <a:spcPts val="665"/>
              </a:spcBef>
              <a:buChar char="•"/>
              <a:tabLst>
                <a:tab pos="764540" algn="l"/>
                <a:tab pos="765175" algn="l"/>
              </a:tabLst>
            </a:pPr>
            <a:r>
              <a:rPr sz="1400" dirty="0">
                <a:latin typeface="Times New Roman"/>
                <a:cs typeface="Times New Roman"/>
              </a:rPr>
              <a:t>File</a:t>
            </a:r>
            <a:r>
              <a:rPr sz="1400" spc="-20" dirty="0">
                <a:latin typeface="Times New Roman"/>
                <a:cs typeface="Times New Roman"/>
              </a:rPr>
              <a:t> lost</a:t>
            </a:r>
            <a:endParaRPr sz="1400">
              <a:latin typeface="Times New Roman"/>
              <a:cs typeface="Times New Roman"/>
            </a:endParaRPr>
          </a:p>
          <a:p>
            <a:pPr marL="755650" marR="155575">
              <a:lnSpc>
                <a:spcPts val="2350"/>
              </a:lnSpc>
              <a:spcBef>
                <a:spcPts val="180"/>
              </a:spcBef>
            </a:pPr>
            <a:r>
              <a:rPr sz="1400" dirty="0">
                <a:latin typeface="Times New Roman"/>
                <a:cs typeface="Times New Roman"/>
              </a:rPr>
              <a:t>When</a:t>
            </a:r>
            <a:r>
              <a:rPr sz="1400" spc="-40" dirty="0">
                <a:latin typeface="Times New Roman"/>
                <a:cs typeface="Times New Roman"/>
              </a:rPr>
              <a:t> </a:t>
            </a:r>
            <a:r>
              <a:rPr sz="1400" dirty="0">
                <a:latin typeface="Times New Roman"/>
                <a:cs typeface="Times New Roman"/>
              </a:rPr>
              <a:t>computerized</a:t>
            </a:r>
            <a:r>
              <a:rPr sz="1400" spc="-30" dirty="0">
                <a:latin typeface="Times New Roman"/>
                <a:cs typeface="Times New Roman"/>
              </a:rPr>
              <a:t> </a:t>
            </a:r>
            <a:r>
              <a:rPr sz="1400" dirty="0">
                <a:latin typeface="Times New Roman"/>
                <a:cs typeface="Times New Roman"/>
              </a:rPr>
              <a:t>system</a:t>
            </a:r>
            <a:r>
              <a:rPr sz="1400" spc="-25" dirty="0">
                <a:latin typeface="Times New Roman"/>
                <a:cs typeface="Times New Roman"/>
              </a:rPr>
              <a:t> </a:t>
            </a:r>
            <a:r>
              <a:rPr sz="1400" dirty="0">
                <a:latin typeface="Times New Roman"/>
                <a:cs typeface="Times New Roman"/>
              </a:rPr>
              <a:t>is</a:t>
            </a:r>
            <a:r>
              <a:rPr sz="1400" spc="-30" dirty="0">
                <a:latin typeface="Times New Roman"/>
                <a:cs typeface="Times New Roman"/>
              </a:rPr>
              <a:t> </a:t>
            </a:r>
            <a:r>
              <a:rPr sz="1400" dirty="0">
                <a:latin typeface="Times New Roman"/>
                <a:cs typeface="Times New Roman"/>
              </a:rPr>
              <a:t>not</a:t>
            </a:r>
            <a:r>
              <a:rPr sz="1400" spc="-25" dirty="0">
                <a:latin typeface="Times New Roman"/>
                <a:cs typeface="Times New Roman"/>
              </a:rPr>
              <a:t> </a:t>
            </a:r>
            <a:r>
              <a:rPr sz="1400" dirty="0">
                <a:latin typeface="Times New Roman"/>
                <a:cs typeface="Times New Roman"/>
              </a:rPr>
              <a:t>implemented</a:t>
            </a:r>
            <a:r>
              <a:rPr sz="1400" spc="-30" dirty="0">
                <a:latin typeface="Times New Roman"/>
                <a:cs typeface="Times New Roman"/>
              </a:rPr>
              <a:t> </a:t>
            </a:r>
            <a:r>
              <a:rPr sz="1400" dirty="0">
                <a:latin typeface="Times New Roman"/>
                <a:cs typeface="Times New Roman"/>
              </a:rPr>
              <a:t>file</a:t>
            </a:r>
            <a:r>
              <a:rPr sz="1400" spc="-25" dirty="0">
                <a:latin typeface="Times New Roman"/>
                <a:cs typeface="Times New Roman"/>
              </a:rPr>
              <a:t> </a:t>
            </a:r>
            <a:r>
              <a:rPr sz="1400" dirty="0">
                <a:latin typeface="Times New Roman"/>
                <a:cs typeface="Times New Roman"/>
              </a:rPr>
              <a:t>is</a:t>
            </a:r>
            <a:r>
              <a:rPr sz="1400" spc="-30" dirty="0">
                <a:latin typeface="Times New Roman"/>
                <a:cs typeface="Times New Roman"/>
              </a:rPr>
              <a:t> </a:t>
            </a:r>
            <a:r>
              <a:rPr sz="1400" dirty="0">
                <a:latin typeface="Times New Roman"/>
                <a:cs typeface="Times New Roman"/>
              </a:rPr>
              <a:t>always</a:t>
            </a:r>
            <a:r>
              <a:rPr sz="1400" spc="-25" dirty="0">
                <a:latin typeface="Times New Roman"/>
                <a:cs typeface="Times New Roman"/>
              </a:rPr>
              <a:t> </a:t>
            </a:r>
            <a:r>
              <a:rPr sz="1400" spc="-20" dirty="0">
                <a:latin typeface="Times New Roman"/>
                <a:cs typeface="Times New Roman"/>
              </a:rPr>
              <a:t>lost </a:t>
            </a:r>
            <a:r>
              <a:rPr sz="1400" dirty="0">
                <a:latin typeface="Times New Roman"/>
                <a:cs typeface="Times New Roman"/>
              </a:rPr>
              <a:t>because</a:t>
            </a:r>
            <a:r>
              <a:rPr sz="1400" spc="-30" dirty="0">
                <a:latin typeface="Times New Roman"/>
                <a:cs typeface="Times New Roman"/>
              </a:rPr>
              <a:t> </a:t>
            </a:r>
            <a:r>
              <a:rPr sz="1400" dirty="0">
                <a:latin typeface="Times New Roman"/>
                <a:cs typeface="Times New Roman"/>
              </a:rPr>
              <a:t>of</a:t>
            </a:r>
            <a:r>
              <a:rPr sz="1400" spc="-25" dirty="0">
                <a:latin typeface="Times New Roman"/>
                <a:cs typeface="Times New Roman"/>
              </a:rPr>
              <a:t> </a:t>
            </a:r>
            <a:r>
              <a:rPr sz="1400" dirty="0">
                <a:latin typeface="Times New Roman"/>
                <a:cs typeface="Times New Roman"/>
              </a:rPr>
              <a:t>human</a:t>
            </a:r>
            <a:r>
              <a:rPr sz="1400" spc="-30" dirty="0">
                <a:latin typeface="Times New Roman"/>
                <a:cs typeface="Times New Roman"/>
              </a:rPr>
              <a:t> </a:t>
            </a:r>
            <a:r>
              <a:rPr sz="1400" dirty="0">
                <a:latin typeface="Times New Roman"/>
                <a:cs typeface="Times New Roman"/>
              </a:rPr>
              <a:t>environment.Some</a:t>
            </a:r>
            <a:r>
              <a:rPr sz="1400" spc="-25" dirty="0">
                <a:latin typeface="Times New Roman"/>
                <a:cs typeface="Times New Roman"/>
              </a:rPr>
              <a:t> </a:t>
            </a:r>
            <a:r>
              <a:rPr sz="1400" dirty="0">
                <a:latin typeface="Times New Roman"/>
                <a:cs typeface="Times New Roman"/>
              </a:rPr>
              <a:t>times</a:t>
            </a:r>
            <a:r>
              <a:rPr sz="1400" spc="-30" dirty="0">
                <a:latin typeface="Times New Roman"/>
                <a:cs typeface="Times New Roman"/>
              </a:rPr>
              <a:t> </a:t>
            </a:r>
            <a:r>
              <a:rPr sz="1400" dirty="0">
                <a:latin typeface="Times New Roman"/>
                <a:cs typeface="Times New Roman"/>
              </a:rPr>
              <a:t>due</a:t>
            </a:r>
            <a:r>
              <a:rPr sz="1400" spc="-25" dirty="0">
                <a:latin typeface="Times New Roman"/>
                <a:cs typeface="Times New Roman"/>
              </a:rPr>
              <a:t> </a:t>
            </a:r>
            <a:r>
              <a:rPr sz="1400" dirty="0">
                <a:latin typeface="Times New Roman"/>
                <a:cs typeface="Times New Roman"/>
              </a:rPr>
              <a:t>to</a:t>
            </a:r>
            <a:r>
              <a:rPr sz="1400" spc="-30" dirty="0">
                <a:latin typeface="Times New Roman"/>
                <a:cs typeface="Times New Roman"/>
              </a:rPr>
              <a:t> </a:t>
            </a:r>
            <a:r>
              <a:rPr sz="1400" dirty="0">
                <a:latin typeface="Times New Roman"/>
                <a:cs typeface="Times New Roman"/>
              </a:rPr>
              <a:t>some</a:t>
            </a:r>
            <a:r>
              <a:rPr sz="1400" spc="-25" dirty="0">
                <a:latin typeface="Times New Roman"/>
                <a:cs typeface="Times New Roman"/>
              </a:rPr>
              <a:t> </a:t>
            </a:r>
            <a:r>
              <a:rPr sz="1400" dirty="0">
                <a:latin typeface="Times New Roman"/>
                <a:cs typeface="Times New Roman"/>
              </a:rPr>
              <a:t>human</a:t>
            </a:r>
            <a:r>
              <a:rPr sz="1400" spc="-25" dirty="0">
                <a:latin typeface="Times New Roman"/>
                <a:cs typeface="Times New Roman"/>
              </a:rPr>
              <a:t> </a:t>
            </a:r>
            <a:r>
              <a:rPr sz="1400" spc="-10" dirty="0">
                <a:latin typeface="Times New Roman"/>
                <a:cs typeface="Times New Roman"/>
              </a:rPr>
              <a:t>error </a:t>
            </a:r>
            <a:r>
              <a:rPr sz="1400" dirty="0">
                <a:latin typeface="Times New Roman"/>
                <a:cs typeface="Times New Roman"/>
              </a:rPr>
              <a:t>there</a:t>
            </a:r>
            <a:r>
              <a:rPr sz="1400" spc="-15" dirty="0">
                <a:latin typeface="Times New Roman"/>
                <a:cs typeface="Times New Roman"/>
              </a:rPr>
              <a:t> </a:t>
            </a:r>
            <a:r>
              <a:rPr sz="1400" dirty="0">
                <a:latin typeface="Times New Roman"/>
                <a:cs typeface="Times New Roman"/>
              </a:rPr>
              <a:t>may</a:t>
            </a:r>
            <a:r>
              <a:rPr sz="1400" spc="-15" dirty="0">
                <a:latin typeface="Times New Roman"/>
                <a:cs typeface="Times New Roman"/>
              </a:rPr>
              <a:t> </a:t>
            </a:r>
            <a:r>
              <a:rPr sz="1400" dirty="0">
                <a:latin typeface="Times New Roman"/>
                <a:cs typeface="Times New Roman"/>
              </a:rPr>
              <a:t>be</a:t>
            </a:r>
            <a:r>
              <a:rPr sz="1400" spc="-15" dirty="0">
                <a:latin typeface="Times New Roman"/>
                <a:cs typeface="Times New Roman"/>
              </a:rPr>
              <a:t> </a:t>
            </a:r>
            <a:r>
              <a:rPr sz="1400" dirty="0">
                <a:latin typeface="Times New Roman"/>
                <a:cs typeface="Times New Roman"/>
              </a:rPr>
              <a:t>a</a:t>
            </a:r>
            <a:r>
              <a:rPr sz="1400" spc="-15" dirty="0">
                <a:latin typeface="Times New Roman"/>
                <a:cs typeface="Times New Roman"/>
              </a:rPr>
              <a:t> </a:t>
            </a:r>
            <a:r>
              <a:rPr sz="1400" dirty="0">
                <a:latin typeface="Times New Roman"/>
                <a:cs typeface="Times New Roman"/>
              </a:rPr>
              <a:t>loss</a:t>
            </a:r>
            <a:r>
              <a:rPr sz="1400" spc="-15" dirty="0">
                <a:latin typeface="Times New Roman"/>
                <a:cs typeface="Times New Roman"/>
              </a:rPr>
              <a:t> </a:t>
            </a:r>
            <a:r>
              <a:rPr sz="1400" dirty="0">
                <a:latin typeface="Times New Roman"/>
                <a:cs typeface="Times New Roman"/>
              </a:rPr>
              <a:t>of</a:t>
            </a:r>
            <a:r>
              <a:rPr sz="1400" spc="-10" dirty="0">
                <a:latin typeface="Times New Roman"/>
                <a:cs typeface="Times New Roman"/>
              </a:rPr>
              <a:t> records.</a:t>
            </a:r>
            <a:endParaRPr sz="1400">
              <a:latin typeface="Times New Roman"/>
              <a:cs typeface="Times New Roman"/>
            </a:endParaRPr>
          </a:p>
          <a:p>
            <a:pPr>
              <a:lnSpc>
                <a:spcPct val="100000"/>
              </a:lnSpc>
            </a:pPr>
            <a:endParaRPr sz="1500">
              <a:latin typeface="Times New Roman"/>
              <a:cs typeface="Times New Roman"/>
            </a:endParaRPr>
          </a:p>
          <a:p>
            <a:pPr marL="765175" marR="5080" indent="-228600">
              <a:lnSpc>
                <a:spcPts val="1560"/>
              </a:lnSpc>
              <a:spcBef>
                <a:spcPts val="1105"/>
              </a:spcBef>
              <a:buChar char="•"/>
              <a:tabLst>
                <a:tab pos="764540" algn="l"/>
                <a:tab pos="765175" algn="l"/>
              </a:tabLst>
            </a:pPr>
            <a:r>
              <a:rPr sz="1400" dirty="0">
                <a:latin typeface="Times New Roman"/>
                <a:cs typeface="Times New Roman"/>
              </a:rPr>
              <a:t>File</a:t>
            </a:r>
            <a:r>
              <a:rPr sz="1400" spc="-35" dirty="0">
                <a:latin typeface="Times New Roman"/>
                <a:cs typeface="Times New Roman"/>
              </a:rPr>
              <a:t> </a:t>
            </a:r>
            <a:r>
              <a:rPr sz="1400" dirty="0">
                <a:latin typeface="Times New Roman"/>
                <a:cs typeface="Times New Roman"/>
              </a:rPr>
              <a:t>damaged</a:t>
            </a:r>
            <a:r>
              <a:rPr sz="1400" spc="-45" dirty="0">
                <a:latin typeface="Times New Roman"/>
                <a:cs typeface="Times New Roman"/>
              </a:rPr>
              <a:t> </a:t>
            </a:r>
            <a:r>
              <a:rPr sz="1400" dirty="0">
                <a:latin typeface="Times New Roman"/>
                <a:cs typeface="Times New Roman"/>
              </a:rPr>
              <a:t>When</a:t>
            </a:r>
            <a:r>
              <a:rPr sz="1400" spc="-25" dirty="0">
                <a:latin typeface="Times New Roman"/>
                <a:cs typeface="Times New Roman"/>
              </a:rPr>
              <a:t> </a:t>
            </a:r>
            <a:r>
              <a:rPr sz="1400" dirty="0">
                <a:latin typeface="Times New Roman"/>
                <a:cs typeface="Times New Roman"/>
              </a:rPr>
              <a:t>a</a:t>
            </a:r>
            <a:r>
              <a:rPr sz="1400" spc="-25" dirty="0">
                <a:latin typeface="Times New Roman"/>
                <a:cs typeface="Times New Roman"/>
              </a:rPr>
              <a:t> </a:t>
            </a:r>
            <a:r>
              <a:rPr sz="1400" dirty="0">
                <a:latin typeface="Times New Roman"/>
                <a:cs typeface="Times New Roman"/>
              </a:rPr>
              <a:t>computerized</a:t>
            </a:r>
            <a:r>
              <a:rPr sz="1400" spc="-20" dirty="0">
                <a:latin typeface="Times New Roman"/>
                <a:cs typeface="Times New Roman"/>
              </a:rPr>
              <a:t> </a:t>
            </a:r>
            <a:r>
              <a:rPr sz="1400" dirty="0">
                <a:latin typeface="Times New Roman"/>
                <a:cs typeface="Times New Roman"/>
              </a:rPr>
              <a:t>system</a:t>
            </a:r>
            <a:r>
              <a:rPr sz="1400" spc="-25" dirty="0">
                <a:latin typeface="Times New Roman"/>
                <a:cs typeface="Times New Roman"/>
              </a:rPr>
              <a:t> </a:t>
            </a:r>
            <a:r>
              <a:rPr sz="1400" dirty="0">
                <a:latin typeface="Times New Roman"/>
                <a:cs typeface="Times New Roman"/>
              </a:rPr>
              <a:t>is</a:t>
            </a:r>
            <a:r>
              <a:rPr sz="1400" spc="-20" dirty="0">
                <a:latin typeface="Times New Roman"/>
                <a:cs typeface="Times New Roman"/>
              </a:rPr>
              <a:t> </a:t>
            </a:r>
            <a:r>
              <a:rPr sz="1400" dirty="0">
                <a:latin typeface="Times New Roman"/>
                <a:cs typeface="Times New Roman"/>
              </a:rPr>
              <a:t>not</a:t>
            </a:r>
            <a:r>
              <a:rPr sz="1400" spc="-25" dirty="0">
                <a:latin typeface="Times New Roman"/>
                <a:cs typeface="Times New Roman"/>
              </a:rPr>
              <a:t> </a:t>
            </a:r>
            <a:r>
              <a:rPr sz="1400" dirty="0">
                <a:latin typeface="Times New Roman"/>
                <a:cs typeface="Times New Roman"/>
              </a:rPr>
              <a:t>there</a:t>
            </a:r>
            <a:r>
              <a:rPr sz="1400" spc="-20" dirty="0">
                <a:latin typeface="Times New Roman"/>
                <a:cs typeface="Times New Roman"/>
              </a:rPr>
              <a:t> </a:t>
            </a:r>
            <a:r>
              <a:rPr sz="1400" dirty="0">
                <a:latin typeface="Times New Roman"/>
                <a:cs typeface="Times New Roman"/>
              </a:rPr>
              <a:t>file</a:t>
            </a:r>
            <a:r>
              <a:rPr sz="1400" spc="-25" dirty="0">
                <a:latin typeface="Times New Roman"/>
                <a:cs typeface="Times New Roman"/>
              </a:rPr>
              <a:t> </a:t>
            </a:r>
            <a:r>
              <a:rPr sz="1400" dirty="0">
                <a:latin typeface="Times New Roman"/>
                <a:cs typeface="Times New Roman"/>
              </a:rPr>
              <a:t>is</a:t>
            </a:r>
            <a:r>
              <a:rPr sz="1400" spc="-20" dirty="0">
                <a:latin typeface="Times New Roman"/>
                <a:cs typeface="Times New Roman"/>
              </a:rPr>
              <a:t> </a:t>
            </a:r>
            <a:r>
              <a:rPr sz="1400" spc="-10" dirty="0">
                <a:latin typeface="Times New Roman"/>
                <a:cs typeface="Times New Roman"/>
              </a:rPr>
              <a:t>always </a:t>
            </a:r>
            <a:r>
              <a:rPr sz="1400" dirty="0">
                <a:latin typeface="Times New Roman"/>
                <a:cs typeface="Times New Roman"/>
              </a:rPr>
              <a:t>lost</a:t>
            </a:r>
            <a:r>
              <a:rPr sz="1400" spc="-35" dirty="0">
                <a:latin typeface="Times New Roman"/>
                <a:cs typeface="Times New Roman"/>
              </a:rPr>
              <a:t> </a:t>
            </a:r>
            <a:r>
              <a:rPr sz="1400" dirty="0">
                <a:latin typeface="Times New Roman"/>
                <a:cs typeface="Times New Roman"/>
              </a:rPr>
              <a:t>due</a:t>
            </a:r>
            <a:r>
              <a:rPr sz="1400" spc="-20" dirty="0">
                <a:latin typeface="Times New Roman"/>
                <a:cs typeface="Times New Roman"/>
              </a:rPr>
              <a:t> </a:t>
            </a:r>
            <a:r>
              <a:rPr sz="1400" dirty="0">
                <a:latin typeface="Times New Roman"/>
                <a:cs typeface="Times New Roman"/>
              </a:rPr>
              <a:t>to</a:t>
            </a:r>
            <a:r>
              <a:rPr sz="1400" spc="-20" dirty="0">
                <a:latin typeface="Times New Roman"/>
                <a:cs typeface="Times New Roman"/>
              </a:rPr>
              <a:t> </a:t>
            </a:r>
            <a:r>
              <a:rPr sz="1400" dirty="0">
                <a:latin typeface="Times New Roman"/>
                <a:cs typeface="Times New Roman"/>
              </a:rPr>
              <a:t>some</a:t>
            </a:r>
            <a:r>
              <a:rPr sz="1400" spc="-20" dirty="0">
                <a:latin typeface="Times New Roman"/>
                <a:cs typeface="Times New Roman"/>
              </a:rPr>
              <a:t> </a:t>
            </a:r>
            <a:r>
              <a:rPr sz="1400" dirty="0">
                <a:latin typeface="Times New Roman"/>
                <a:cs typeface="Times New Roman"/>
              </a:rPr>
              <a:t>accdent</a:t>
            </a:r>
            <a:r>
              <a:rPr sz="1400" spc="-20" dirty="0">
                <a:latin typeface="Times New Roman"/>
                <a:cs typeface="Times New Roman"/>
              </a:rPr>
              <a:t> </a:t>
            </a:r>
            <a:r>
              <a:rPr sz="1400" dirty="0">
                <a:latin typeface="Times New Roman"/>
                <a:cs typeface="Times New Roman"/>
              </a:rPr>
              <a:t>like</a:t>
            </a:r>
            <a:r>
              <a:rPr sz="1400" spc="-20" dirty="0">
                <a:latin typeface="Times New Roman"/>
                <a:cs typeface="Times New Roman"/>
              </a:rPr>
              <a:t> </a:t>
            </a:r>
            <a:r>
              <a:rPr sz="1400" dirty="0">
                <a:latin typeface="Times New Roman"/>
                <a:cs typeface="Times New Roman"/>
              </a:rPr>
              <a:t>spilling</a:t>
            </a:r>
            <a:r>
              <a:rPr sz="1400" spc="-20" dirty="0">
                <a:latin typeface="Times New Roman"/>
                <a:cs typeface="Times New Roman"/>
              </a:rPr>
              <a:t> </a:t>
            </a:r>
            <a:r>
              <a:rPr sz="1400" dirty="0">
                <a:latin typeface="Times New Roman"/>
                <a:cs typeface="Times New Roman"/>
              </a:rPr>
              <a:t>of</a:t>
            </a:r>
            <a:r>
              <a:rPr sz="1400" spc="-20" dirty="0">
                <a:latin typeface="Times New Roman"/>
                <a:cs typeface="Times New Roman"/>
              </a:rPr>
              <a:t> </a:t>
            </a:r>
            <a:r>
              <a:rPr sz="1400" dirty="0">
                <a:latin typeface="Times New Roman"/>
                <a:cs typeface="Times New Roman"/>
              </a:rPr>
              <a:t>water</a:t>
            </a:r>
            <a:r>
              <a:rPr sz="1400" spc="-20" dirty="0">
                <a:latin typeface="Times New Roman"/>
                <a:cs typeface="Times New Roman"/>
              </a:rPr>
              <a:t> </a:t>
            </a:r>
            <a:r>
              <a:rPr sz="1400" dirty="0">
                <a:latin typeface="Times New Roman"/>
                <a:cs typeface="Times New Roman"/>
              </a:rPr>
              <a:t>by</a:t>
            </a:r>
            <a:r>
              <a:rPr sz="1400" spc="-20" dirty="0">
                <a:latin typeface="Times New Roman"/>
                <a:cs typeface="Times New Roman"/>
              </a:rPr>
              <a:t> </a:t>
            </a:r>
            <a:r>
              <a:rPr sz="1400" dirty="0">
                <a:latin typeface="Times New Roman"/>
                <a:cs typeface="Times New Roman"/>
              </a:rPr>
              <a:t>some</a:t>
            </a:r>
            <a:r>
              <a:rPr sz="1400" spc="-20" dirty="0">
                <a:latin typeface="Times New Roman"/>
                <a:cs typeface="Times New Roman"/>
              </a:rPr>
              <a:t> </a:t>
            </a:r>
            <a:r>
              <a:rPr sz="1400" dirty="0">
                <a:latin typeface="Times New Roman"/>
                <a:cs typeface="Times New Roman"/>
              </a:rPr>
              <a:t>member</a:t>
            </a:r>
            <a:r>
              <a:rPr sz="1400" spc="-20" dirty="0">
                <a:latin typeface="Times New Roman"/>
                <a:cs typeface="Times New Roman"/>
              </a:rPr>
              <a:t> </a:t>
            </a:r>
            <a:r>
              <a:rPr sz="1400" dirty="0">
                <a:latin typeface="Times New Roman"/>
                <a:cs typeface="Times New Roman"/>
              </a:rPr>
              <a:t>on</a:t>
            </a:r>
            <a:r>
              <a:rPr sz="1400" spc="-20" dirty="0">
                <a:latin typeface="Times New Roman"/>
                <a:cs typeface="Times New Roman"/>
              </a:rPr>
              <a:t> file </a:t>
            </a:r>
            <a:r>
              <a:rPr sz="1400" spc="-10" dirty="0">
                <a:latin typeface="Times New Roman"/>
                <a:cs typeface="Times New Roman"/>
              </a:rPr>
              <a:t>accidentally.</a:t>
            </a:r>
            <a:r>
              <a:rPr sz="1400" spc="-40" dirty="0">
                <a:latin typeface="Times New Roman"/>
                <a:cs typeface="Times New Roman"/>
              </a:rPr>
              <a:t> </a:t>
            </a:r>
            <a:r>
              <a:rPr sz="1400" dirty="0">
                <a:latin typeface="Times New Roman"/>
                <a:cs typeface="Times New Roman"/>
              </a:rPr>
              <a:t>Besides</a:t>
            </a:r>
            <a:r>
              <a:rPr sz="1400" spc="-25" dirty="0">
                <a:latin typeface="Times New Roman"/>
                <a:cs typeface="Times New Roman"/>
              </a:rPr>
              <a:t> </a:t>
            </a:r>
            <a:r>
              <a:rPr sz="1400" dirty="0">
                <a:latin typeface="Times New Roman"/>
                <a:cs typeface="Times New Roman"/>
              </a:rPr>
              <a:t>some</a:t>
            </a:r>
            <a:r>
              <a:rPr sz="1400" spc="-25" dirty="0">
                <a:latin typeface="Times New Roman"/>
                <a:cs typeface="Times New Roman"/>
              </a:rPr>
              <a:t> </a:t>
            </a:r>
            <a:r>
              <a:rPr sz="1400" dirty="0">
                <a:latin typeface="Times New Roman"/>
                <a:cs typeface="Times New Roman"/>
              </a:rPr>
              <a:t>natural</a:t>
            </a:r>
            <a:r>
              <a:rPr sz="1400" spc="-25" dirty="0">
                <a:latin typeface="Times New Roman"/>
                <a:cs typeface="Times New Roman"/>
              </a:rPr>
              <a:t> </a:t>
            </a:r>
            <a:r>
              <a:rPr sz="1400" dirty="0">
                <a:latin typeface="Times New Roman"/>
                <a:cs typeface="Times New Roman"/>
              </a:rPr>
              <a:t>disaster</a:t>
            </a:r>
            <a:r>
              <a:rPr sz="1400" spc="-25" dirty="0">
                <a:latin typeface="Times New Roman"/>
                <a:cs typeface="Times New Roman"/>
              </a:rPr>
              <a:t> </a:t>
            </a:r>
            <a:r>
              <a:rPr sz="1400" dirty="0">
                <a:latin typeface="Times New Roman"/>
                <a:cs typeface="Times New Roman"/>
              </a:rPr>
              <a:t>like</a:t>
            </a:r>
            <a:r>
              <a:rPr sz="1400" spc="-25" dirty="0">
                <a:latin typeface="Times New Roman"/>
                <a:cs typeface="Times New Roman"/>
              </a:rPr>
              <a:t> </a:t>
            </a:r>
            <a:r>
              <a:rPr sz="1400" dirty="0">
                <a:latin typeface="Times New Roman"/>
                <a:cs typeface="Times New Roman"/>
              </a:rPr>
              <a:t>floods</a:t>
            </a:r>
            <a:r>
              <a:rPr sz="1400" spc="-25" dirty="0">
                <a:latin typeface="Times New Roman"/>
                <a:cs typeface="Times New Roman"/>
              </a:rPr>
              <a:t> </a:t>
            </a:r>
            <a:r>
              <a:rPr sz="1400" dirty="0">
                <a:latin typeface="Times New Roman"/>
                <a:cs typeface="Times New Roman"/>
              </a:rPr>
              <a:t>or</a:t>
            </a:r>
            <a:r>
              <a:rPr sz="1400" spc="-25" dirty="0">
                <a:latin typeface="Times New Roman"/>
                <a:cs typeface="Times New Roman"/>
              </a:rPr>
              <a:t> </a:t>
            </a:r>
            <a:r>
              <a:rPr sz="1400" dirty="0">
                <a:latin typeface="Times New Roman"/>
                <a:cs typeface="Times New Roman"/>
              </a:rPr>
              <a:t>fires</a:t>
            </a:r>
            <a:r>
              <a:rPr sz="1400" spc="-25" dirty="0">
                <a:latin typeface="Times New Roman"/>
                <a:cs typeface="Times New Roman"/>
              </a:rPr>
              <a:t> </a:t>
            </a:r>
            <a:r>
              <a:rPr sz="1400" dirty="0">
                <a:latin typeface="Times New Roman"/>
                <a:cs typeface="Times New Roman"/>
              </a:rPr>
              <a:t>may</a:t>
            </a:r>
            <a:r>
              <a:rPr sz="1400" spc="-25" dirty="0">
                <a:latin typeface="Times New Roman"/>
                <a:cs typeface="Times New Roman"/>
              </a:rPr>
              <a:t> </a:t>
            </a:r>
            <a:r>
              <a:rPr sz="1400" spc="-20" dirty="0">
                <a:latin typeface="Times New Roman"/>
                <a:cs typeface="Times New Roman"/>
              </a:rPr>
              <a:t>also </a:t>
            </a:r>
            <a:r>
              <a:rPr sz="1400" dirty="0">
                <a:latin typeface="Times New Roman"/>
                <a:cs typeface="Times New Roman"/>
              </a:rPr>
              <a:t>damage</a:t>
            </a:r>
            <a:r>
              <a:rPr sz="1400" spc="-25" dirty="0">
                <a:latin typeface="Times New Roman"/>
                <a:cs typeface="Times New Roman"/>
              </a:rPr>
              <a:t> </a:t>
            </a:r>
            <a:r>
              <a:rPr sz="1400" dirty="0">
                <a:latin typeface="Times New Roman"/>
                <a:cs typeface="Times New Roman"/>
              </a:rPr>
              <a:t>the</a:t>
            </a:r>
            <a:r>
              <a:rPr sz="1400" spc="-20" dirty="0">
                <a:latin typeface="Times New Roman"/>
                <a:cs typeface="Times New Roman"/>
              </a:rPr>
              <a:t> </a:t>
            </a:r>
            <a:r>
              <a:rPr sz="1400" spc="-10" dirty="0">
                <a:latin typeface="Times New Roman"/>
                <a:cs typeface="Times New Roman"/>
              </a:rPr>
              <a:t>files.</a:t>
            </a:r>
            <a:endParaRPr sz="1400">
              <a:latin typeface="Times New Roman"/>
              <a:cs typeface="Times New Roman"/>
            </a:endParaRPr>
          </a:p>
          <a:p>
            <a:pPr>
              <a:lnSpc>
                <a:spcPct val="100000"/>
              </a:lnSpc>
              <a:buFont typeface="Times New Roman"/>
              <a:buChar char="•"/>
            </a:pPr>
            <a:endParaRPr sz="1500">
              <a:latin typeface="Times New Roman"/>
              <a:cs typeface="Times New Roman"/>
            </a:endParaRPr>
          </a:p>
          <a:p>
            <a:pPr>
              <a:lnSpc>
                <a:spcPct val="100000"/>
              </a:lnSpc>
              <a:spcBef>
                <a:spcPts val="30"/>
              </a:spcBef>
              <a:buFont typeface="Times New Roman"/>
              <a:buChar char="•"/>
            </a:pPr>
            <a:endParaRPr sz="1750">
              <a:latin typeface="Times New Roman"/>
              <a:cs typeface="Times New Roman"/>
            </a:endParaRPr>
          </a:p>
          <a:p>
            <a:pPr marL="765175" indent="-228600">
              <a:lnSpc>
                <a:spcPct val="100000"/>
              </a:lnSpc>
              <a:spcBef>
                <a:spcPts val="5"/>
              </a:spcBef>
              <a:buChar char="•"/>
              <a:tabLst>
                <a:tab pos="764540" algn="l"/>
                <a:tab pos="765175" algn="l"/>
              </a:tabLst>
            </a:pPr>
            <a:r>
              <a:rPr sz="1400" dirty="0">
                <a:latin typeface="Times New Roman"/>
                <a:cs typeface="Times New Roman"/>
              </a:rPr>
              <a:t>Difficult</a:t>
            </a:r>
            <a:r>
              <a:rPr sz="1400" spc="-40" dirty="0">
                <a:latin typeface="Times New Roman"/>
                <a:cs typeface="Times New Roman"/>
              </a:rPr>
              <a:t> </a:t>
            </a:r>
            <a:r>
              <a:rPr sz="1400" dirty="0">
                <a:latin typeface="Times New Roman"/>
                <a:cs typeface="Times New Roman"/>
              </a:rPr>
              <a:t>to</a:t>
            </a:r>
            <a:r>
              <a:rPr sz="1400" spc="-35" dirty="0">
                <a:latin typeface="Times New Roman"/>
                <a:cs typeface="Times New Roman"/>
              </a:rPr>
              <a:t> </a:t>
            </a:r>
            <a:r>
              <a:rPr sz="1400" dirty="0">
                <a:latin typeface="Times New Roman"/>
                <a:cs typeface="Times New Roman"/>
              </a:rPr>
              <a:t>search</a:t>
            </a:r>
            <a:r>
              <a:rPr sz="1400" spc="-35" dirty="0">
                <a:latin typeface="Times New Roman"/>
                <a:cs typeface="Times New Roman"/>
              </a:rPr>
              <a:t> </a:t>
            </a:r>
            <a:r>
              <a:rPr sz="1400" spc="-10" dirty="0">
                <a:latin typeface="Times New Roman"/>
                <a:cs typeface="Times New Roman"/>
              </a:rPr>
              <a:t>record</a:t>
            </a:r>
            <a:endParaRPr sz="1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025" y="469956"/>
            <a:ext cx="5937885" cy="2719014"/>
          </a:xfrm>
          <a:prstGeom prst="rect">
            <a:avLst/>
          </a:prstGeom>
        </p:spPr>
        <p:txBody>
          <a:bodyPr vert="horz" wrap="square" lIns="0" tIns="90170" rIns="0" bIns="0" rtlCol="0">
            <a:spAutoFit/>
          </a:bodyPr>
          <a:lstStyle/>
          <a:p>
            <a:pPr marL="12700">
              <a:lnSpc>
                <a:spcPct val="100000"/>
              </a:lnSpc>
              <a:spcBef>
                <a:spcPts val="710"/>
              </a:spcBef>
            </a:pPr>
            <a:r>
              <a:rPr sz="1400" b="1" dirty="0">
                <a:latin typeface="Times New Roman"/>
                <a:cs typeface="Times New Roman"/>
              </a:rPr>
              <a:t>FUNCTIONAL</a:t>
            </a:r>
            <a:r>
              <a:rPr sz="1400" b="1" spc="-45" dirty="0">
                <a:latin typeface="Times New Roman"/>
                <a:cs typeface="Times New Roman"/>
              </a:rPr>
              <a:t> </a:t>
            </a:r>
            <a:r>
              <a:rPr sz="1400" b="1" spc="-10" dirty="0">
                <a:latin typeface="Times New Roman"/>
                <a:cs typeface="Times New Roman"/>
              </a:rPr>
              <a:t>REQUIREMENTS</a:t>
            </a:r>
            <a:r>
              <a:rPr lang="en-US" sz="1400" b="1" spc="-10" dirty="0">
                <a:latin typeface="Times New Roman"/>
                <a:cs typeface="Times New Roman"/>
              </a:rPr>
              <a:t>:</a:t>
            </a:r>
            <a:endParaRPr sz="1400" b="1" dirty="0">
              <a:latin typeface="Times New Roman"/>
              <a:cs typeface="Times New Roman"/>
            </a:endParaRPr>
          </a:p>
          <a:p>
            <a:pPr marL="155575">
              <a:lnSpc>
                <a:spcPct val="100000"/>
              </a:lnSpc>
              <a:spcBef>
                <a:spcPts val="610"/>
              </a:spcBef>
            </a:pPr>
            <a:r>
              <a:rPr sz="1400" dirty="0">
                <a:latin typeface="Times New Roman"/>
                <a:cs typeface="Times New Roman"/>
              </a:rPr>
              <a:t>1. NORMAL</a:t>
            </a:r>
            <a:r>
              <a:rPr sz="1400" spc="-45" dirty="0">
                <a:latin typeface="Times New Roman"/>
                <a:cs typeface="Times New Roman"/>
              </a:rPr>
              <a:t> </a:t>
            </a:r>
            <a:r>
              <a:rPr sz="1400" spc="-20" dirty="0">
                <a:latin typeface="Times New Roman"/>
                <a:cs typeface="Times New Roman"/>
              </a:rPr>
              <a:t>USER</a:t>
            </a: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30"/>
              </a:spcBef>
            </a:pPr>
            <a:endParaRPr sz="1400" dirty="0">
              <a:latin typeface="Times New Roman"/>
              <a:cs typeface="Times New Roman"/>
            </a:endParaRPr>
          </a:p>
          <a:p>
            <a:pPr marL="12700">
              <a:lnSpc>
                <a:spcPct val="100000"/>
              </a:lnSpc>
            </a:pPr>
            <a:r>
              <a:rPr sz="1400" dirty="0">
                <a:latin typeface="Times New Roman"/>
                <a:cs typeface="Times New Roman"/>
              </a:rPr>
              <a:t>USER </a:t>
            </a:r>
            <a:r>
              <a:rPr sz="1400" spc="-10" dirty="0">
                <a:latin typeface="Times New Roman"/>
                <a:cs typeface="Times New Roman"/>
              </a:rPr>
              <a:t>LOGIN</a:t>
            </a:r>
            <a:endParaRPr sz="1400" dirty="0">
              <a:latin typeface="Times New Roman"/>
              <a:cs typeface="Times New Roman"/>
            </a:endParaRPr>
          </a:p>
          <a:p>
            <a:pPr marL="12700">
              <a:lnSpc>
                <a:spcPct val="100000"/>
              </a:lnSpc>
              <a:spcBef>
                <a:spcPts val="625"/>
              </a:spcBef>
              <a:tabLst>
                <a:tab pos="1097915" algn="l"/>
              </a:tabLst>
            </a:pPr>
            <a:r>
              <a:rPr lang="en-US" sz="1400" u="sng" dirty="0">
                <a:uFill>
                  <a:solidFill>
                    <a:srgbClr val="000000"/>
                  </a:solidFill>
                </a:uFill>
                <a:latin typeface="Times New Roman"/>
                <a:cs typeface="Times New Roman"/>
              </a:rPr>
              <a:t>D</a:t>
            </a:r>
            <a:r>
              <a:rPr sz="1400" u="sng" dirty="0">
                <a:uFill>
                  <a:solidFill>
                    <a:srgbClr val="000000"/>
                  </a:solidFill>
                </a:uFill>
                <a:latin typeface="Times New Roman"/>
                <a:cs typeface="Times New Roman"/>
              </a:rPr>
              <a:t>escription </a:t>
            </a:r>
            <a:r>
              <a:rPr sz="1400" u="sng" spc="-25" dirty="0">
                <a:uFill>
                  <a:solidFill>
                    <a:srgbClr val="000000"/>
                  </a:solidFill>
                </a:uFill>
                <a:latin typeface="Times New Roman"/>
                <a:cs typeface="Times New Roman"/>
              </a:rPr>
              <a:t>of</a:t>
            </a:r>
            <a:r>
              <a:rPr lang="en-US" sz="1400" u="sng" spc="-25" dirty="0">
                <a:uFill>
                  <a:solidFill>
                    <a:srgbClr val="000000"/>
                  </a:solidFill>
                </a:uFill>
                <a:latin typeface="Times New Roman"/>
                <a:cs typeface="Times New Roman"/>
              </a:rPr>
              <a:t> </a:t>
            </a:r>
            <a:r>
              <a:rPr sz="1400" u="sng" spc="-10" dirty="0">
                <a:uFill>
                  <a:solidFill>
                    <a:srgbClr val="000000"/>
                  </a:solidFill>
                </a:uFill>
                <a:latin typeface="Times New Roman"/>
                <a:cs typeface="Times New Roman"/>
              </a:rPr>
              <a:t>feature</a:t>
            </a:r>
            <a:endParaRPr sz="1400" u="sng" dirty="0">
              <a:latin typeface="Times New Roman"/>
              <a:cs typeface="Times New Roman"/>
            </a:endParaRPr>
          </a:p>
          <a:p>
            <a:pPr marL="88900" marR="5080" indent="-9525">
              <a:lnSpc>
                <a:spcPct val="140500"/>
              </a:lnSpc>
              <a:spcBef>
                <a:spcPts val="35"/>
              </a:spcBef>
            </a:pPr>
            <a:r>
              <a:rPr sz="1400" dirty="0">
                <a:latin typeface="Times New Roman"/>
                <a:cs typeface="Times New Roman"/>
              </a:rPr>
              <a:t>This feature used by the user to login into system.</a:t>
            </a:r>
            <a:r>
              <a:rPr sz="1400" spc="-25" dirty="0">
                <a:latin typeface="Times New Roman"/>
                <a:cs typeface="Times New Roman"/>
              </a:rPr>
              <a:t> </a:t>
            </a:r>
            <a:r>
              <a:rPr sz="1400" dirty="0">
                <a:latin typeface="Times New Roman"/>
                <a:cs typeface="Times New Roman"/>
              </a:rPr>
              <a:t>They are required to enter user id </a:t>
            </a:r>
            <a:r>
              <a:rPr sz="1400" spc="-25" dirty="0">
                <a:latin typeface="Times New Roman"/>
                <a:cs typeface="Times New Roman"/>
              </a:rPr>
              <a:t>and </a:t>
            </a:r>
            <a:r>
              <a:rPr sz="1400" dirty="0">
                <a:latin typeface="Times New Roman"/>
                <a:cs typeface="Times New Roman"/>
              </a:rPr>
              <a:t>password before they are allowed to enter the system .The user id and password will be </a:t>
            </a:r>
            <a:r>
              <a:rPr sz="1400" spc="-10" dirty="0">
                <a:latin typeface="Times New Roman"/>
                <a:cs typeface="Times New Roman"/>
              </a:rPr>
              <a:t>verified </a:t>
            </a:r>
            <a:r>
              <a:rPr sz="1400" dirty="0">
                <a:latin typeface="Times New Roman"/>
                <a:cs typeface="Times New Roman"/>
              </a:rPr>
              <a:t>and if invalid id is there user is allowed to not enter the </a:t>
            </a:r>
            <a:r>
              <a:rPr sz="1400" spc="-10" dirty="0">
                <a:latin typeface="Times New Roman"/>
                <a:cs typeface="Times New Roman"/>
              </a:rPr>
              <a:t>system.</a:t>
            </a:r>
            <a:endParaRPr sz="1400" dirty="0">
              <a:latin typeface="Times New Roman"/>
              <a:cs typeface="Times New Roman"/>
            </a:endParaRPr>
          </a:p>
        </p:txBody>
      </p:sp>
      <p:sp>
        <p:nvSpPr>
          <p:cNvPr id="3" name="object 3"/>
          <p:cNvSpPr txBox="1"/>
          <p:nvPr/>
        </p:nvSpPr>
        <p:spPr>
          <a:xfrm>
            <a:off x="819150" y="3365500"/>
            <a:ext cx="6003925" cy="4496424"/>
          </a:xfrm>
          <a:prstGeom prst="rect">
            <a:avLst/>
          </a:prstGeom>
        </p:spPr>
        <p:txBody>
          <a:bodyPr vert="horz" wrap="square" lIns="0" tIns="93345" rIns="0" bIns="0" rtlCol="0">
            <a:spAutoFit/>
          </a:bodyPr>
          <a:lstStyle/>
          <a:p>
            <a:pPr marL="69850">
              <a:lnSpc>
                <a:spcPct val="100000"/>
              </a:lnSpc>
              <a:spcBef>
                <a:spcPts val="735"/>
              </a:spcBef>
            </a:pPr>
            <a:r>
              <a:rPr sz="1400" b="1" u="sng" dirty="0">
                <a:uFill>
                  <a:solidFill>
                    <a:srgbClr val="000000"/>
                  </a:solidFill>
                </a:uFill>
                <a:latin typeface="+mj-lt"/>
                <a:cs typeface="Times New Roman"/>
              </a:rPr>
              <a:t>Functional </a:t>
            </a:r>
            <a:r>
              <a:rPr sz="1400" b="1" u="sng" spc="-10" dirty="0">
                <a:uFill>
                  <a:solidFill>
                    <a:srgbClr val="000000"/>
                  </a:solidFill>
                </a:uFill>
                <a:latin typeface="+mj-lt"/>
                <a:cs typeface="Times New Roman"/>
              </a:rPr>
              <a:t>requirements</a:t>
            </a:r>
            <a:endParaRPr sz="1400" b="1" u="sng" dirty="0">
              <a:latin typeface="+mj-lt"/>
              <a:cs typeface="Times New Roman"/>
            </a:endParaRPr>
          </a:p>
          <a:p>
            <a:pPr marL="79375">
              <a:lnSpc>
                <a:spcPct val="100000"/>
              </a:lnSpc>
              <a:spcBef>
                <a:spcPts val="635"/>
              </a:spcBef>
            </a:pPr>
            <a:r>
              <a:rPr sz="1400" dirty="0">
                <a:latin typeface="Times New Roman"/>
                <a:cs typeface="Times New Roman"/>
              </a:rPr>
              <a:t>-user id is provided when they </a:t>
            </a:r>
            <a:r>
              <a:rPr sz="1400" spc="-10" dirty="0">
                <a:latin typeface="Times New Roman"/>
                <a:cs typeface="Times New Roman"/>
              </a:rPr>
              <a:t>register</a:t>
            </a:r>
            <a:endParaRPr sz="1400" dirty="0">
              <a:latin typeface="Times New Roman"/>
              <a:cs typeface="Times New Roman"/>
            </a:endParaRPr>
          </a:p>
          <a:p>
            <a:pPr marL="88900" marR="692150" indent="-9525">
              <a:lnSpc>
                <a:spcPct val="142500"/>
              </a:lnSpc>
              <a:spcBef>
                <a:spcPts val="10"/>
              </a:spcBef>
            </a:pPr>
            <a:r>
              <a:rPr sz="1400" dirty="0">
                <a:latin typeface="Times New Roman"/>
                <a:cs typeface="Times New Roman"/>
              </a:rPr>
              <a:t>-The</a:t>
            </a:r>
            <a:r>
              <a:rPr sz="1400" spc="-5" dirty="0">
                <a:latin typeface="Times New Roman"/>
                <a:cs typeface="Times New Roman"/>
              </a:rPr>
              <a:t> </a:t>
            </a:r>
            <a:r>
              <a:rPr sz="1400" dirty="0">
                <a:latin typeface="Times New Roman"/>
                <a:cs typeface="Times New Roman"/>
              </a:rPr>
              <a:t>system must</a:t>
            </a:r>
            <a:r>
              <a:rPr sz="1400" spc="-5" dirty="0">
                <a:latin typeface="Times New Roman"/>
                <a:cs typeface="Times New Roman"/>
              </a:rPr>
              <a:t> </a:t>
            </a:r>
            <a:r>
              <a:rPr sz="1400" dirty="0">
                <a:latin typeface="Times New Roman"/>
                <a:cs typeface="Times New Roman"/>
              </a:rPr>
              <a:t>only allow</a:t>
            </a:r>
            <a:r>
              <a:rPr sz="1400" spc="-5" dirty="0">
                <a:latin typeface="Times New Roman"/>
                <a:cs typeface="Times New Roman"/>
              </a:rPr>
              <a:t> </a:t>
            </a:r>
            <a:r>
              <a:rPr sz="1400" dirty="0">
                <a:latin typeface="Times New Roman"/>
                <a:cs typeface="Times New Roman"/>
              </a:rPr>
              <a:t>user with</a:t>
            </a:r>
            <a:r>
              <a:rPr sz="1400" spc="-5" dirty="0">
                <a:latin typeface="Times New Roman"/>
                <a:cs typeface="Times New Roman"/>
              </a:rPr>
              <a:t> </a:t>
            </a:r>
            <a:r>
              <a:rPr sz="1400" dirty="0">
                <a:latin typeface="Times New Roman"/>
                <a:cs typeface="Times New Roman"/>
              </a:rPr>
              <a:t>valid id</a:t>
            </a:r>
            <a:r>
              <a:rPr sz="1400" spc="-5" dirty="0">
                <a:latin typeface="Times New Roman"/>
                <a:cs typeface="Times New Roman"/>
              </a:rPr>
              <a:t> </a:t>
            </a:r>
            <a:r>
              <a:rPr sz="1400" dirty="0">
                <a:latin typeface="Times New Roman"/>
                <a:cs typeface="Times New Roman"/>
              </a:rPr>
              <a:t>and password</a:t>
            </a:r>
            <a:r>
              <a:rPr sz="1400" spc="-5" dirty="0">
                <a:latin typeface="Times New Roman"/>
                <a:cs typeface="Times New Roman"/>
              </a:rPr>
              <a:t> </a:t>
            </a:r>
            <a:r>
              <a:rPr sz="1400" dirty="0">
                <a:latin typeface="Times New Roman"/>
                <a:cs typeface="Times New Roman"/>
              </a:rPr>
              <a:t>to enter</a:t>
            </a:r>
            <a:r>
              <a:rPr sz="1400" spc="-5" dirty="0">
                <a:latin typeface="Times New Roman"/>
                <a:cs typeface="Times New Roman"/>
              </a:rPr>
              <a:t> </a:t>
            </a:r>
            <a:r>
              <a:rPr sz="1400" dirty="0">
                <a:latin typeface="Times New Roman"/>
                <a:cs typeface="Times New Roman"/>
              </a:rPr>
              <a:t>the</a:t>
            </a:r>
            <a:r>
              <a:rPr sz="1400" spc="-5" dirty="0">
                <a:latin typeface="Times New Roman"/>
                <a:cs typeface="Times New Roman"/>
              </a:rPr>
              <a:t> </a:t>
            </a:r>
            <a:r>
              <a:rPr sz="1400" dirty="0">
                <a:latin typeface="Times New Roman"/>
                <a:cs typeface="Times New Roman"/>
              </a:rPr>
              <a:t>system</a:t>
            </a:r>
            <a:r>
              <a:rPr sz="1400" spc="-5" dirty="0">
                <a:latin typeface="Times New Roman"/>
                <a:cs typeface="Times New Roman"/>
              </a:rPr>
              <a:t> </a:t>
            </a:r>
            <a:r>
              <a:rPr sz="1400" dirty="0">
                <a:latin typeface="Times New Roman"/>
                <a:cs typeface="Times New Roman"/>
              </a:rPr>
              <a:t>-</a:t>
            </a:r>
            <a:r>
              <a:rPr sz="1400" spc="-25" dirty="0">
                <a:latin typeface="Times New Roman"/>
                <a:cs typeface="Times New Roman"/>
              </a:rPr>
              <a:t>The </a:t>
            </a:r>
            <a:r>
              <a:rPr sz="1400" dirty="0">
                <a:latin typeface="Times New Roman"/>
                <a:cs typeface="Times New Roman"/>
              </a:rPr>
              <a:t>system performs authorization process which decides what user level can acess </a:t>
            </a:r>
            <a:r>
              <a:rPr sz="1400" spc="-25" dirty="0">
                <a:latin typeface="Times New Roman"/>
                <a:cs typeface="Times New Roman"/>
              </a:rPr>
              <a:t>to.</a:t>
            </a:r>
            <a:endParaRPr sz="1400" dirty="0">
              <a:latin typeface="Times New Roman"/>
              <a:cs typeface="Times New Roman"/>
            </a:endParaRPr>
          </a:p>
          <a:p>
            <a:pPr marL="79375">
              <a:lnSpc>
                <a:spcPct val="100000"/>
              </a:lnSpc>
              <a:spcBef>
                <a:spcPts val="620"/>
              </a:spcBef>
            </a:pPr>
            <a:r>
              <a:rPr sz="1400" dirty="0">
                <a:latin typeface="Times New Roman"/>
                <a:cs typeface="Times New Roman"/>
              </a:rPr>
              <a:t>-The user must be able to logout after they finished using </a:t>
            </a:r>
            <a:r>
              <a:rPr sz="1400" spc="-10" dirty="0">
                <a:latin typeface="Times New Roman"/>
                <a:cs typeface="Times New Roman"/>
              </a:rPr>
              <a:t>system.</a:t>
            </a: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25"/>
              </a:spcBef>
            </a:pPr>
            <a:endParaRPr sz="1400" dirty="0">
              <a:latin typeface="Times New Roman"/>
              <a:cs typeface="Times New Roman"/>
            </a:endParaRPr>
          </a:p>
          <a:p>
            <a:pPr marL="69850">
              <a:lnSpc>
                <a:spcPct val="100000"/>
              </a:lnSpc>
            </a:pPr>
            <a:r>
              <a:rPr sz="1400" dirty="0">
                <a:latin typeface="Times New Roman"/>
                <a:cs typeface="Times New Roman"/>
              </a:rPr>
              <a:t>1.1 </a:t>
            </a:r>
            <a:r>
              <a:rPr sz="1400" u="sng" dirty="0">
                <a:uFill>
                  <a:solidFill>
                    <a:srgbClr val="000000"/>
                  </a:solidFill>
                </a:uFill>
                <a:latin typeface="Times New Roman"/>
                <a:cs typeface="Times New Roman"/>
              </a:rPr>
              <a:t>REGISTER NEW</a:t>
            </a:r>
            <a:r>
              <a:rPr sz="1400" u="sng" spc="-25" dirty="0">
                <a:uFill>
                  <a:solidFill>
                    <a:srgbClr val="000000"/>
                  </a:solidFill>
                </a:uFill>
                <a:latin typeface="Times New Roman"/>
                <a:cs typeface="Times New Roman"/>
              </a:rPr>
              <a:t> </a:t>
            </a:r>
            <a:r>
              <a:rPr sz="1400" u="sng" spc="-20" dirty="0">
                <a:uFill>
                  <a:solidFill>
                    <a:srgbClr val="000000"/>
                  </a:solidFill>
                </a:uFill>
                <a:latin typeface="Times New Roman"/>
                <a:cs typeface="Times New Roman"/>
              </a:rPr>
              <a:t>USER</a:t>
            </a:r>
            <a:endParaRPr sz="1400" u="sng" dirty="0">
              <a:latin typeface="Times New Roman"/>
              <a:cs typeface="Times New Roman"/>
            </a:endParaRPr>
          </a:p>
          <a:p>
            <a:pPr marL="155575">
              <a:lnSpc>
                <a:spcPct val="100000"/>
              </a:lnSpc>
              <a:spcBef>
                <a:spcPts val="630"/>
              </a:spcBef>
            </a:pPr>
            <a:r>
              <a:rPr sz="1400" u="sng" dirty="0">
                <a:uFill>
                  <a:solidFill>
                    <a:srgbClr val="000000"/>
                  </a:solidFill>
                </a:uFill>
                <a:latin typeface="Times New Roman"/>
                <a:cs typeface="Times New Roman"/>
              </a:rPr>
              <a:t>Description of </a:t>
            </a:r>
            <a:r>
              <a:rPr sz="1400" u="sng" spc="-10" dirty="0">
                <a:uFill>
                  <a:solidFill>
                    <a:srgbClr val="000000"/>
                  </a:solidFill>
                </a:uFill>
                <a:latin typeface="Times New Roman"/>
                <a:cs typeface="Times New Roman"/>
              </a:rPr>
              <a:t>feature</a:t>
            </a:r>
            <a:endParaRPr sz="1400" u="sng" dirty="0">
              <a:latin typeface="Times New Roman"/>
              <a:cs typeface="Times New Roman"/>
            </a:endParaRPr>
          </a:p>
          <a:p>
            <a:pPr marL="79375">
              <a:lnSpc>
                <a:spcPct val="100000"/>
              </a:lnSpc>
              <a:spcBef>
                <a:spcPts val="630"/>
              </a:spcBef>
            </a:pPr>
            <a:r>
              <a:rPr sz="1400" dirty="0">
                <a:latin typeface="Times New Roman"/>
                <a:cs typeface="Times New Roman"/>
              </a:rPr>
              <a:t>This feature can be performed by all users to register new user to create </a:t>
            </a:r>
            <a:r>
              <a:rPr sz="1400" spc="-10" dirty="0">
                <a:latin typeface="Times New Roman"/>
                <a:cs typeface="Times New Roman"/>
              </a:rPr>
              <a:t>account.</a:t>
            </a: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L="69850">
              <a:lnSpc>
                <a:spcPct val="100000"/>
              </a:lnSpc>
            </a:pPr>
            <a:r>
              <a:rPr sz="1400" u="sng" dirty="0">
                <a:uFill>
                  <a:solidFill>
                    <a:srgbClr val="000000"/>
                  </a:solidFill>
                </a:uFill>
                <a:latin typeface="Times New Roman"/>
                <a:cs typeface="Times New Roman"/>
              </a:rPr>
              <a:t>Functional </a:t>
            </a:r>
            <a:r>
              <a:rPr sz="1400" u="sng" spc="-10" dirty="0">
                <a:uFill>
                  <a:solidFill>
                    <a:srgbClr val="000000"/>
                  </a:solidFill>
                </a:uFill>
                <a:latin typeface="Times New Roman"/>
                <a:cs typeface="Times New Roman"/>
              </a:rPr>
              <a:t>requirements</a:t>
            </a:r>
            <a:endParaRPr sz="1400" u="sng" dirty="0">
              <a:latin typeface="Times New Roman"/>
              <a:cs typeface="Times New Roman"/>
            </a:endParaRPr>
          </a:p>
          <a:p>
            <a:pPr marL="79375">
              <a:lnSpc>
                <a:spcPct val="100000"/>
              </a:lnSpc>
              <a:spcBef>
                <a:spcPts val="620"/>
              </a:spcBef>
            </a:pPr>
            <a:r>
              <a:rPr sz="1400" dirty="0">
                <a:latin typeface="Times New Roman"/>
                <a:cs typeface="Times New Roman"/>
              </a:rPr>
              <a:t>-System must be able to verify </a:t>
            </a:r>
            <a:r>
              <a:rPr sz="1400" spc="-10" dirty="0">
                <a:latin typeface="Times New Roman"/>
                <a:cs typeface="Times New Roman"/>
              </a:rPr>
              <a:t>information</a:t>
            </a:r>
            <a:endParaRPr sz="1400" dirty="0">
              <a:latin typeface="Times New Roman"/>
              <a:cs typeface="Times New Roman"/>
            </a:endParaRPr>
          </a:p>
          <a:p>
            <a:pPr marL="79375">
              <a:lnSpc>
                <a:spcPct val="100000"/>
              </a:lnSpc>
              <a:spcBef>
                <a:spcPts val="625"/>
              </a:spcBef>
            </a:pPr>
            <a:r>
              <a:rPr sz="1400" dirty="0">
                <a:latin typeface="Times New Roman"/>
                <a:cs typeface="Times New Roman"/>
              </a:rPr>
              <a:t>-System must be able to delete information if information is </a:t>
            </a:r>
            <a:r>
              <a:rPr sz="1400" spc="-10" dirty="0">
                <a:latin typeface="Times New Roman"/>
                <a:cs typeface="Times New Roman"/>
              </a:rPr>
              <a:t>wrong</a:t>
            </a:r>
            <a:endParaRPr sz="1400" dirty="0">
              <a:latin typeface="Times New Roman"/>
              <a:cs typeface="Times New Roman"/>
            </a:endParaRPr>
          </a:p>
          <a:p>
            <a:pPr>
              <a:lnSpc>
                <a:spcPct val="100000"/>
              </a:lnSpc>
            </a:pPr>
            <a:endParaRPr sz="14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725" y="3670300"/>
            <a:ext cx="6206744" cy="6705600"/>
          </a:xfrm>
        </p:spPr>
        <p:txBody>
          <a:bodyPr>
            <a:normAutofit/>
          </a:bodyPr>
          <a:lstStyle/>
          <a:p>
            <a:pPr>
              <a:buNone/>
            </a:pPr>
            <a:r>
              <a:rPr lang="en-US" sz="1490" dirty="0"/>
              <a:t>  </a:t>
            </a:r>
            <a:r>
              <a:rPr lang="en-US" sz="1490" b="1" dirty="0">
                <a:latin typeface="Calibri" pitchFamily="34" charset="0"/>
                <a:cs typeface="Calibri" pitchFamily="34" charset="0"/>
              </a:rPr>
              <a:t>Functional Requirements:</a:t>
            </a:r>
          </a:p>
          <a:p>
            <a:r>
              <a:rPr lang="en-US" sz="1490" b="1" dirty="0">
                <a:latin typeface="Calibri" pitchFamily="34" charset="0"/>
                <a:cs typeface="Calibri" pitchFamily="34" charset="0"/>
              </a:rPr>
              <a:t>Book Entry: </a:t>
            </a:r>
            <a:r>
              <a:rPr lang="en-US" sz="1490" dirty="0">
                <a:latin typeface="Calibri" pitchFamily="34" charset="0"/>
                <a:cs typeface="Calibri" pitchFamily="34" charset="0"/>
              </a:rPr>
              <a:t>In this module we can store the details of the books.</a:t>
            </a:r>
          </a:p>
          <a:p>
            <a:r>
              <a:rPr lang="en-US" sz="1490" b="1" dirty="0">
                <a:latin typeface="Calibri" pitchFamily="34" charset="0"/>
                <a:cs typeface="Calibri" pitchFamily="34" charset="0"/>
              </a:rPr>
              <a:t>Register Student: </a:t>
            </a:r>
            <a:r>
              <a:rPr lang="en-US" sz="1490" dirty="0">
                <a:latin typeface="Calibri" pitchFamily="34" charset="0"/>
                <a:cs typeface="Calibri" pitchFamily="34" charset="0"/>
              </a:rPr>
              <a:t>In this module we can keep the details of the new 			        student.</a:t>
            </a:r>
          </a:p>
          <a:p>
            <a:r>
              <a:rPr lang="en-US" sz="1490" b="1" dirty="0">
                <a:latin typeface="Calibri" pitchFamily="34" charset="0"/>
                <a:cs typeface="Calibri" pitchFamily="34" charset="0"/>
              </a:rPr>
              <a:t>Book Issue: </a:t>
            </a:r>
            <a:r>
              <a:rPr lang="en-US" sz="1490" dirty="0">
                <a:latin typeface="Calibri" pitchFamily="34" charset="0"/>
                <a:cs typeface="Calibri" pitchFamily="34" charset="0"/>
              </a:rPr>
              <a:t>This module is used to keep the track of book issue details.</a:t>
            </a:r>
          </a:p>
          <a:p>
            <a:r>
              <a:rPr lang="en-US" sz="1490" b="1" dirty="0">
                <a:latin typeface="Calibri" pitchFamily="34" charset="0"/>
                <a:cs typeface="Calibri" pitchFamily="34" charset="0"/>
              </a:rPr>
              <a:t>Book Return: </a:t>
            </a:r>
            <a:r>
              <a:rPr lang="en-US" sz="1490" dirty="0">
                <a:latin typeface="Calibri" pitchFamily="34" charset="0"/>
                <a:cs typeface="Calibri" pitchFamily="34" charset="0"/>
              </a:rPr>
              <a:t>This module enables to keep a track of returned books</a:t>
            </a:r>
          </a:p>
          <a:p>
            <a:endParaRPr lang="en-US" sz="1490" dirty="0">
              <a:latin typeface="Calibri" pitchFamily="34" charset="0"/>
              <a:cs typeface="Calibri" pitchFamily="34" charset="0"/>
            </a:endParaRPr>
          </a:p>
          <a:p>
            <a:pPr marL="22225">
              <a:lnSpc>
                <a:spcPct val="100000"/>
              </a:lnSpc>
              <a:spcBef>
                <a:spcPts val="720"/>
              </a:spcBef>
            </a:pPr>
            <a:r>
              <a:rPr lang="en-US" sz="1490" b="1" dirty="0">
                <a:cs typeface="Times New Roman"/>
              </a:rPr>
              <a:t> LABEL</a:t>
            </a:r>
            <a:r>
              <a:rPr lang="en-US" sz="1600" dirty="0">
                <a:latin typeface="Times New Roman"/>
                <a:cs typeface="Times New Roman"/>
              </a:rPr>
              <a:t>:- </a:t>
            </a:r>
            <a:r>
              <a:rPr lang="en-US" sz="1400" dirty="0">
                <a:latin typeface="Times New Roman"/>
                <a:cs typeface="Times New Roman"/>
              </a:rPr>
              <a:t>We used label for text like frame  and  headings, </a:t>
            </a:r>
            <a:r>
              <a:rPr lang="en-US" sz="1400" dirty="0" err="1">
                <a:latin typeface="Times New Roman"/>
                <a:cs typeface="Times New Roman"/>
              </a:rPr>
              <a:t>etc</a:t>
            </a:r>
            <a:endParaRPr lang="en-US" sz="1400" dirty="0">
              <a:latin typeface="Times New Roman"/>
              <a:cs typeface="Times New Roman"/>
            </a:endParaRPr>
          </a:p>
          <a:p>
            <a:pPr marL="22225">
              <a:lnSpc>
                <a:spcPct val="100000"/>
              </a:lnSpc>
              <a:spcBef>
                <a:spcPts val="720"/>
              </a:spcBef>
            </a:pPr>
            <a:r>
              <a:rPr lang="en-US" sz="1400" dirty="0">
                <a:latin typeface="Times New Roman"/>
                <a:cs typeface="Times New Roman"/>
              </a:rPr>
              <a:t>     and also we use for entry</a:t>
            </a:r>
          </a:p>
          <a:p>
            <a:pPr marL="22225">
              <a:lnSpc>
                <a:spcPct val="100000"/>
              </a:lnSpc>
              <a:spcBef>
                <a:spcPts val="720"/>
              </a:spcBef>
            </a:pPr>
            <a:endParaRPr lang="en-US" sz="1600" dirty="0">
              <a:latin typeface="Times New Roman"/>
              <a:cs typeface="Times New Roman"/>
            </a:endParaRPr>
          </a:p>
          <a:p>
            <a:pPr marL="22225">
              <a:lnSpc>
                <a:spcPct val="100000"/>
              </a:lnSpc>
              <a:spcBef>
                <a:spcPts val="720"/>
              </a:spcBef>
            </a:pPr>
            <a:r>
              <a:rPr lang="en-US" sz="1490" b="1" dirty="0">
                <a:latin typeface="+mj-lt"/>
                <a:cs typeface="Mongolian Baiti" panose="03000500000000000000" pitchFamily="66" charset="0"/>
              </a:rPr>
              <a:t> BUTTON</a:t>
            </a:r>
            <a:r>
              <a:rPr lang="en-US" sz="1600" b="1" dirty="0">
                <a:latin typeface="+mj-lt"/>
                <a:cs typeface="Times New Roman"/>
              </a:rPr>
              <a:t>:- </a:t>
            </a:r>
            <a:r>
              <a:rPr lang="en-US" sz="1600" dirty="0">
                <a:latin typeface="Times New Roman"/>
                <a:cs typeface="Times New Roman"/>
              </a:rPr>
              <a:t>We used button for signup, </a:t>
            </a:r>
            <a:r>
              <a:rPr lang="en-US" sz="1600" dirty="0" err="1">
                <a:latin typeface="Times New Roman"/>
                <a:cs typeface="Times New Roman"/>
              </a:rPr>
              <a:t>signin</a:t>
            </a:r>
            <a:r>
              <a:rPr lang="en-US" sz="1600" dirty="0">
                <a:latin typeface="Times New Roman"/>
                <a:cs typeface="Times New Roman"/>
              </a:rPr>
              <a:t> , register ,login and more </a:t>
            </a:r>
            <a:r>
              <a:rPr lang="en-US" sz="1600" dirty="0" err="1">
                <a:latin typeface="Times New Roman"/>
                <a:cs typeface="Times New Roman"/>
              </a:rPr>
              <a:t>etc</a:t>
            </a:r>
            <a:endParaRPr lang="en-US" sz="1600" dirty="0">
              <a:latin typeface="Times New Roman"/>
              <a:cs typeface="Times New Roman"/>
            </a:endParaRPr>
          </a:p>
          <a:p>
            <a:pPr marL="22225">
              <a:lnSpc>
                <a:spcPct val="100000"/>
              </a:lnSpc>
              <a:spcBef>
                <a:spcPts val="720"/>
              </a:spcBef>
            </a:pPr>
            <a:endParaRPr lang="en-US" sz="1600" dirty="0">
              <a:latin typeface="Times New Roman"/>
              <a:cs typeface="Times New Roman"/>
            </a:endParaRPr>
          </a:p>
          <a:p>
            <a:pPr marL="22225">
              <a:lnSpc>
                <a:spcPct val="100000"/>
              </a:lnSpc>
              <a:spcBef>
                <a:spcPts val="720"/>
              </a:spcBef>
            </a:pPr>
            <a:endParaRPr lang="en-US" sz="1600" dirty="0">
              <a:latin typeface="Times New Roman"/>
              <a:cs typeface="Times New Roman"/>
            </a:endParaRPr>
          </a:p>
          <a:p>
            <a:pPr marL="22225">
              <a:lnSpc>
                <a:spcPct val="100000"/>
              </a:lnSpc>
              <a:spcBef>
                <a:spcPts val="720"/>
              </a:spcBef>
            </a:pPr>
            <a:r>
              <a:rPr lang="en-US" sz="1600" b="1" dirty="0">
                <a:latin typeface="Times New Roman"/>
                <a:cs typeface="Times New Roman"/>
              </a:rPr>
              <a:t> </a:t>
            </a:r>
            <a:r>
              <a:rPr lang="en-US" sz="1490" b="1" dirty="0">
                <a:latin typeface="+mj-lt"/>
                <a:cs typeface="Times New Roman"/>
              </a:rPr>
              <a:t>ENTRY:-</a:t>
            </a:r>
            <a:r>
              <a:rPr lang="en-US" sz="1600" dirty="0">
                <a:latin typeface="Times New Roman"/>
                <a:cs typeface="Times New Roman"/>
              </a:rPr>
              <a:t>We used entry for widgets for reading the books ,author, </a:t>
            </a:r>
            <a:r>
              <a:rPr lang="en-US" sz="1600" dirty="0" err="1">
                <a:latin typeface="Times New Roman"/>
                <a:cs typeface="Times New Roman"/>
              </a:rPr>
              <a:t>newpages</a:t>
            </a:r>
            <a:r>
              <a:rPr lang="en-US" sz="1600" dirty="0">
                <a:latin typeface="Times New Roman"/>
                <a:cs typeface="Times New Roman"/>
              </a:rPr>
              <a:t>  and more </a:t>
            </a:r>
            <a:r>
              <a:rPr lang="en-US" sz="1600" dirty="0" err="1">
                <a:latin typeface="Times New Roman"/>
                <a:cs typeface="Times New Roman"/>
              </a:rPr>
              <a:t>etc</a:t>
            </a:r>
            <a:r>
              <a:rPr lang="en-US" sz="1600" dirty="0">
                <a:latin typeface="Times New Roman"/>
                <a:cs typeface="Times New Roman"/>
              </a:rPr>
              <a:t>………..</a:t>
            </a:r>
          </a:p>
          <a:p>
            <a:pPr marL="22225">
              <a:lnSpc>
                <a:spcPct val="100000"/>
              </a:lnSpc>
              <a:spcBef>
                <a:spcPts val="720"/>
              </a:spcBef>
            </a:pPr>
            <a:r>
              <a:rPr lang="en-US" sz="1600" dirty="0">
                <a:latin typeface="Times New Roman"/>
                <a:cs typeface="Times New Roman"/>
              </a:rPr>
              <a:t> </a:t>
            </a:r>
          </a:p>
          <a:p>
            <a:endParaRPr lang="en-US" sz="1490" dirty="0">
              <a:latin typeface="Calibri" pitchFamily="34" charset="0"/>
              <a:cs typeface="Calibri" pitchFamily="34" charset="0"/>
            </a:endParaRPr>
          </a:p>
          <a:p>
            <a:r>
              <a:rPr lang="en-US" sz="1490" dirty="0">
                <a:latin typeface="Calibri" pitchFamily="34" charset="0"/>
                <a:cs typeface="Calibri" pitchFamily="34" charset="0"/>
              </a:rPr>
              <a:t>.</a:t>
            </a:r>
          </a:p>
        </p:txBody>
      </p:sp>
      <p:sp>
        <p:nvSpPr>
          <p:cNvPr id="5" name="TextBox 4">
            <a:extLst>
              <a:ext uri="{FF2B5EF4-FFF2-40B4-BE49-F238E27FC236}">
                <a16:creationId xmlns:a16="http://schemas.microsoft.com/office/drawing/2014/main" id="{8C053AB9-3191-21B7-4416-0C277047647E}"/>
              </a:ext>
            </a:extLst>
          </p:cNvPr>
          <p:cNvSpPr txBox="1"/>
          <p:nvPr/>
        </p:nvSpPr>
        <p:spPr>
          <a:xfrm>
            <a:off x="304006" y="88900"/>
            <a:ext cx="7301706" cy="2807563"/>
          </a:xfrm>
          <a:prstGeom prst="rect">
            <a:avLst/>
          </a:prstGeom>
          <a:noFill/>
        </p:spPr>
        <p:txBody>
          <a:bodyPr wrap="square">
            <a:spAutoFit/>
          </a:bodyPr>
          <a:lstStyle/>
          <a:p>
            <a:pPr>
              <a:lnSpc>
                <a:spcPct val="100000"/>
              </a:lnSpc>
              <a:spcBef>
                <a:spcPts val="30"/>
              </a:spcBef>
            </a:pPr>
            <a:endParaRPr lang="en-US" b="1" dirty="0">
              <a:latin typeface="Times New Roman"/>
              <a:cs typeface="Times New Roman"/>
            </a:endParaRPr>
          </a:p>
          <a:p>
            <a:pPr marL="12700">
              <a:lnSpc>
                <a:spcPct val="100000"/>
              </a:lnSpc>
            </a:pPr>
            <a:r>
              <a:rPr lang="en-US" sz="1600" b="1" u="sng" dirty="0">
                <a:uFill>
                  <a:solidFill>
                    <a:srgbClr val="000000"/>
                  </a:solidFill>
                </a:uFill>
                <a:latin typeface="Times New Roman"/>
                <a:cs typeface="Times New Roman"/>
              </a:rPr>
              <a:t>REGISTER NEW</a:t>
            </a:r>
            <a:r>
              <a:rPr lang="en-US" sz="1600" b="1" u="sng" spc="-25" dirty="0">
                <a:uFill>
                  <a:solidFill>
                    <a:srgbClr val="000000"/>
                  </a:solidFill>
                </a:uFill>
                <a:latin typeface="Times New Roman"/>
                <a:cs typeface="Times New Roman"/>
              </a:rPr>
              <a:t> </a:t>
            </a:r>
            <a:r>
              <a:rPr lang="en-US" sz="1600" b="1" u="sng" spc="-20" dirty="0">
                <a:uFill>
                  <a:solidFill>
                    <a:srgbClr val="000000"/>
                  </a:solidFill>
                </a:uFill>
                <a:latin typeface="Times New Roman"/>
                <a:cs typeface="Times New Roman"/>
              </a:rPr>
              <a:t>BOOK:</a:t>
            </a:r>
            <a:endParaRPr lang="en-US" sz="1600" b="1" u="sng" dirty="0">
              <a:latin typeface="Times New Roman"/>
              <a:cs typeface="Times New Roman"/>
            </a:endParaRPr>
          </a:p>
          <a:p>
            <a:pPr marL="12700">
              <a:lnSpc>
                <a:spcPct val="100000"/>
              </a:lnSpc>
              <a:spcBef>
                <a:spcPts val="620"/>
              </a:spcBef>
            </a:pPr>
            <a:r>
              <a:rPr lang="en-US" sz="1600" u="sng" dirty="0">
                <a:uFill>
                  <a:solidFill>
                    <a:srgbClr val="000000"/>
                  </a:solidFill>
                </a:uFill>
                <a:latin typeface="Times New Roman"/>
                <a:cs typeface="Times New Roman"/>
              </a:rPr>
              <a:t>Description of </a:t>
            </a:r>
            <a:r>
              <a:rPr lang="en-US" sz="1600" u="sng" spc="-10" dirty="0">
                <a:uFill>
                  <a:solidFill>
                    <a:srgbClr val="000000"/>
                  </a:solidFill>
                </a:uFill>
                <a:latin typeface="Times New Roman"/>
                <a:cs typeface="Times New Roman"/>
              </a:rPr>
              <a:t>feature</a:t>
            </a:r>
            <a:endParaRPr lang="en-US" sz="1600" u="sng" dirty="0">
              <a:latin typeface="Times New Roman"/>
              <a:cs typeface="Times New Roman"/>
            </a:endParaRPr>
          </a:p>
          <a:p>
            <a:pPr marL="193675" marR="2556510" indent="142875">
              <a:lnSpc>
                <a:spcPct val="141700"/>
              </a:lnSpc>
              <a:spcBef>
                <a:spcPts val="30"/>
              </a:spcBef>
            </a:pPr>
            <a:r>
              <a:rPr lang="en-US" sz="1600" dirty="0">
                <a:latin typeface="Times New Roman"/>
                <a:cs typeface="Times New Roman"/>
              </a:rPr>
              <a:t>This feature allows to add new books to the </a:t>
            </a:r>
            <a:r>
              <a:rPr lang="en-US" sz="1600" spc="-10" dirty="0">
                <a:latin typeface="Times New Roman"/>
                <a:cs typeface="Times New Roman"/>
              </a:rPr>
              <a:t>library </a:t>
            </a:r>
            <a:r>
              <a:rPr lang="en-US" sz="1600" u="sng" dirty="0">
                <a:uFill>
                  <a:solidFill>
                    <a:srgbClr val="000000"/>
                  </a:solidFill>
                </a:uFill>
                <a:latin typeface="Times New Roman"/>
                <a:cs typeface="Times New Roman"/>
              </a:rPr>
              <a:t>Functional </a:t>
            </a:r>
            <a:r>
              <a:rPr lang="en-US" sz="1600" u="sng" spc="-10" dirty="0">
                <a:uFill>
                  <a:solidFill>
                    <a:srgbClr val="000000"/>
                  </a:solidFill>
                </a:uFill>
                <a:latin typeface="Times New Roman"/>
                <a:cs typeface="Times New Roman"/>
              </a:rPr>
              <a:t>requirements</a:t>
            </a:r>
            <a:endParaRPr lang="en-US" sz="1600" u="sng" dirty="0">
              <a:latin typeface="Times New Roman"/>
              <a:cs typeface="Times New Roman"/>
            </a:endParaRPr>
          </a:p>
          <a:p>
            <a:pPr marL="336550">
              <a:lnSpc>
                <a:spcPct val="100000"/>
              </a:lnSpc>
              <a:spcBef>
                <a:spcPts val="620"/>
              </a:spcBef>
            </a:pPr>
            <a:r>
              <a:rPr lang="en-US" sz="1600" dirty="0">
                <a:latin typeface="Times New Roman"/>
                <a:cs typeface="Times New Roman"/>
              </a:rPr>
              <a:t>-System must be able to verify </a:t>
            </a:r>
            <a:r>
              <a:rPr lang="en-US" sz="1600" spc="-10" dirty="0">
                <a:latin typeface="Times New Roman"/>
                <a:cs typeface="Times New Roman"/>
              </a:rPr>
              <a:t>information</a:t>
            </a:r>
            <a:endParaRPr lang="en-US" sz="1600" dirty="0">
              <a:latin typeface="Times New Roman"/>
              <a:cs typeface="Times New Roman"/>
            </a:endParaRPr>
          </a:p>
          <a:p>
            <a:pPr marL="336550">
              <a:lnSpc>
                <a:spcPct val="100000"/>
              </a:lnSpc>
              <a:spcBef>
                <a:spcPts val="585"/>
              </a:spcBef>
            </a:pPr>
            <a:r>
              <a:rPr lang="en-US" sz="1600" dirty="0">
                <a:latin typeface="Times New Roman"/>
                <a:cs typeface="Times New Roman"/>
              </a:rPr>
              <a:t>-System must be able to enter number of copies into </a:t>
            </a:r>
            <a:r>
              <a:rPr lang="en-US" sz="1600" spc="-10" dirty="0">
                <a:latin typeface="Times New Roman"/>
                <a:cs typeface="Times New Roman"/>
              </a:rPr>
              <a:t>table.</a:t>
            </a:r>
            <a:endParaRPr lang="en-US" sz="1600" dirty="0">
              <a:latin typeface="Times New Roman"/>
              <a:cs typeface="Times New Roman"/>
            </a:endParaRPr>
          </a:p>
          <a:p>
            <a:pPr marL="336550">
              <a:lnSpc>
                <a:spcPct val="100000"/>
              </a:lnSpc>
            </a:pPr>
            <a:r>
              <a:rPr lang="en-US" sz="1600" dirty="0">
                <a:latin typeface="Times New Roman"/>
                <a:cs typeface="Times New Roman"/>
              </a:rPr>
              <a:t>- System must be able to not allow two books having same book </a:t>
            </a:r>
            <a:r>
              <a:rPr lang="en-US" sz="1600" spc="-25" dirty="0">
                <a:latin typeface="Times New Roman"/>
                <a:cs typeface="Times New Roman"/>
              </a:rPr>
              <a:t>id.</a:t>
            </a:r>
            <a:endParaRPr lang="en-US" sz="1600" dirty="0">
              <a:latin typeface="Times New Roman"/>
              <a:cs typeface="Times New Roman"/>
            </a:endParaRPr>
          </a:p>
          <a:p>
            <a:pPr>
              <a:lnSpc>
                <a:spcPct val="100000"/>
              </a:lnSpc>
              <a:spcBef>
                <a:spcPts val="45"/>
              </a:spcBef>
            </a:pPr>
            <a:endParaRPr lang="en-US" dirty="0">
              <a:latin typeface="Times New Roman"/>
              <a:cs typeface="Times New Roman"/>
            </a:endParaRPr>
          </a:p>
        </p:txBody>
      </p:sp>
      <p:sp>
        <p:nvSpPr>
          <p:cNvPr id="8" name="TextBox 7">
            <a:extLst>
              <a:ext uri="{FF2B5EF4-FFF2-40B4-BE49-F238E27FC236}">
                <a16:creationId xmlns:a16="http://schemas.microsoft.com/office/drawing/2014/main" id="{DD01A189-B7E7-F52B-1932-61285638049C}"/>
              </a:ext>
            </a:extLst>
          </p:cNvPr>
          <p:cNvSpPr txBox="1"/>
          <p:nvPr/>
        </p:nvSpPr>
        <p:spPr>
          <a:xfrm>
            <a:off x="-101600" y="3098715"/>
            <a:ext cx="6062075" cy="369332"/>
          </a:xfrm>
          <a:prstGeom prst="rect">
            <a:avLst/>
          </a:prstGeom>
          <a:noFill/>
        </p:spPr>
        <p:txBody>
          <a:bodyPr wrap="square" rtlCol="0">
            <a:spAutoFit/>
          </a:bodyPr>
          <a:lstStyle/>
          <a:p>
            <a:r>
              <a:rPr lang="en-IN" b="1" u="sng" dirty="0"/>
              <a:t>                                              REQUIREMENTS: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19275" y="922389"/>
            <a:ext cx="3739515" cy="452120"/>
          </a:xfrm>
          <a:prstGeom prst="rect">
            <a:avLst/>
          </a:prstGeom>
        </p:spPr>
        <p:txBody>
          <a:bodyPr vert="horz" wrap="square" lIns="0" tIns="12700" rIns="0" bIns="0" rtlCol="0">
            <a:spAutoFit/>
          </a:bodyPr>
          <a:lstStyle/>
          <a:p>
            <a:pPr marL="12700">
              <a:lnSpc>
                <a:spcPct val="100000"/>
              </a:lnSpc>
              <a:spcBef>
                <a:spcPts val="100"/>
              </a:spcBef>
            </a:pPr>
            <a:r>
              <a:rPr sz="2800" u="sng" dirty="0"/>
              <a:t>Book</a:t>
            </a:r>
            <a:r>
              <a:rPr sz="2800" u="sng" spc="-145" dirty="0"/>
              <a:t> </a:t>
            </a:r>
            <a:r>
              <a:rPr sz="2800" u="sng" dirty="0"/>
              <a:t>Transaction</a:t>
            </a:r>
            <a:r>
              <a:rPr sz="2800" u="sng" spc="-85" dirty="0"/>
              <a:t> </a:t>
            </a:r>
            <a:r>
              <a:rPr sz="2800" u="sng" spc="-10" dirty="0"/>
              <a:t>Module</a:t>
            </a:r>
            <a:endParaRPr sz="2800" u="sng" dirty="0"/>
          </a:p>
        </p:txBody>
      </p:sp>
      <p:sp>
        <p:nvSpPr>
          <p:cNvPr id="4" name="object 4"/>
          <p:cNvSpPr txBox="1"/>
          <p:nvPr/>
        </p:nvSpPr>
        <p:spPr>
          <a:xfrm>
            <a:off x="1270000" y="4843438"/>
            <a:ext cx="5583555" cy="3546475"/>
          </a:xfrm>
          <a:prstGeom prst="rect">
            <a:avLst/>
          </a:prstGeom>
        </p:spPr>
        <p:txBody>
          <a:bodyPr vert="horz" wrap="square" lIns="0" tIns="12700" rIns="0" bIns="0" rtlCol="0">
            <a:spAutoFit/>
          </a:bodyPr>
          <a:lstStyle/>
          <a:p>
            <a:pPr marL="22225" marR="5080" indent="-9525" algn="just">
              <a:lnSpc>
                <a:spcPct val="144500"/>
              </a:lnSpc>
              <a:spcBef>
                <a:spcPts val="100"/>
              </a:spcBef>
            </a:pPr>
            <a:r>
              <a:rPr sz="1600" dirty="0">
                <a:latin typeface="Times New Roman"/>
                <a:cs typeface="Times New Roman"/>
              </a:rPr>
              <a:t>Book</a:t>
            </a:r>
            <a:r>
              <a:rPr sz="1600" spc="-55" dirty="0">
                <a:latin typeface="Times New Roman"/>
                <a:cs typeface="Times New Roman"/>
              </a:rPr>
              <a:t> </a:t>
            </a:r>
            <a:r>
              <a:rPr sz="1600" spc="-10" dirty="0">
                <a:latin typeface="Times New Roman"/>
                <a:cs typeface="Times New Roman"/>
              </a:rPr>
              <a:t>Transaction</a:t>
            </a:r>
            <a:r>
              <a:rPr sz="1600" spc="-15" dirty="0">
                <a:latin typeface="Times New Roman"/>
                <a:cs typeface="Times New Roman"/>
              </a:rPr>
              <a:t> </a:t>
            </a:r>
            <a:r>
              <a:rPr sz="1600" dirty="0">
                <a:latin typeface="Times New Roman"/>
                <a:cs typeface="Times New Roman"/>
              </a:rPr>
              <a:t>module</a:t>
            </a:r>
            <a:r>
              <a:rPr sz="1600" spc="-20" dirty="0">
                <a:latin typeface="Times New Roman"/>
                <a:cs typeface="Times New Roman"/>
              </a:rPr>
              <a:t> </a:t>
            </a:r>
            <a:r>
              <a:rPr sz="1600" dirty="0">
                <a:latin typeface="Times New Roman"/>
                <a:cs typeface="Times New Roman"/>
              </a:rPr>
              <a:t>is</a:t>
            </a:r>
            <a:r>
              <a:rPr sz="1600" spc="-20"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dirty="0">
                <a:latin typeface="Times New Roman"/>
                <a:cs typeface="Times New Roman"/>
              </a:rPr>
              <a:t>main</a:t>
            </a:r>
            <a:r>
              <a:rPr sz="1600" spc="-20" dirty="0">
                <a:latin typeface="Times New Roman"/>
                <a:cs typeface="Times New Roman"/>
              </a:rPr>
              <a:t> </a:t>
            </a:r>
            <a:r>
              <a:rPr sz="1600" dirty="0">
                <a:latin typeface="Times New Roman"/>
                <a:cs typeface="Times New Roman"/>
              </a:rPr>
              <a:t>module</a:t>
            </a:r>
            <a:r>
              <a:rPr sz="1600" spc="-15" dirty="0">
                <a:latin typeface="Times New Roman"/>
                <a:cs typeface="Times New Roman"/>
              </a:rPr>
              <a:t> </a:t>
            </a:r>
            <a:r>
              <a:rPr sz="1600" dirty="0">
                <a:latin typeface="Times New Roman"/>
                <a:cs typeface="Times New Roman"/>
              </a:rPr>
              <a:t>in</a:t>
            </a:r>
            <a:r>
              <a:rPr sz="1600" spc="-20" dirty="0">
                <a:latin typeface="Times New Roman"/>
                <a:cs typeface="Times New Roman"/>
              </a:rPr>
              <a:t> </a:t>
            </a:r>
            <a:r>
              <a:rPr sz="1600" dirty="0">
                <a:latin typeface="Times New Roman"/>
                <a:cs typeface="Times New Roman"/>
              </a:rPr>
              <a:t>Library</a:t>
            </a:r>
            <a:r>
              <a:rPr sz="1600" spc="-15" dirty="0">
                <a:latin typeface="Times New Roman"/>
                <a:cs typeface="Times New Roman"/>
              </a:rPr>
              <a:t> </a:t>
            </a:r>
            <a:r>
              <a:rPr sz="1600" spc="-10" dirty="0">
                <a:latin typeface="Times New Roman"/>
                <a:cs typeface="Times New Roman"/>
              </a:rPr>
              <a:t>Management </a:t>
            </a:r>
            <a:r>
              <a:rPr sz="1600" dirty="0">
                <a:latin typeface="Times New Roman"/>
                <a:cs typeface="Times New Roman"/>
              </a:rPr>
              <a:t>System.</a:t>
            </a:r>
            <a:r>
              <a:rPr sz="1600" spc="-60" dirty="0">
                <a:latin typeface="Times New Roman"/>
                <a:cs typeface="Times New Roman"/>
              </a:rPr>
              <a:t> </a:t>
            </a:r>
            <a:r>
              <a:rPr sz="1600" dirty="0">
                <a:latin typeface="Times New Roman"/>
                <a:cs typeface="Times New Roman"/>
              </a:rPr>
              <a:t>When</a:t>
            </a:r>
            <a:r>
              <a:rPr sz="1600" spc="-25" dirty="0">
                <a:latin typeface="Times New Roman"/>
                <a:cs typeface="Times New Roman"/>
              </a:rPr>
              <a:t> </a:t>
            </a:r>
            <a:r>
              <a:rPr sz="1600" dirty="0">
                <a:latin typeface="Times New Roman"/>
                <a:cs typeface="Times New Roman"/>
              </a:rPr>
              <a:t>member</a:t>
            </a:r>
            <a:r>
              <a:rPr sz="1600" spc="-25" dirty="0">
                <a:latin typeface="Times New Roman"/>
                <a:cs typeface="Times New Roman"/>
              </a:rPr>
              <a:t> </a:t>
            </a:r>
            <a:r>
              <a:rPr sz="1600" dirty="0">
                <a:latin typeface="Times New Roman"/>
                <a:cs typeface="Times New Roman"/>
              </a:rPr>
              <a:t>wants</a:t>
            </a:r>
            <a:r>
              <a:rPr sz="1600" spc="-25" dirty="0">
                <a:latin typeface="Times New Roman"/>
                <a:cs typeface="Times New Roman"/>
              </a:rPr>
              <a:t> </a:t>
            </a:r>
            <a:r>
              <a:rPr sz="1600" dirty="0">
                <a:latin typeface="Times New Roman"/>
                <a:cs typeface="Times New Roman"/>
              </a:rPr>
              <a:t>to</a:t>
            </a:r>
            <a:r>
              <a:rPr sz="1600" spc="-25" dirty="0">
                <a:latin typeface="Times New Roman"/>
                <a:cs typeface="Times New Roman"/>
              </a:rPr>
              <a:t> </a:t>
            </a:r>
            <a:r>
              <a:rPr sz="1600" dirty="0">
                <a:latin typeface="Times New Roman"/>
                <a:cs typeface="Times New Roman"/>
              </a:rPr>
              <a:t>borrow</a:t>
            </a:r>
            <a:r>
              <a:rPr sz="1600" spc="-25" dirty="0">
                <a:latin typeface="Times New Roman"/>
                <a:cs typeface="Times New Roman"/>
              </a:rPr>
              <a:t> </a:t>
            </a:r>
            <a:r>
              <a:rPr sz="1600" dirty="0">
                <a:latin typeface="Times New Roman"/>
                <a:cs typeface="Times New Roman"/>
              </a:rPr>
              <a:t>books,</a:t>
            </a:r>
            <a:r>
              <a:rPr sz="1600" spc="-25" dirty="0">
                <a:latin typeface="Times New Roman"/>
                <a:cs typeface="Times New Roman"/>
              </a:rPr>
              <a:t> </a:t>
            </a:r>
            <a:r>
              <a:rPr sz="1600" dirty="0">
                <a:latin typeface="Times New Roman"/>
                <a:cs typeface="Times New Roman"/>
              </a:rPr>
              <a:t>return</a:t>
            </a:r>
            <a:r>
              <a:rPr sz="1600" spc="-25" dirty="0">
                <a:latin typeface="Times New Roman"/>
                <a:cs typeface="Times New Roman"/>
              </a:rPr>
              <a:t> </a:t>
            </a:r>
            <a:r>
              <a:rPr sz="1600" dirty="0">
                <a:latin typeface="Times New Roman"/>
                <a:cs typeface="Times New Roman"/>
              </a:rPr>
              <a:t>books</a:t>
            </a:r>
            <a:r>
              <a:rPr sz="1600" spc="-25" dirty="0">
                <a:latin typeface="Times New Roman"/>
                <a:cs typeface="Times New Roman"/>
              </a:rPr>
              <a:t> </a:t>
            </a:r>
            <a:r>
              <a:rPr sz="1600" dirty="0">
                <a:latin typeface="Times New Roman"/>
                <a:cs typeface="Times New Roman"/>
              </a:rPr>
              <a:t>or</a:t>
            </a:r>
            <a:r>
              <a:rPr sz="1600" spc="-20" dirty="0">
                <a:latin typeface="Times New Roman"/>
                <a:cs typeface="Times New Roman"/>
              </a:rPr>
              <a:t> they </a:t>
            </a:r>
            <a:r>
              <a:rPr sz="1600" dirty="0">
                <a:latin typeface="Times New Roman"/>
                <a:cs typeface="Times New Roman"/>
              </a:rPr>
              <a:t>want</a:t>
            </a:r>
            <a:r>
              <a:rPr sz="1600" spc="-30" dirty="0">
                <a:latin typeface="Times New Roman"/>
                <a:cs typeface="Times New Roman"/>
              </a:rPr>
              <a:t> </a:t>
            </a:r>
            <a:r>
              <a:rPr sz="1600" dirty="0">
                <a:latin typeface="Times New Roman"/>
                <a:cs typeface="Times New Roman"/>
              </a:rPr>
              <a:t>to</a:t>
            </a:r>
            <a:r>
              <a:rPr sz="1600" spc="-20" dirty="0">
                <a:latin typeface="Times New Roman"/>
                <a:cs typeface="Times New Roman"/>
              </a:rPr>
              <a:t> </a:t>
            </a:r>
            <a:r>
              <a:rPr sz="1600" dirty="0">
                <a:latin typeface="Times New Roman"/>
                <a:cs typeface="Times New Roman"/>
              </a:rPr>
              <a:t>register</a:t>
            </a:r>
            <a:r>
              <a:rPr sz="1600" spc="-15" dirty="0">
                <a:latin typeface="Times New Roman"/>
                <a:cs typeface="Times New Roman"/>
              </a:rPr>
              <a:t> </a:t>
            </a:r>
            <a:r>
              <a:rPr sz="1600" dirty="0">
                <a:latin typeface="Times New Roman"/>
                <a:cs typeface="Times New Roman"/>
              </a:rPr>
              <a:t>lost</a:t>
            </a:r>
            <a:r>
              <a:rPr sz="1600" spc="-20" dirty="0">
                <a:latin typeface="Times New Roman"/>
                <a:cs typeface="Times New Roman"/>
              </a:rPr>
              <a:t> </a:t>
            </a:r>
            <a:r>
              <a:rPr sz="1600" dirty="0">
                <a:latin typeface="Times New Roman"/>
                <a:cs typeface="Times New Roman"/>
              </a:rPr>
              <a:t>book,</a:t>
            </a:r>
            <a:r>
              <a:rPr sz="1600" spc="-15" dirty="0">
                <a:latin typeface="Times New Roman"/>
                <a:cs typeface="Times New Roman"/>
              </a:rPr>
              <a:t> </a:t>
            </a:r>
            <a:r>
              <a:rPr sz="1600" dirty="0">
                <a:latin typeface="Times New Roman"/>
                <a:cs typeface="Times New Roman"/>
              </a:rPr>
              <a:t>it</a:t>
            </a:r>
            <a:r>
              <a:rPr sz="1600" spc="-20" dirty="0">
                <a:latin typeface="Times New Roman"/>
                <a:cs typeface="Times New Roman"/>
              </a:rPr>
              <a:t> </a:t>
            </a:r>
            <a:r>
              <a:rPr sz="1600" dirty="0">
                <a:latin typeface="Times New Roman"/>
                <a:cs typeface="Times New Roman"/>
              </a:rPr>
              <a:t>is</a:t>
            </a:r>
            <a:r>
              <a:rPr sz="1600" spc="-15" dirty="0">
                <a:latin typeface="Times New Roman"/>
                <a:cs typeface="Times New Roman"/>
              </a:rPr>
              <a:t> </a:t>
            </a:r>
            <a:r>
              <a:rPr sz="1600" dirty="0">
                <a:latin typeface="Times New Roman"/>
                <a:cs typeface="Times New Roman"/>
              </a:rPr>
              <a:t>all</a:t>
            </a:r>
            <a:r>
              <a:rPr sz="1600" spc="-20" dirty="0">
                <a:latin typeface="Times New Roman"/>
                <a:cs typeface="Times New Roman"/>
              </a:rPr>
              <a:t> </a:t>
            </a:r>
            <a:r>
              <a:rPr sz="1600" dirty="0">
                <a:latin typeface="Times New Roman"/>
                <a:cs typeface="Times New Roman"/>
              </a:rPr>
              <a:t>under</a:t>
            </a:r>
            <a:r>
              <a:rPr sz="1600" spc="-20" dirty="0">
                <a:latin typeface="Times New Roman"/>
                <a:cs typeface="Times New Roman"/>
              </a:rPr>
              <a:t> </a:t>
            </a:r>
            <a:r>
              <a:rPr sz="1600" dirty="0">
                <a:latin typeface="Times New Roman"/>
                <a:cs typeface="Times New Roman"/>
              </a:rPr>
              <a:t>book</a:t>
            </a:r>
            <a:r>
              <a:rPr sz="1600" spc="-40" dirty="0">
                <a:latin typeface="Times New Roman"/>
                <a:cs typeface="Times New Roman"/>
              </a:rPr>
              <a:t> </a:t>
            </a:r>
            <a:r>
              <a:rPr sz="1600" spc="-10" dirty="0">
                <a:latin typeface="Times New Roman"/>
                <a:cs typeface="Times New Roman"/>
              </a:rPr>
              <a:t>Transaction</a:t>
            </a:r>
            <a:r>
              <a:rPr sz="1600" spc="-15" dirty="0">
                <a:latin typeface="Times New Roman"/>
                <a:cs typeface="Times New Roman"/>
              </a:rPr>
              <a:t> </a:t>
            </a:r>
            <a:r>
              <a:rPr sz="1600" spc="-10" dirty="0">
                <a:latin typeface="Times New Roman"/>
                <a:cs typeface="Times New Roman"/>
              </a:rPr>
              <a:t>module.</a:t>
            </a:r>
            <a:endParaRPr sz="1600" dirty="0">
              <a:latin typeface="Times New Roman"/>
              <a:cs typeface="Times New Roman"/>
            </a:endParaRPr>
          </a:p>
          <a:p>
            <a:pPr marL="22225" marR="186055">
              <a:lnSpc>
                <a:spcPct val="144500"/>
              </a:lnSpc>
            </a:pPr>
            <a:r>
              <a:rPr sz="1600" dirty="0">
                <a:latin typeface="Times New Roman"/>
                <a:cs typeface="Times New Roman"/>
              </a:rPr>
              <a:t>This</a:t>
            </a:r>
            <a:r>
              <a:rPr sz="1600" spc="-25" dirty="0">
                <a:latin typeface="Times New Roman"/>
                <a:cs typeface="Times New Roman"/>
              </a:rPr>
              <a:t> </a:t>
            </a:r>
            <a:r>
              <a:rPr sz="1600" dirty="0">
                <a:latin typeface="Times New Roman"/>
                <a:cs typeface="Times New Roman"/>
              </a:rPr>
              <a:t>module</a:t>
            </a:r>
            <a:r>
              <a:rPr sz="1600" spc="-25" dirty="0">
                <a:latin typeface="Times New Roman"/>
                <a:cs typeface="Times New Roman"/>
              </a:rPr>
              <a:t> </a:t>
            </a:r>
            <a:r>
              <a:rPr sz="1600" dirty="0">
                <a:latin typeface="Times New Roman"/>
                <a:cs typeface="Times New Roman"/>
              </a:rPr>
              <a:t>can</a:t>
            </a:r>
            <a:r>
              <a:rPr sz="1600" spc="-25" dirty="0">
                <a:latin typeface="Times New Roman"/>
                <a:cs typeface="Times New Roman"/>
              </a:rPr>
              <a:t> </a:t>
            </a:r>
            <a:r>
              <a:rPr sz="1600" dirty="0">
                <a:latin typeface="Times New Roman"/>
                <a:cs typeface="Times New Roman"/>
              </a:rPr>
              <a:t>be</a:t>
            </a:r>
            <a:r>
              <a:rPr sz="1600" spc="-25" dirty="0">
                <a:latin typeface="Times New Roman"/>
                <a:cs typeface="Times New Roman"/>
              </a:rPr>
              <a:t> </a:t>
            </a:r>
            <a:r>
              <a:rPr sz="1600" dirty="0">
                <a:latin typeface="Times New Roman"/>
                <a:cs typeface="Times New Roman"/>
              </a:rPr>
              <a:t>accessed</a:t>
            </a:r>
            <a:r>
              <a:rPr sz="1600" spc="-25" dirty="0">
                <a:latin typeface="Times New Roman"/>
                <a:cs typeface="Times New Roman"/>
              </a:rPr>
              <a:t> </a:t>
            </a:r>
            <a:r>
              <a:rPr sz="1600" dirty="0">
                <a:latin typeface="Times New Roman"/>
                <a:cs typeface="Times New Roman"/>
              </a:rPr>
              <a:t>by</a:t>
            </a:r>
            <a:r>
              <a:rPr sz="1600" spc="-25" dirty="0">
                <a:latin typeface="Times New Roman"/>
                <a:cs typeface="Times New Roman"/>
              </a:rPr>
              <a:t> </a:t>
            </a:r>
            <a:r>
              <a:rPr sz="1600" dirty="0">
                <a:latin typeface="Times New Roman"/>
                <a:cs typeface="Times New Roman"/>
              </a:rPr>
              <a:t>normal</a:t>
            </a:r>
            <a:r>
              <a:rPr sz="1600" spc="-25" dirty="0">
                <a:latin typeface="Times New Roman"/>
                <a:cs typeface="Times New Roman"/>
              </a:rPr>
              <a:t> </a:t>
            </a:r>
            <a:r>
              <a:rPr sz="1600" dirty="0">
                <a:latin typeface="Times New Roman"/>
                <a:cs typeface="Times New Roman"/>
              </a:rPr>
              <a:t>user</a:t>
            </a:r>
            <a:r>
              <a:rPr sz="1600" spc="-25" dirty="0">
                <a:latin typeface="Times New Roman"/>
                <a:cs typeface="Times New Roman"/>
              </a:rPr>
              <a:t> </a:t>
            </a:r>
            <a:r>
              <a:rPr sz="1600" dirty="0">
                <a:latin typeface="Times New Roman"/>
                <a:cs typeface="Times New Roman"/>
              </a:rPr>
              <a:t>or</a:t>
            </a:r>
            <a:r>
              <a:rPr sz="1600" spc="-25" dirty="0">
                <a:latin typeface="Times New Roman"/>
                <a:cs typeface="Times New Roman"/>
              </a:rPr>
              <a:t> </a:t>
            </a:r>
            <a:r>
              <a:rPr sz="1600" dirty="0">
                <a:latin typeface="Times New Roman"/>
                <a:cs typeface="Times New Roman"/>
              </a:rPr>
              <a:t>admin</a:t>
            </a:r>
            <a:r>
              <a:rPr sz="1600" spc="-25" dirty="0">
                <a:latin typeface="Times New Roman"/>
                <a:cs typeface="Times New Roman"/>
              </a:rPr>
              <a:t> </a:t>
            </a:r>
            <a:r>
              <a:rPr sz="1600" spc="-10" dirty="0">
                <a:latin typeface="Times New Roman"/>
                <a:cs typeface="Times New Roman"/>
              </a:rPr>
              <a:t>user.</a:t>
            </a:r>
            <a:r>
              <a:rPr sz="1600" spc="-45" dirty="0">
                <a:latin typeface="Times New Roman"/>
                <a:cs typeface="Times New Roman"/>
              </a:rPr>
              <a:t> </a:t>
            </a:r>
            <a:r>
              <a:rPr sz="1600" spc="-20" dirty="0">
                <a:latin typeface="Times New Roman"/>
                <a:cs typeface="Times New Roman"/>
              </a:rPr>
              <a:t>When </a:t>
            </a:r>
            <a:r>
              <a:rPr sz="1600" dirty="0">
                <a:latin typeface="Times New Roman"/>
                <a:cs typeface="Times New Roman"/>
              </a:rPr>
              <a:t>member</a:t>
            </a:r>
            <a:r>
              <a:rPr sz="1600" spc="-35" dirty="0">
                <a:latin typeface="Times New Roman"/>
                <a:cs typeface="Times New Roman"/>
              </a:rPr>
              <a:t> </a:t>
            </a:r>
            <a:r>
              <a:rPr sz="1600" dirty="0">
                <a:latin typeface="Times New Roman"/>
                <a:cs typeface="Times New Roman"/>
              </a:rPr>
              <a:t>wants</a:t>
            </a:r>
            <a:r>
              <a:rPr sz="1600" spc="-20" dirty="0">
                <a:latin typeface="Times New Roman"/>
                <a:cs typeface="Times New Roman"/>
              </a:rPr>
              <a:t> </a:t>
            </a:r>
            <a:r>
              <a:rPr sz="1600" dirty="0">
                <a:latin typeface="Times New Roman"/>
                <a:cs typeface="Times New Roman"/>
              </a:rPr>
              <a:t>to</a:t>
            </a:r>
            <a:r>
              <a:rPr sz="1600" spc="-20" dirty="0">
                <a:latin typeface="Times New Roman"/>
                <a:cs typeface="Times New Roman"/>
              </a:rPr>
              <a:t> </a:t>
            </a:r>
            <a:r>
              <a:rPr sz="1600" dirty="0">
                <a:latin typeface="Times New Roman"/>
                <a:cs typeface="Times New Roman"/>
              </a:rPr>
              <a:t>borrow</a:t>
            </a:r>
            <a:r>
              <a:rPr sz="1600" spc="-25" dirty="0">
                <a:latin typeface="Times New Roman"/>
                <a:cs typeface="Times New Roman"/>
              </a:rPr>
              <a:t> </a:t>
            </a:r>
            <a:r>
              <a:rPr sz="1600" dirty="0">
                <a:latin typeface="Times New Roman"/>
                <a:cs typeface="Times New Roman"/>
              </a:rPr>
              <a:t>a</a:t>
            </a:r>
            <a:r>
              <a:rPr sz="1600" spc="-20" dirty="0">
                <a:latin typeface="Times New Roman"/>
                <a:cs typeface="Times New Roman"/>
              </a:rPr>
              <a:t> </a:t>
            </a:r>
            <a:r>
              <a:rPr sz="1600" dirty="0">
                <a:latin typeface="Times New Roman"/>
                <a:cs typeface="Times New Roman"/>
              </a:rPr>
              <a:t>book,</a:t>
            </a:r>
            <a:r>
              <a:rPr sz="1600" spc="-20" dirty="0">
                <a:latin typeface="Times New Roman"/>
                <a:cs typeface="Times New Roman"/>
              </a:rPr>
              <a:t> </a:t>
            </a:r>
            <a:r>
              <a:rPr sz="1600" dirty="0">
                <a:latin typeface="Times New Roman"/>
                <a:cs typeface="Times New Roman"/>
              </a:rPr>
              <a:t>librarian</a:t>
            </a:r>
            <a:r>
              <a:rPr sz="1600" spc="-20" dirty="0">
                <a:latin typeface="Times New Roman"/>
                <a:cs typeface="Times New Roman"/>
              </a:rPr>
              <a:t> </a:t>
            </a:r>
            <a:r>
              <a:rPr sz="1600" dirty="0">
                <a:latin typeface="Times New Roman"/>
                <a:cs typeface="Times New Roman"/>
              </a:rPr>
              <a:t>needs</a:t>
            </a:r>
            <a:r>
              <a:rPr sz="1600" spc="-25" dirty="0">
                <a:latin typeface="Times New Roman"/>
                <a:cs typeface="Times New Roman"/>
              </a:rPr>
              <a:t> </a:t>
            </a:r>
            <a:r>
              <a:rPr sz="1600" dirty="0">
                <a:latin typeface="Times New Roman"/>
                <a:cs typeface="Times New Roman"/>
              </a:rPr>
              <a:t>to</a:t>
            </a:r>
            <a:r>
              <a:rPr sz="1600" spc="-20" dirty="0">
                <a:latin typeface="Times New Roman"/>
                <a:cs typeface="Times New Roman"/>
              </a:rPr>
              <a:t> </a:t>
            </a:r>
            <a:r>
              <a:rPr sz="1600" dirty="0">
                <a:latin typeface="Times New Roman"/>
                <a:cs typeface="Times New Roman"/>
              </a:rPr>
              <a:t>scan</a:t>
            </a:r>
            <a:r>
              <a:rPr sz="1600" spc="-20" dirty="0">
                <a:latin typeface="Times New Roman"/>
                <a:cs typeface="Times New Roman"/>
              </a:rPr>
              <a:t> </a:t>
            </a:r>
            <a:r>
              <a:rPr sz="1600" dirty="0">
                <a:latin typeface="Times New Roman"/>
                <a:cs typeface="Times New Roman"/>
              </a:rPr>
              <a:t>in</a:t>
            </a:r>
            <a:r>
              <a:rPr sz="1600" spc="-20" dirty="0">
                <a:latin typeface="Times New Roman"/>
                <a:cs typeface="Times New Roman"/>
              </a:rPr>
              <a:t> </a:t>
            </a:r>
            <a:r>
              <a:rPr sz="1600" spc="-10" dirty="0">
                <a:latin typeface="Times New Roman"/>
                <a:cs typeface="Times New Roman"/>
              </a:rPr>
              <a:t>their </a:t>
            </a:r>
            <a:r>
              <a:rPr sz="1600" dirty="0">
                <a:latin typeface="Times New Roman"/>
                <a:cs typeface="Times New Roman"/>
              </a:rPr>
              <a:t>member</a:t>
            </a:r>
            <a:r>
              <a:rPr sz="1600" spc="-30" dirty="0">
                <a:latin typeface="Times New Roman"/>
                <a:cs typeface="Times New Roman"/>
              </a:rPr>
              <a:t> </a:t>
            </a:r>
            <a:r>
              <a:rPr sz="1600" spc="-25" dirty="0">
                <a:latin typeface="Times New Roman"/>
                <a:cs typeface="Times New Roman"/>
              </a:rPr>
              <a:t>id.</a:t>
            </a:r>
            <a:endParaRPr sz="1600" dirty="0">
              <a:latin typeface="Times New Roman"/>
              <a:cs typeface="Times New Roman"/>
            </a:endParaRPr>
          </a:p>
          <a:p>
            <a:pPr marL="22225" marR="289560">
              <a:lnSpc>
                <a:spcPct val="144500"/>
              </a:lnSpc>
            </a:pPr>
            <a:r>
              <a:rPr sz="1600" dirty="0">
                <a:latin typeface="Times New Roman"/>
                <a:cs typeface="Times New Roman"/>
              </a:rPr>
              <a:t>After</a:t>
            </a:r>
            <a:r>
              <a:rPr sz="1600" spc="-40" dirty="0">
                <a:latin typeface="Times New Roman"/>
                <a:cs typeface="Times New Roman"/>
              </a:rPr>
              <a:t> </a:t>
            </a:r>
            <a:r>
              <a:rPr sz="1600" dirty="0">
                <a:latin typeface="Times New Roman"/>
                <a:cs typeface="Times New Roman"/>
              </a:rPr>
              <a:t>that,</a:t>
            </a:r>
            <a:r>
              <a:rPr sz="1600" spc="-25" dirty="0">
                <a:latin typeface="Times New Roman"/>
                <a:cs typeface="Times New Roman"/>
              </a:rPr>
              <a:t> </a:t>
            </a:r>
            <a:r>
              <a:rPr sz="1600" dirty="0">
                <a:latin typeface="Times New Roman"/>
                <a:cs typeface="Times New Roman"/>
              </a:rPr>
              <a:t>librarian</a:t>
            </a:r>
            <a:r>
              <a:rPr sz="1600" spc="-25" dirty="0">
                <a:latin typeface="Times New Roman"/>
                <a:cs typeface="Times New Roman"/>
              </a:rPr>
              <a:t> </a:t>
            </a:r>
            <a:r>
              <a:rPr sz="1600" dirty="0">
                <a:latin typeface="Times New Roman"/>
                <a:cs typeface="Times New Roman"/>
              </a:rPr>
              <a:t>will</a:t>
            </a:r>
            <a:r>
              <a:rPr sz="1600" spc="-30" dirty="0">
                <a:latin typeface="Times New Roman"/>
                <a:cs typeface="Times New Roman"/>
              </a:rPr>
              <a:t> </a:t>
            </a:r>
            <a:r>
              <a:rPr sz="1600" dirty="0">
                <a:latin typeface="Times New Roman"/>
                <a:cs typeface="Times New Roman"/>
              </a:rPr>
              <a:t>scan</a:t>
            </a:r>
            <a:r>
              <a:rPr sz="1600" spc="-25" dirty="0">
                <a:latin typeface="Times New Roman"/>
                <a:cs typeface="Times New Roman"/>
              </a:rPr>
              <a:t> </a:t>
            </a:r>
            <a:r>
              <a:rPr sz="1600" dirty="0">
                <a:latin typeface="Times New Roman"/>
                <a:cs typeface="Times New Roman"/>
              </a:rPr>
              <a:t>their</a:t>
            </a:r>
            <a:r>
              <a:rPr sz="1600" spc="-25" dirty="0">
                <a:latin typeface="Times New Roman"/>
                <a:cs typeface="Times New Roman"/>
              </a:rPr>
              <a:t> </a:t>
            </a:r>
            <a:r>
              <a:rPr sz="1600" spc="-10" dirty="0">
                <a:latin typeface="Times New Roman"/>
                <a:cs typeface="Times New Roman"/>
              </a:rPr>
              <a:t>book’s</a:t>
            </a:r>
            <a:r>
              <a:rPr sz="1600" spc="-25" dirty="0">
                <a:latin typeface="Times New Roman"/>
                <a:cs typeface="Times New Roman"/>
              </a:rPr>
              <a:t> </a:t>
            </a:r>
            <a:r>
              <a:rPr sz="1600" dirty="0">
                <a:latin typeface="Times New Roman"/>
                <a:cs typeface="Times New Roman"/>
              </a:rPr>
              <a:t>barcode</a:t>
            </a:r>
            <a:r>
              <a:rPr sz="1600" spc="-30" dirty="0">
                <a:latin typeface="Times New Roman"/>
                <a:cs typeface="Times New Roman"/>
              </a:rPr>
              <a:t> </a:t>
            </a:r>
            <a:r>
              <a:rPr sz="1600" dirty="0">
                <a:latin typeface="Times New Roman"/>
                <a:cs typeface="Times New Roman"/>
              </a:rPr>
              <a:t>id.</a:t>
            </a:r>
            <a:r>
              <a:rPr sz="1600" spc="-25" dirty="0">
                <a:latin typeface="Times New Roman"/>
                <a:cs typeface="Times New Roman"/>
              </a:rPr>
              <a:t> </a:t>
            </a:r>
            <a:r>
              <a:rPr sz="1600" dirty="0">
                <a:latin typeface="Times New Roman"/>
                <a:cs typeface="Times New Roman"/>
              </a:rPr>
              <a:t>If</a:t>
            </a:r>
            <a:r>
              <a:rPr sz="1600" spc="-25" dirty="0">
                <a:latin typeface="Times New Roman"/>
                <a:cs typeface="Times New Roman"/>
              </a:rPr>
              <a:t> </a:t>
            </a:r>
            <a:r>
              <a:rPr sz="1600" dirty="0">
                <a:latin typeface="Times New Roman"/>
                <a:cs typeface="Times New Roman"/>
              </a:rPr>
              <a:t>the</a:t>
            </a:r>
            <a:r>
              <a:rPr sz="1600" spc="-25" dirty="0">
                <a:latin typeface="Times New Roman"/>
                <a:cs typeface="Times New Roman"/>
              </a:rPr>
              <a:t> </a:t>
            </a:r>
            <a:r>
              <a:rPr sz="1600" spc="-20" dirty="0">
                <a:latin typeface="Times New Roman"/>
                <a:cs typeface="Times New Roman"/>
              </a:rPr>
              <a:t>book </a:t>
            </a:r>
            <a:r>
              <a:rPr sz="1600" dirty="0">
                <a:latin typeface="Times New Roman"/>
                <a:cs typeface="Times New Roman"/>
              </a:rPr>
              <a:t>is</a:t>
            </a:r>
            <a:r>
              <a:rPr sz="1600" spc="-35" dirty="0">
                <a:latin typeface="Times New Roman"/>
                <a:cs typeface="Times New Roman"/>
              </a:rPr>
              <a:t> </a:t>
            </a:r>
            <a:r>
              <a:rPr sz="1600" dirty="0">
                <a:latin typeface="Times New Roman"/>
                <a:cs typeface="Times New Roman"/>
              </a:rPr>
              <a:t>under</a:t>
            </a:r>
            <a:r>
              <a:rPr sz="1600" spc="-25" dirty="0">
                <a:latin typeface="Times New Roman"/>
                <a:cs typeface="Times New Roman"/>
              </a:rPr>
              <a:t> </a:t>
            </a:r>
            <a:r>
              <a:rPr sz="1600" dirty="0">
                <a:latin typeface="Times New Roman"/>
                <a:cs typeface="Times New Roman"/>
              </a:rPr>
              <a:t>reservation,</a:t>
            </a:r>
            <a:r>
              <a:rPr sz="1600" spc="-20" dirty="0">
                <a:latin typeface="Times New Roman"/>
                <a:cs typeface="Times New Roman"/>
              </a:rPr>
              <a:t> </a:t>
            </a:r>
            <a:r>
              <a:rPr sz="1600" dirty="0">
                <a:latin typeface="Times New Roman"/>
                <a:cs typeface="Times New Roman"/>
              </a:rPr>
              <a:t>the</a:t>
            </a:r>
            <a:r>
              <a:rPr sz="1600" spc="-25" dirty="0">
                <a:latin typeface="Times New Roman"/>
                <a:cs typeface="Times New Roman"/>
              </a:rPr>
              <a:t> </a:t>
            </a:r>
            <a:r>
              <a:rPr sz="1600" dirty="0">
                <a:latin typeface="Times New Roman"/>
                <a:cs typeface="Times New Roman"/>
              </a:rPr>
              <a:t>book</a:t>
            </a:r>
            <a:r>
              <a:rPr sz="1600" spc="-25" dirty="0">
                <a:latin typeface="Times New Roman"/>
                <a:cs typeface="Times New Roman"/>
              </a:rPr>
              <a:t> </a:t>
            </a:r>
            <a:r>
              <a:rPr sz="1600" dirty="0">
                <a:latin typeface="Times New Roman"/>
                <a:cs typeface="Times New Roman"/>
              </a:rPr>
              <a:t>is</a:t>
            </a:r>
            <a:r>
              <a:rPr sz="1600" spc="-20" dirty="0">
                <a:latin typeface="Times New Roman"/>
                <a:cs typeface="Times New Roman"/>
              </a:rPr>
              <a:t> </a:t>
            </a:r>
            <a:r>
              <a:rPr sz="1600" dirty="0">
                <a:latin typeface="Times New Roman"/>
                <a:cs typeface="Times New Roman"/>
              </a:rPr>
              <a:t>not</a:t>
            </a:r>
            <a:r>
              <a:rPr sz="1600" spc="-25" dirty="0">
                <a:latin typeface="Times New Roman"/>
                <a:cs typeface="Times New Roman"/>
              </a:rPr>
              <a:t> </a:t>
            </a:r>
            <a:r>
              <a:rPr sz="1600" dirty="0">
                <a:latin typeface="Times New Roman"/>
                <a:cs typeface="Times New Roman"/>
              </a:rPr>
              <a:t>available</a:t>
            </a:r>
            <a:r>
              <a:rPr sz="1600" spc="-25" dirty="0">
                <a:latin typeface="Times New Roman"/>
                <a:cs typeface="Times New Roman"/>
              </a:rPr>
              <a:t> </a:t>
            </a:r>
            <a:r>
              <a:rPr sz="1600" dirty="0">
                <a:latin typeface="Times New Roman"/>
                <a:cs typeface="Times New Roman"/>
              </a:rPr>
              <a:t>to</a:t>
            </a:r>
            <a:r>
              <a:rPr sz="1600" spc="-20" dirty="0">
                <a:latin typeface="Times New Roman"/>
                <a:cs typeface="Times New Roman"/>
              </a:rPr>
              <a:t> </a:t>
            </a:r>
            <a:r>
              <a:rPr sz="1600" spc="-10" dirty="0">
                <a:latin typeface="Times New Roman"/>
                <a:cs typeface="Times New Roman"/>
              </a:rPr>
              <a:t>rent.</a:t>
            </a:r>
            <a:endParaRPr sz="1600" dirty="0">
              <a:latin typeface="Times New Roman"/>
              <a:cs typeface="Times New Roman"/>
            </a:endParaRPr>
          </a:p>
          <a:p>
            <a:pPr marL="22225" marR="231140" indent="-9525">
              <a:lnSpc>
                <a:spcPct val="142500"/>
              </a:lnSpc>
              <a:spcBef>
                <a:spcPts val="50"/>
              </a:spcBef>
            </a:pPr>
            <a:r>
              <a:rPr sz="1600" dirty="0">
                <a:latin typeface="Times New Roman"/>
                <a:cs typeface="Times New Roman"/>
              </a:rPr>
              <a:t>For</a:t>
            </a:r>
            <a:r>
              <a:rPr sz="1600" spc="-40" dirty="0">
                <a:latin typeface="Times New Roman"/>
                <a:cs typeface="Times New Roman"/>
              </a:rPr>
              <a:t> </a:t>
            </a:r>
            <a:r>
              <a:rPr sz="1600" dirty="0">
                <a:latin typeface="Times New Roman"/>
                <a:cs typeface="Times New Roman"/>
              </a:rPr>
              <a:t>return</a:t>
            </a:r>
            <a:r>
              <a:rPr sz="1600" spc="-25" dirty="0">
                <a:latin typeface="Times New Roman"/>
                <a:cs typeface="Times New Roman"/>
              </a:rPr>
              <a:t> </a:t>
            </a:r>
            <a:r>
              <a:rPr sz="1600" dirty="0">
                <a:latin typeface="Times New Roman"/>
                <a:cs typeface="Times New Roman"/>
              </a:rPr>
              <a:t>module,</a:t>
            </a:r>
            <a:r>
              <a:rPr sz="1600" spc="-30" dirty="0">
                <a:latin typeface="Times New Roman"/>
                <a:cs typeface="Times New Roman"/>
              </a:rPr>
              <a:t> </a:t>
            </a:r>
            <a:r>
              <a:rPr sz="1600" dirty="0">
                <a:latin typeface="Times New Roman"/>
                <a:cs typeface="Times New Roman"/>
              </a:rPr>
              <a:t>librarian</a:t>
            </a:r>
            <a:r>
              <a:rPr sz="1600" spc="-25" dirty="0">
                <a:latin typeface="Times New Roman"/>
                <a:cs typeface="Times New Roman"/>
              </a:rPr>
              <a:t> </a:t>
            </a:r>
            <a:r>
              <a:rPr sz="1600" dirty="0">
                <a:latin typeface="Times New Roman"/>
                <a:cs typeface="Times New Roman"/>
              </a:rPr>
              <a:t>just</a:t>
            </a:r>
            <a:r>
              <a:rPr sz="1600" spc="-25" dirty="0">
                <a:latin typeface="Times New Roman"/>
                <a:cs typeface="Times New Roman"/>
              </a:rPr>
              <a:t> </a:t>
            </a:r>
            <a:r>
              <a:rPr sz="1600" dirty="0">
                <a:latin typeface="Times New Roman"/>
                <a:cs typeface="Times New Roman"/>
              </a:rPr>
              <a:t>needs</a:t>
            </a:r>
            <a:r>
              <a:rPr sz="1600" spc="-30" dirty="0">
                <a:latin typeface="Times New Roman"/>
                <a:cs typeface="Times New Roman"/>
              </a:rPr>
              <a:t> </a:t>
            </a:r>
            <a:r>
              <a:rPr sz="1600" dirty="0">
                <a:latin typeface="Times New Roman"/>
                <a:cs typeface="Times New Roman"/>
              </a:rPr>
              <a:t>to</a:t>
            </a:r>
            <a:r>
              <a:rPr sz="1600" spc="-25" dirty="0">
                <a:latin typeface="Times New Roman"/>
                <a:cs typeface="Times New Roman"/>
              </a:rPr>
              <a:t> </a:t>
            </a:r>
            <a:r>
              <a:rPr sz="1600" dirty="0">
                <a:latin typeface="Times New Roman"/>
                <a:cs typeface="Times New Roman"/>
              </a:rPr>
              <a:t>scan</a:t>
            </a:r>
            <a:r>
              <a:rPr sz="1600" spc="-30" dirty="0">
                <a:latin typeface="Times New Roman"/>
                <a:cs typeface="Times New Roman"/>
              </a:rPr>
              <a:t> </a:t>
            </a:r>
            <a:r>
              <a:rPr sz="1600" dirty="0">
                <a:latin typeface="Times New Roman"/>
                <a:cs typeface="Times New Roman"/>
              </a:rPr>
              <a:t>the</a:t>
            </a:r>
            <a:r>
              <a:rPr sz="1600" spc="-25" dirty="0">
                <a:latin typeface="Times New Roman"/>
                <a:cs typeface="Times New Roman"/>
              </a:rPr>
              <a:t> </a:t>
            </a:r>
            <a:r>
              <a:rPr sz="1600" spc="-10" dirty="0">
                <a:latin typeface="Times New Roman"/>
                <a:cs typeface="Times New Roman"/>
              </a:rPr>
              <a:t>book’s</a:t>
            </a:r>
            <a:r>
              <a:rPr sz="1600" spc="-25" dirty="0">
                <a:latin typeface="Times New Roman"/>
                <a:cs typeface="Times New Roman"/>
              </a:rPr>
              <a:t> </a:t>
            </a:r>
            <a:r>
              <a:rPr sz="1600" spc="-10" dirty="0">
                <a:latin typeface="Times New Roman"/>
                <a:cs typeface="Times New Roman"/>
              </a:rPr>
              <a:t>barcode </a:t>
            </a:r>
            <a:r>
              <a:rPr sz="1600" dirty="0">
                <a:latin typeface="Times New Roman"/>
                <a:cs typeface="Times New Roman"/>
              </a:rPr>
              <a:t>id,</a:t>
            </a:r>
            <a:r>
              <a:rPr sz="1600" spc="-35" dirty="0">
                <a:latin typeface="Times New Roman"/>
                <a:cs typeface="Times New Roman"/>
              </a:rPr>
              <a:t> </a:t>
            </a:r>
            <a:r>
              <a:rPr sz="1600" dirty="0">
                <a:latin typeface="Times New Roman"/>
                <a:cs typeface="Times New Roman"/>
              </a:rPr>
              <a:t>and</a:t>
            </a:r>
            <a:r>
              <a:rPr sz="1600" spc="-25" dirty="0">
                <a:latin typeface="Times New Roman"/>
                <a:cs typeface="Times New Roman"/>
              </a:rPr>
              <a:t> </a:t>
            </a:r>
            <a:r>
              <a:rPr sz="1600" dirty="0">
                <a:latin typeface="Times New Roman"/>
                <a:cs typeface="Times New Roman"/>
              </a:rPr>
              <a:t>confirm</a:t>
            </a:r>
            <a:r>
              <a:rPr sz="1600" spc="-20" dirty="0">
                <a:latin typeface="Times New Roman"/>
                <a:cs typeface="Times New Roman"/>
              </a:rPr>
              <a:t> </a:t>
            </a:r>
            <a:r>
              <a:rPr sz="1600" dirty="0">
                <a:latin typeface="Times New Roman"/>
                <a:cs typeface="Times New Roman"/>
              </a:rPr>
              <a:t>the</a:t>
            </a:r>
            <a:r>
              <a:rPr sz="1600" spc="-25" dirty="0">
                <a:latin typeface="Times New Roman"/>
                <a:cs typeface="Times New Roman"/>
              </a:rPr>
              <a:t> </a:t>
            </a:r>
            <a:r>
              <a:rPr sz="1600" dirty="0">
                <a:latin typeface="Times New Roman"/>
                <a:cs typeface="Times New Roman"/>
              </a:rPr>
              <a:t>rental</a:t>
            </a:r>
            <a:r>
              <a:rPr sz="1600" spc="-20" dirty="0">
                <a:latin typeface="Times New Roman"/>
                <a:cs typeface="Times New Roman"/>
              </a:rPr>
              <a:t> </a:t>
            </a:r>
            <a:r>
              <a:rPr sz="1600" dirty="0">
                <a:latin typeface="Times New Roman"/>
                <a:cs typeface="Times New Roman"/>
              </a:rPr>
              <a:t>detail</a:t>
            </a:r>
            <a:r>
              <a:rPr sz="1600" spc="-25" dirty="0">
                <a:latin typeface="Times New Roman"/>
                <a:cs typeface="Times New Roman"/>
              </a:rPr>
              <a:t> </a:t>
            </a:r>
            <a:r>
              <a:rPr sz="1600" dirty="0">
                <a:latin typeface="Times New Roman"/>
                <a:cs typeface="Times New Roman"/>
              </a:rPr>
              <a:t>with</a:t>
            </a:r>
            <a:r>
              <a:rPr sz="1600" spc="-20" dirty="0">
                <a:latin typeface="Times New Roman"/>
                <a:cs typeface="Times New Roman"/>
              </a:rPr>
              <a:t> </a:t>
            </a:r>
            <a:r>
              <a:rPr sz="1600" spc="-10" dirty="0">
                <a:latin typeface="Times New Roman"/>
                <a:cs typeface="Times New Roman"/>
              </a:rPr>
              <a:t>user.</a:t>
            </a:r>
            <a:endParaRPr sz="1600" dirty="0">
              <a:latin typeface="Times New Roman"/>
              <a:cs typeface="Times New Roman"/>
            </a:endParaRPr>
          </a:p>
        </p:txBody>
      </p:sp>
      <p:pic>
        <p:nvPicPr>
          <p:cNvPr id="5" name="object 5"/>
          <p:cNvPicPr/>
          <p:nvPr/>
        </p:nvPicPr>
        <p:blipFill>
          <a:blip r:embed="rId2" cstate="print"/>
          <a:stretch>
            <a:fillRect/>
          </a:stretch>
        </p:blipFill>
        <p:spPr>
          <a:xfrm>
            <a:off x="1260157" y="1961211"/>
            <a:ext cx="4857750" cy="2295525"/>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239</TotalTime>
  <Words>1721</Words>
  <Application>Microsoft Office PowerPoint</Application>
  <PresentationFormat>Custom</PresentationFormat>
  <Paragraphs>186</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Gill Sans MT (Headings)</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Book Transaction Module</vt:lpstr>
      <vt:lpstr> Report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1reportonbook.docx</dc:title>
  <dc:creator>𝓂𝒾𝓉𝓈𝓊𝒽𝒶 ✨</dc:creator>
  <cp:lastModifiedBy>Bhaskaruni LNPV SAISUDHAKAR</cp:lastModifiedBy>
  <cp:revision>2</cp:revision>
  <dcterms:created xsi:type="dcterms:W3CDTF">2022-11-17T18:44:39Z</dcterms:created>
  <dcterms:modified xsi:type="dcterms:W3CDTF">2022-11-18T14:06:15Z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er">
    <vt:lpwstr>Skia/PDF m109 Google Docs Renderer</vt:lpwstr>
  </property>
</Properties>
</file>