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8" r:id="rId1"/>
  </p:sldMasterIdLst>
  <p:notesMasterIdLst>
    <p:notesMasterId r:id="rId16"/>
  </p:notesMasterIdLst>
  <p:handoutMasterIdLst>
    <p:handoutMasterId r:id="rId17"/>
  </p:handoutMasterIdLst>
  <p:sldIdLst>
    <p:sldId id="256" r:id="rId2"/>
    <p:sldId id="258" r:id="rId3"/>
    <p:sldId id="262" r:id="rId4"/>
    <p:sldId id="261" r:id="rId5"/>
    <p:sldId id="260" r:id="rId6"/>
    <p:sldId id="286" r:id="rId7"/>
    <p:sldId id="284" r:id="rId8"/>
    <p:sldId id="270" r:id="rId9"/>
    <p:sldId id="283" r:id="rId10"/>
    <p:sldId id="288" r:id="rId11"/>
    <p:sldId id="287" r:id="rId12"/>
    <p:sldId id="268" r:id="rId13"/>
    <p:sldId id="295" r:id="rId14"/>
    <p:sldId id="28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47"/>
    <a:srgbClr val="003217"/>
    <a:srgbClr val="4204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9B59BD-A04B-41F1-972A-7AFE97476963}" v="3" dt="2024-06-02T11:42:34.0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51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UDHEENDRA" userId="e5fdd89e332a982b" providerId="LiveId" clId="{F23A75E0-3368-4964-A60C-9EAEABE20D50}"/>
    <pc:docChg chg="undo custSel delSld modSld">
      <pc:chgData name="SAI SUDHEENDRA" userId="e5fdd89e332a982b" providerId="LiveId" clId="{F23A75E0-3368-4964-A60C-9EAEABE20D50}" dt="2024-06-02T13:26:47.951" v="86" actId="2696"/>
      <pc:docMkLst>
        <pc:docMk/>
      </pc:docMkLst>
      <pc:sldChg chg="addSp delSp modSp mod">
        <pc:chgData name="SAI SUDHEENDRA" userId="e5fdd89e332a982b" providerId="LiveId" clId="{F23A75E0-3368-4964-A60C-9EAEABE20D50}" dt="2024-06-02T13:21:03.312" v="33" actId="1076"/>
        <pc:sldMkLst>
          <pc:docMk/>
          <pc:sldMk cId="1324437141" sldId="283"/>
        </pc:sldMkLst>
        <pc:spChg chg="mod">
          <ac:chgData name="SAI SUDHEENDRA" userId="e5fdd89e332a982b" providerId="LiveId" clId="{F23A75E0-3368-4964-A60C-9EAEABE20D50}" dt="2024-06-02T13:16:53.143" v="0" actId="2711"/>
          <ac:spMkLst>
            <pc:docMk/>
            <pc:sldMk cId="1324437141" sldId="283"/>
            <ac:spMk id="33794" creationId="{4574E1F9-CDA0-1598-5942-45AC2ABF62E0}"/>
          </ac:spMkLst>
        </pc:spChg>
        <pc:spChg chg="mod">
          <ac:chgData name="SAI SUDHEENDRA" userId="e5fdd89e332a982b" providerId="LiveId" clId="{F23A75E0-3368-4964-A60C-9EAEABE20D50}" dt="2024-06-02T13:20:58.618" v="32" actId="255"/>
          <ac:spMkLst>
            <pc:docMk/>
            <pc:sldMk cId="1324437141" sldId="283"/>
            <ac:spMk id="33795" creationId="{434A8341-A1E0-4262-3DDA-664E97DBF668}"/>
          </ac:spMkLst>
        </pc:spChg>
        <pc:picChg chg="add mod">
          <ac:chgData name="SAI SUDHEENDRA" userId="e5fdd89e332a982b" providerId="LiveId" clId="{F23A75E0-3368-4964-A60C-9EAEABE20D50}" dt="2024-06-02T13:18:56.028" v="11" actId="14100"/>
          <ac:picMkLst>
            <pc:docMk/>
            <pc:sldMk cId="1324437141" sldId="283"/>
            <ac:picMk id="2" creationId="{EA079032-C9EB-466B-B7FC-B52BDC51E8D4}"/>
          </ac:picMkLst>
        </pc:picChg>
        <pc:picChg chg="del">
          <ac:chgData name="SAI SUDHEENDRA" userId="e5fdd89e332a982b" providerId="LiveId" clId="{F23A75E0-3368-4964-A60C-9EAEABE20D50}" dt="2024-06-02T13:18:34.722" v="7" actId="21"/>
          <ac:picMkLst>
            <pc:docMk/>
            <pc:sldMk cId="1324437141" sldId="283"/>
            <ac:picMk id="4" creationId="{D52A3A40-9323-48A0-82B4-7A083470B201}"/>
          </ac:picMkLst>
        </pc:picChg>
        <pc:picChg chg="add mod">
          <ac:chgData name="SAI SUDHEENDRA" userId="e5fdd89e332a982b" providerId="LiveId" clId="{F23A75E0-3368-4964-A60C-9EAEABE20D50}" dt="2024-06-02T13:18:30.588" v="5"/>
          <ac:picMkLst>
            <pc:docMk/>
            <pc:sldMk cId="1324437141" sldId="283"/>
            <ac:picMk id="6" creationId="{DB0F22C8-4820-4D3B-8C4F-02753C370CC0}"/>
          </ac:picMkLst>
        </pc:picChg>
        <pc:picChg chg="add mod">
          <ac:chgData name="SAI SUDHEENDRA" userId="e5fdd89e332a982b" providerId="LiveId" clId="{F23A75E0-3368-4964-A60C-9EAEABE20D50}" dt="2024-06-02T13:21:03.312" v="33" actId="1076"/>
          <ac:picMkLst>
            <pc:docMk/>
            <pc:sldMk cId="1324437141" sldId="283"/>
            <ac:picMk id="8" creationId="{3E684D25-C750-4CCC-8349-A7190CB4BE76}"/>
          </ac:picMkLst>
        </pc:picChg>
      </pc:sldChg>
      <pc:sldChg chg="modSp mod">
        <pc:chgData name="SAI SUDHEENDRA" userId="e5fdd89e332a982b" providerId="LiveId" clId="{F23A75E0-3368-4964-A60C-9EAEABE20D50}" dt="2024-06-02T13:17:44.655" v="1" actId="2711"/>
        <pc:sldMkLst>
          <pc:docMk/>
          <pc:sldMk cId="501538289" sldId="287"/>
        </pc:sldMkLst>
        <pc:spChg chg="mod">
          <ac:chgData name="SAI SUDHEENDRA" userId="e5fdd89e332a982b" providerId="LiveId" clId="{F23A75E0-3368-4964-A60C-9EAEABE20D50}" dt="2024-06-02T13:17:44.655" v="1" actId="2711"/>
          <ac:spMkLst>
            <pc:docMk/>
            <pc:sldMk cId="501538289" sldId="287"/>
            <ac:spMk id="3" creationId="{8E74B061-2374-0AF9-C197-C73051EC5F30}"/>
          </ac:spMkLst>
        </pc:spChg>
      </pc:sldChg>
      <pc:sldChg chg="addSp delSp modSp mod">
        <pc:chgData name="SAI SUDHEENDRA" userId="e5fdd89e332a982b" providerId="LiveId" clId="{F23A75E0-3368-4964-A60C-9EAEABE20D50}" dt="2024-06-02T13:26:13.238" v="80" actId="255"/>
        <pc:sldMkLst>
          <pc:docMk/>
          <pc:sldMk cId="897111888" sldId="288"/>
        </pc:sldMkLst>
        <pc:spChg chg="add del mod">
          <ac:chgData name="SAI SUDHEENDRA" userId="e5fdd89e332a982b" providerId="LiveId" clId="{F23A75E0-3368-4964-A60C-9EAEABE20D50}" dt="2024-06-02T13:22:11.436" v="53" actId="22"/>
          <ac:spMkLst>
            <pc:docMk/>
            <pc:sldMk cId="897111888" sldId="288"/>
            <ac:spMk id="8" creationId="{67B59F9C-61A4-4D60-A017-3A4D0423D5CE}"/>
          </ac:spMkLst>
        </pc:spChg>
        <pc:spChg chg="add del mod">
          <ac:chgData name="SAI SUDHEENDRA" userId="e5fdd89e332a982b" providerId="LiveId" clId="{F23A75E0-3368-4964-A60C-9EAEABE20D50}" dt="2024-06-02T13:23:14.211" v="60" actId="22"/>
          <ac:spMkLst>
            <pc:docMk/>
            <pc:sldMk cId="897111888" sldId="288"/>
            <ac:spMk id="10" creationId="{C027A304-27E3-4B93-B3CE-3F4F7975E43A}"/>
          </ac:spMkLst>
        </pc:spChg>
        <pc:spChg chg="add del mod">
          <ac:chgData name="SAI SUDHEENDRA" userId="e5fdd89e332a982b" providerId="LiveId" clId="{F23A75E0-3368-4964-A60C-9EAEABE20D50}" dt="2024-06-02T13:23:58.163" v="63" actId="767"/>
          <ac:spMkLst>
            <pc:docMk/>
            <pc:sldMk cId="897111888" sldId="288"/>
            <ac:spMk id="11" creationId="{F9023784-0308-4074-9973-7373727AABF5}"/>
          </ac:spMkLst>
        </pc:spChg>
        <pc:spChg chg="add mod">
          <ac:chgData name="SAI SUDHEENDRA" userId="e5fdd89e332a982b" providerId="LiveId" clId="{F23A75E0-3368-4964-A60C-9EAEABE20D50}" dt="2024-06-02T13:24:29.403" v="68" actId="14100"/>
          <ac:spMkLst>
            <pc:docMk/>
            <pc:sldMk cId="897111888" sldId="288"/>
            <ac:spMk id="13" creationId="{0A4B8298-6F6A-4221-86D9-61B431D3EEE1}"/>
          </ac:spMkLst>
        </pc:spChg>
        <pc:spChg chg="add mod">
          <ac:chgData name="SAI SUDHEENDRA" userId="e5fdd89e332a982b" providerId="LiveId" clId="{F23A75E0-3368-4964-A60C-9EAEABE20D50}" dt="2024-06-02T13:25:25.976" v="74" actId="14100"/>
          <ac:spMkLst>
            <pc:docMk/>
            <pc:sldMk cId="897111888" sldId="288"/>
            <ac:spMk id="16" creationId="{FC8A08A0-161A-4B85-B135-CD25A9CDBE91}"/>
          </ac:spMkLst>
        </pc:spChg>
        <pc:spChg chg="add mod">
          <ac:chgData name="SAI SUDHEENDRA" userId="e5fdd89e332a982b" providerId="LiveId" clId="{F23A75E0-3368-4964-A60C-9EAEABE20D50}" dt="2024-06-02T13:26:13.238" v="80" actId="255"/>
          <ac:spMkLst>
            <pc:docMk/>
            <pc:sldMk cId="897111888" sldId="288"/>
            <ac:spMk id="19" creationId="{8AB50246-743F-44BD-A44F-778042AAF923}"/>
          </ac:spMkLst>
        </pc:spChg>
        <pc:picChg chg="del mod">
          <ac:chgData name="SAI SUDHEENDRA" userId="e5fdd89e332a982b" providerId="LiveId" clId="{F23A75E0-3368-4964-A60C-9EAEABE20D50}" dt="2024-06-02T13:22:17.930" v="55" actId="21"/>
          <ac:picMkLst>
            <pc:docMk/>
            <pc:sldMk cId="897111888" sldId="288"/>
            <ac:picMk id="4" creationId="{DB0AE3B2-9635-4F79-B25D-4BA089D6D7EF}"/>
          </ac:picMkLst>
        </pc:picChg>
        <pc:picChg chg="add mod">
          <ac:chgData name="SAI SUDHEENDRA" userId="e5fdd89e332a982b" providerId="LiveId" clId="{F23A75E0-3368-4964-A60C-9EAEABE20D50}" dt="2024-06-02T13:23:23.106" v="61" actId="1076"/>
          <ac:picMkLst>
            <pc:docMk/>
            <pc:sldMk cId="897111888" sldId="288"/>
            <ac:picMk id="5" creationId="{A4F5A078-FFCD-4D65-9425-7201A8E819C4}"/>
          </ac:picMkLst>
        </pc:picChg>
        <pc:picChg chg="add del mod">
          <ac:chgData name="SAI SUDHEENDRA" userId="e5fdd89e332a982b" providerId="LiveId" clId="{F23A75E0-3368-4964-A60C-9EAEABE20D50}" dt="2024-06-02T13:22:15.215" v="54" actId="21"/>
          <ac:picMkLst>
            <pc:docMk/>
            <pc:sldMk cId="897111888" sldId="288"/>
            <ac:picMk id="6" creationId="{53D9758F-0D50-4264-84A8-C17EC6A77D72}"/>
          </ac:picMkLst>
        </pc:picChg>
        <pc:picChg chg="add mod">
          <ac:chgData name="SAI SUDHEENDRA" userId="e5fdd89e332a982b" providerId="LiveId" clId="{F23A75E0-3368-4964-A60C-9EAEABE20D50}" dt="2024-06-02T13:25:52.248" v="78" actId="1076"/>
          <ac:picMkLst>
            <pc:docMk/>
            <pc:sldMk cId="897111888" sldId="288"/>
            <ac:picMk id="14" creationId="{DEE7C01C-78CB-4818-BFBE-5889369F5CB0}"/>
          </ac:picMkLst>
        </pc:picChg>
        <pc:picChg chg="add mod">
          <ac:chgData name="SAI SUDHEENDRA" userId="e5fdd89e332a982b" providerId="LiveId" clId="{F23A75E0-3368-4964-A60C-9EAEABE20D50}" dt="2024-06-02T13:25:38.620" v="76" actId="1076"/>
          <ac:picMkLst>
            <pc:docMk/>
            <pc:sldMk cId="897111888" sldId="288"/>
            <ac:picMk id="17" creationId="{EEBFD8E9-AAAC-4AA5-8D2D-A3ADA78E7849}"/>
          </ac:picMkLst>
        </pc:picChg>
      </pc:sldChg>
      <pc:sldChg chg="del">
        <pc:chgData name="SAI SUDHEENDRA" userId="e5fdd89e332a982b" providerId="LiveId" clId="{F23A75E0-3368-4964-A60C-9EAEABE20D50}" dt="2024-06-02T13:26:29.060" v="81" actId="2696"/>
        <pc:sldMkLst>
          <pc:docMk/>
          <pc:sldMk cId="1302510179" sldId="289"/>
        </pc:sldMkLst>
      </pc:sldChg>
      <pc:sldChg chg="del">
        <pc:chgData name="SAI SUDHEENDRA" userId="e5fdd89e332a982b" providerId="LiveId" clId="{F23A75E0-3368-4964-A60C-9EAEABE20D50}" dt="2024-06-02T13:26:31.743" v="82" actId="2696"/>
        <pc:sldMkLst>
          <pc:docMk/>
          <pc:sldMk cId="4090772612" sldId="290"/>
        </pc:sldMkLst>
      </pc:sldChg>
      <pc:sldChg chg="del">
        <pc:chgData name="SAI SUDHEENDRA" userId="e5fdd89e332a982b" providerId="LiveId" clId="{F23A75E0-3368-4964-A60C-9EAEABE20D50}" dt="2024-06-02T13:26:38.977" v="84" actId="2696"/>
        <pc:sldMkLst>
          <pc:docMk/>
          <pc:sldMk cId="1760657661" sldId="291"/>
        </pc:sldMkLst>
      </pc:sldChg>
      <pc:sldChg chg="del">
        <pc:chgData name="SAI SUDHEENDRA" userId="e5fdd89e332a982b" providerId="LiveId" clId="{F23A75E0-3368-4964-A60C-9EAEABE20D50}" dt="2024-06-02T13:26:47.951" v="86" actId="2696"/>
        <pc:sldMkLst>
          <pc:docMk/>
          <pc:sldMk cId="1656288199" sldId="292"/>
        </pc:sldMkLst>
      </pc:sldChg>
      <pc:sldChg chg="del">
        <pc:chgData name="SAI SUDHEENDRA" userId="e5fdd89e332a982b" providerId="LiveId" clId="{F23A75E0-3368-4964-A60C-9EAEABE20D50}" dt="2024-06-02T13:26:44.844" v="85" actId="2696"/>
        <pc:sldMkLst>
          <pc:docMk/>
          <pc:sldMk cId="3900708432" sldId="293"/>
        </pc:sldMkLst>
      </pc:sldChg>
      <pc:sldChg chg="del">
        <pc:chgData name="SAI SUDHEENDRA" userId="e5fdd89e332a982b" providerId="LiveId" clId="{F23A75E0-3368-4964-A60C-9EAEABE20D50}" dt="2024-06-02T13:26:35.914" v="83" actId="2696"/>
        <pc:sldMkLst>
          <pc:docMk/>
          <pc:sldMk cId="3813110993" sldId="29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C73EE2FC-0B48-65CC-E3AC-F6466CA62D16}"/>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Title of the project</a:t>
            </a:r>
          </a:p>
        </p:txBody>
      </p:sp>
      <p:sp>
        <p:nvSpPr>
          <p:cNvPr id="92163" name="Rectangle 3">
            <a:extLst>
              <a:ext uri="{FF2B5EF4-FFF2-40B4-BE49-F238E27FC236}">
                <a16:creationId xmlns:a16="http://schemas.microsoft.com/office/drawing/2014/main" id="{8F519CEE-3099-B93E-3CC7-4EAE9335E5E7}"/>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6144249E-1B97-4917-A88B-96A69F6D3B7F}" type="datetime1">
              <a:rPr lang="en-US"/>
              <a:pPr>
                <a:defRPr/>
              </a:pPr>
              <a:t>5/26/2025</a:t>
            </a:fld>
            <a:endParaRPr lang="en-US"/>
          </a:p>
        </p:txBody>
      </p:sp>
      <p:sp>
        <p:nvSpPr>
          <p:cNvPr id="92164" name="Rectangle 4">
            <a:extLst>
              <a:ext uri="{FF2B5EF4-FFF2-40B4-BE49-F238E27FC236}">
                <a16:creationId xmlns:a16="http://schemas.microsoft.com/office/drawing/2014/main" id="{91607DF0-0BB7-9A28-0913-AC182CDE38FA}"/>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CSE Dept., SET-Jain University</a:t>
            </a:r>
          </a:p>
        </p:txBody>
      </p:sp>
      <p:sp>
        <p:nvSpPr>
          <p:cNvPr id="92165" name="Rectangle 5">
            <a:extLst>
              <a:ext uri="{FF2B5EF4-FFF2-40B4-BE49-F238E27FC236}">
                <a16:creationId xmlns:a16="http://schemas.microsoft.com/office/drawing/2014/main" id="{177B1A2F-DC37-BCF3-B384-6CC741016AE2}"/>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FF5178C7-C92A-4A02-AABA-A8262DCB0B2B}"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7D21A46C-A98C-5ED1-51AD-59FA552E2CD7}"/>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Title of the project</a:t>
            </a:r>
          </a:p>
        </p:txBody>
      </p:sp>
      <p:sp>
        <p:nvSpPr>
          <p:cNvPr id="90115" name="Rectangle 3">
            <a:extLst>
              <a:ext uri="{FF2B5EF4-FFF2-40B4-BE49-F238E27FC236}">
                <a16:creationId xmlns:a16="http://schemas.microsoft.com/office/drawing/2014/main" id="{B62BB4B2-B59F-2462-6FE8-3A5CED353FC1}"/>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AC245A0F-9B1E-4730-99BE-8CB52BC62F27}" type="datetime1">
              <a:rPr lang="en-US"/>
              <a:pPr>
                <a:defRPr/>
              </a:pPr>
              <a:t>5/26/2025</a:t>
            </a:fld>
            <a:endParaRPr lang="en-US"/>
          </a:p>
        </p:txBody>
      </p:sp>
      <p:sp>
        <p:nvSpPr>
          <p:cNvPr id="18436" name="Rectangle 4">
            <a:extLst>
              <a:ext uri="{FF2B5EF4-FFF2-40B4-BE49-F238E27FC236}">
                <a16:creationId xmlns:a16="http://schemas.microsoft.com/office/drawing/2014/main" id="{8FAF9018-4BCC-CFB0-5FA4-CAFDD53563F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117" name="Rectangle 5">
            <a:extLst>
              <a:ext uri="{FF2B5EF4-FFF2-40B4-BE49-F238E27FC236}">
                <a16:creationId xmlns:a16="http://schemas.microsoft.com/office/drawing/2014/main" id="{084E5390-E6D6-28E9-1DA4-C9EBAD7CB1F9}"/>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0118" name="Rectangle 6">
            <a:extLst>
              <a:ext uri="{FF2B5EF4-FFF2-40B4-BE49-F238E27FC236}">
                <a16:creationId xmlns:a16="http://schemas.microsoft.com/office/drawing/2014/main" id="{DDB2D177-9441-8F57-94F6-61333161BDF3}"/>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CSE Dept., SET-Jain University</a:t>
            </a:r>
          </a:p>
        </p:txBody>
      </p:sp>
      <p:sp>
        <p:nvSpPr>
          <p:cNvPr id="90119" name="Rectangle 7">
            <a:extLst>
              <a:ext uri="{FF2B5EF4-FFF2-40B4-BE49-F238E27FC236}">
                <a16:creationId xmlns:a16="http://schemas.microsoft.com/office/drawing/2014/main" id="{610034A0-C764-9A7B-96C4-9C1ABF303F0B}"/>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BA26DF8-D15B-4ADE-91AD-F6EEEA8CC717}" type="slidenum">
              <a:rPr lang="en-US" altLang="en-US"/>
              <a:pPr/>
              <a:t>‹#›</a:t>
            </a:fld>
            <a:endParaRPr lang="en-US" alt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F8A972D-9FC8-8682-A1E8-F766D5ED2148}"/>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a:latin typeface="Arial" panose="020B0604020202020204" pitchFamily="34" charset="0"/>
              </a:rPr>
              <a:t>Title of the project</a:t>
            </a:r>
          </a:p>
        </p:txBody>
      </p:sp>
      <p:sp>
        <p:nvSpPr>
          <p:cNvPr id="21507" name="Rectangle 6">
            <a:extLst>
              <a:ext uri="{FF2B5EF4-FFF2-40B4-BE49-F238E27FC236}">
                <a16:creationId xmlns:a16="http://schemas.microsoft.com/office/drawing/2014/main" id="{39FD303C-3ECA-17E7-6077-E9FD9992DAD8}"/>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a:latin typeface="Arial" panose="020B0604020202020204" pitchFamily="34" charset="0"/>
              </a:rPr>
              <a:t>CSE Dept., SET-Jain University</a:t>
            </a:r>
          </a:p>
        </p:txBody>
      </p:sp>
      <p:sp>
        <p:nvSpPr>
          <p:cNvPr id="21508" name="Rectangle 7">
            <a:extLst>
              <a:ext uri="{FF2B5EF4-FFF2-40B4-BE49-F238E27FC236}">
                <a16:creationId xmlns:a16="http://schemas.microsoft.com/office/drawing/2014/main" id="{D58078CC-0360-563B-CF2F-5D7DF00BAD9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6BECC7C2-803D-4034-B662-76B6DF4A3FFC}" type="slidenum">
              <a:rPr lang="en-US" altLang="en-US">
                <a:latin typeface="Arial" panose="020B0604020202020204" pitchFamily="34" charset="0"/>
              </a:rPr>
              <a:pPr/>
              <a:t>1</a:t>
            </a:fld>
            <a:endParaRPr lang="en-US" altLang="en-US">
              <a:latin typeface="Arial" panose="020B0604020202020204" pitchFamily="34" charset="0"/>
            </a:endParaRPr>
          </a:p>
        </p:txBody>
      </p:sp>
      <p:sp>
        <p:nvSpPr>
          <p:cNvPr id="21509" name="Rectangle 2">
            <a:extLst>
              <a:ext uri="{FF2B5EF4-FFF2-40B4-BE49-F238E27FC236}">
                <a16:creationId xmlns:a16="http://schemas.microsoft.com/office/drawing/2014/main" id="{185357C8-BD73-9B60-4112-1B95836E48A9}"/>
              </a:ext>
            </a:extLst>
          </p:cNvPr>
          <p:cNvSpPr>
            <a:spLocks noGrp="1" noRot="1" noChangeAspect="1" noChangeArrowheads="1" noTextEdit="1"/>
          </p:cNvSpPr>
          <p:nvPr>
            <p:ph type="sldImg"/>
          </p:nvPr>
        </p:nvSpPr>
        <p:spPr>
          <a:ln/>
        </p:spPr>
      </p:sp>
      <p:sp>
        <p:nvSpPr>
          <p:cNvPr id="21510" name="Rectangle 3">
            <a:extLst>
              <a:ext uri="{FF2B5EF4-FFF2-40B4-BE49-F238E27FC236}">
                <a16:creationId xmlns:a16="http://schemas.microsoft.com/office/drawing/2014/main" id="{78C47446-FA85-77D8-F078-068506D705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89F9BA5B-88BA-4A2B-B061-2B85B9B729FD}" type="datetime1">
              <a:rPr lang="en-US" smtClean="0"/>
              <a:pPr>
                <a:defRPr/>
              </a:pPr>
              <a:t>5/26/2025</a:t>
            </a:fld>
            <a:endParaRPr lang="en-US" altLang="en-US"/>
          </a:p>
        </p:txBody>
      </p:sp>
      <p:sp>
        <p:nvSpPr>
          <p:cNvPr id="5" name="Footer Placeholder 4"/>
          <p:cNvSpPr>
            <a:spLocks noGrp="1"/>
          </p:cNvSpPr>
          <p:nvPr>
            <p:ph type="ftr" sz="quarter" idx="11"/>
          </p:nvPr>
        </p:nvSpPr>
        <p:spPr/>
        <p:txBody>
          <a:bodyPr/>
          <a:lstStyle/>
          <a:p>
            <a:pPr>
              <a:defRPr/>
            </a:pPr>
            <a:r>
              <a:rPr lang="en-US" altLang="en-US"/>
              <a:t>CSE Dept., SET-Jain University</a:t>
            </a: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8551532-24B2-431B-A20C-B3D855BF3D2A}" type="slidenum">
              <a:rPr lang="en-US" altLang="en-US" smtClean="0"/>
              <a:pPr/>
              <a:t>‹#›</a:t>
            </a:fld>
            <a:endParaRPr lang="en-US" altLang="en-US"/>
          </a:p>
        </p:txBody>
      </p:sp>
    </p:spTree>
    <p:extLst>
      <p:ext uri="{BB962C8B-B14F-4D97-AF65-F5344CB8AC3E}">
        <p14:creationId xmlns:p14="http://schemas.microsoft.com/office/powerpoint/2010/main" val="51431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C9348A3-D249-4F7B-9187-9E9D40770608}" type="datetime1">
              <a:rPr lang="en-US" smtClean="0"/>
              <a:pPr>
                <a:defRPr/>
              </a:pPr>
              <a:t>5/26/2025</a:t>
            </a:fld>
            <a:endParaRPr lang="en-US" altLang="en-US"/>
          </a:p>
        </p:txBody>
      </p:sp>
      <p:sp>
        <p:nvSpPr>
          <p:cNvPr id="5" name="Footer Placeholder 4"/>
          <p:cNvSpPr>
            <a:spLocks noGrp="1"/>
          </p:cNvSpPr>
          <p:nvPr>
            <p:ph type="ftr" sz="quarter" idx="11"/>
          </p:nvPr>
        </p:nvSpPr>
        <p:spPr/>
        <p:txBody>
          <a:bodyPr/>
          <a:lstStyle/>
          <a:p>
            <a:pPr>
              <a:defRPr/>
            </a:pPr>
            <a:r>
              <a:rPr lang="en-US" altLang="en-US"/>
              <a:t>CSE Dept., SET-Jain University</a:t>
            </a: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7B1BA1F-E29D-4808-8405-63C6BB669850}" type="slidenum">
              <a:rPr lang="en-US" altLang="en-US" smtClean="0"/>
              <a:pPr/>
              <a:t>‹#›</a:t>
            </a:fld>
            <a:endParaRPr lang="en-US" altLang="en-US"/>
          </a:p>
        </p:txBody>
      </p:sp>
    </p:spTree>
    <p:extLst>
      <p:ext uri="{BB962C8B-B14F-4D97-AF65-F5344CB8AC3E}">
        <p14:creationId xmlns:p14="http://schemas.microsoft.com/office/powerpoint/2010/main" val="1608023052"/>
      </p:ext>
    </p:extLst>
  </p:cSld>
  <p:clrMapOvr>
    <a:masterClrMapping/>
  </p:clrMapOvr>
  <p:hf sldNum="0"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1AD1159-3184-4B38-8770-599BFD9DBABA}" type="datetime1">
              <a:rPr lang="en-US" smtClean="0"/>
              <a:pPr>
                <a:defRPr/>
              </a:pPr>
              <a:t>5/26/2025</a:t>
            </a:fld>
            <a:endParaRPr lang="en-US" altLang="en-US"/>
          </a:p>
        </p:txBody>
      </p:sp>
      <p:sp>
        <p:nvSpPr>
          <p:cNvPr id="5" name="Footer Placeholder 4"/>
          <p:cNvSpPr>
            <a:spLocks noGrp="1"/>
          </p:cNvSpPr>
          <p:nvPr>
            <p:ph type="ftr" sz="quarter" idx="11"/>
          </p:nvPr>
        </p:nvSpPr>
        <p:spPr/>
        <p:txBody>
          <a:bodyPr/>
          <a:lstStyle/>
          <a:p>
            <a:pPr>
              <a:defRPr/>
            </a:pPr>
            <a:r>
              <a:rPr lang="en-US" altLang="en-US"/>
              <a:t>CSE Dept., SET-Jain University</a:t>
            </a: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12CAC68-5F03-485B-902C-212C856E34C4}" type="slidenum">
              <a:rPr lang="en-US" altLang="en-US" smtClean="0"/>
              <a:pPr/>
              <a:t>‹#›</a:t>
            </a:fld>
            <a:endParaRPr lang="en-US"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64229583"/>
      </p:ext>
    </p:extLst>
  </p:cSld>
  <p:clrMapOvr>
    <a:masterClrMapping/>
  </p:clrMapOvr>
  <p:hf sldNum="0"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0A56CD3A-342A-4C05-96A8-153B4E707395}" type="datetime1">
              <a:rPr lang="en-US" smtClean="0"/>
              <a:pPr>
                <a:defRPr/>
              </a:pPr>
              <a:t>5/26/2025</a:t>
            </a:fld>
            <a:endParaRPr lang="en-US" altLang="en-US"/>
          </a:p>
        </p:txBody>
      </p:sp>
      <p:sp>
        <p:nvSpPr>
          <p:cNvPr id="6" name="Footer Placeholder 5"/>
          <p:cNvSpPr>
            <a:spLocks noGrp="1"/>
          </p:cNvSpPr>
          <p:nvPr>
            <p:ph type="ftr" sz="quarter" idx="11"/>
          </p:nvPr>
        </p:nvSpPr>
        <p:spPr/>
        <p:txBody>
          <a:bodyPr/>
          <a:lstStyle/>
          <a:p>
            <a:pPr>
              <a:defRPr/>
            </a:pPr>
            <a:r>
              <a:rPr lang="en-US" altLang="en-US"/>
              <a:t>CSE Dept., SET-Jain University</a:t>
            </a: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FD045D6-DDEA-4853-82C4-7013EDADE32C}" type="slidenum">
              <a:rPr lang="en-US" altLang="en-US" smtClean="0"/>
              <a:pPr/>
              <a:t>‹#›</a:t>
            </a:fld>
            <a:endParaRPr lang="en-US" altLang="en-US"/>
          </a:p>
        </p:txBody>
      </p:sp>
    </p:spTree>
    <p:extLst>
      <p:ext uri="{BB962C8B-B14F-4D97-AF65-F5344CB8AC3E}">
        <p14:creationId xmlns:p14="http://schemas.microsoft.com/office/powerpoint/2010/main" val="3720064987"/>
      </p:ext>
    </p:extLst>
  </p:cSld>
  <p:clrMapOvr>
    <a:masterClrMapping/>
  </p:clrMapOvr>
  <p:hf sldNum="0"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24C79DBE-DA67-4B54-9583-21502BEB9A33}" type="datetime1">
              <a:rPr lang="en-US" smtClean="0"/>
              <a:pPr>
                <a:defRPr/>
              </a:pPr>
              <a:t>5/26/2025</a:t>
            </a:fld>
            <a:endParaRPr lang="en-US" altLang="en-US"/>
          </a:p>
        </p:txBody>
      </p:sp>
      <p:sp>
        <p:nvSpPr>
          <p:cNvPr id="6" name="Footer Placeholder 5"/>
          <p:cNvSpPr>
            <a:spLocks noGrp="1"/>
          </p:cNvSpPr>
          <p:nvPr>
            <p:ph type="ftr" sz="quarter" idx="11"/>
          </p:nvPr>
        </p:nvSpPr>
        <p:spPr/>
        <p:txBody>
          <a:bodyPr/>
          <a:lstStyle/>
          <a:p>
            <a:pPr>
              <a:defRPr/>
            </a:pPr>
            <a:r>
              <a:rPr lang="en-US" altLang="en-US"/>
              <a:t>CSE Dept., SET-Jain University</a:t>
            </a: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17BC93B-C80A-442C-9CC6-688D9030B0BC}" type="slidenum">
              <a:rPr lang="en-US" altLang="en-US" smtClean="0"/>
              <a:pPr/>
              <a:t>‹#›</a:t>
            </a:fld>
            <a:endParaRPr lang="en-US"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2061297"/>
      </p:ext>
    </p:extLst>
  </p:cSld>
  <p:clrMapOvr>
    <a:masterClrMapping/>
  </p:clrMapOvr>
  <p:hf sldNum="0"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4BD4B0C1-6493-463A-8860-33CF12FCA4FC}" type="datetime1">
              <a:rPr lang="en-US" smtClean="0"/>
              <a:pPr>
                <a:defRPr/>
              </a:pPr>
              <a:t>5/26/2025</a:t>
            </a:fld>
            <a:endParaRPr lang="en-US" altLang="en-US"/>
          </a:p>
        </p:txBody>
      </p:sp>
      <p:sp>
        <p:nvSpPr>
          <p:cNvPr id="6" name="Footer Placeholder 5"/>
          <p:cNvSpPr>
            <a:spLocks noGrp="1"/>
          </p:cNvSpPr>
          <p:nvPr>
            <p:ph type="ftr" sz="quarter" idx="11"/>
          </p:nvPr>
        </p:nvSpPr>
        <p:spPr/>
        <p:txBody>
          <a:bodyPr/>
          <a:lstStyle/>
          <a:p>
            <a:pPr>
              <a:defRPr/>
            </a:pPr>
            <a:r>
              <a:rPr lang="en-US" altLang="en-US"/>
              <a:t>CSE Dept., SET-Jain University</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42055BF-92AE-45B2-A1D9-823DE1E307DB}" type="slidenum">
              <a:rPr lang="en-US" altLang="en-US" smtClean="0"/>
              <a:pPr/>
              <a:t>‹#›</a:t>
            </a:fld>
            <a:endParaRPr lang="en-US" altLang="en-US"/>
          </a:p>
        </p:txBody>
      </p:sp>
    </p:spTree>
    <p:extLst>
      <p:ext uri="{BB962C8B-B14F-4D97-AF65-F5344CB8AC3E}">
        <p14:creationId xmlns:p14="http://schemas.microsoft.com/office/powerpoint/2010/main" val="1968164784"/>
      </p:ext>
    </p:extLst>
  </p:cSld>
  <p:clrMapOvr>
    <a:masterClrMapping/>
  </p:clrMapOvr>
  <p:hf sldNum="0"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30791B9C-C60C-4267-8B85-AC70C4DB05D3}" type="datetime1">
              <a:rPr lang="en-US" smtClean="0"/>
              <a:pPr>
                <a:defRPr/>
              </a:pPr>
              <a:t>5/26/2025</a:t>
            </a:fld>
            <a:endParaRPr lang="en-US" altLang="en-US"/>
          </a:p>
        </p:txBody>
      </p:sp>
      <p:sp>
        <p:nvSpPr>
          <p:cNvPr id="5" name="Footer Placeholder 4"/>
          <p:cNvSpPr>
            <a:spLocks noGrp="1"/>
          </p:cNvSpPr>
          <p:nvPr>
            <p:ph type="ftr" sz="quarter" idx="11"/>
          </p:nvPr>
        </p:nvSpPr>
        <p:spPr/>
        <p:txBody>
          <a:bodyPr/>
          <a:lstStyle/>
          <a:p>
            <a:pPr>
              <a:defRPr/>
            </a:pPr>
            <a:r>
              <a:rPr lang="en-US" altLang="en-US"/>
              <a:t>CSE Dept., SET-Jain University</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5B89B3-44EC-4CD6-A905-EF53502B9EDA}" type="slidenum">
              <a:rPr lang="en-US" altLang="en-US" smtClean="0"/>
              <a:pPr/>
              <a:t>‹#›</a:t>
            </a:fld>
            <a:endParaRPr lang="en-US" altLang="en-US"/>
          </a:p>
        </p:txBody>
      </p:sp>
    </p:spTree>
    <p:extLst>
      <p:ext uri="{BB962C8B-B14F-4D97-AF65-F5344CB8AC3E}">
        <p14:creationId xmlns:p14="http://schemas.microsoft.com/office/powerpoint/2010/main" val="2738268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D6FD2006-3D78-47F1-95E5-673D0534A48C}" type="datetime1">
              <a:rPr lang="en-US" smtClean="0"/>
              <a:pPr>
                <a:defRPr/>
              </a:pPr>
              <a:t>5/26/2025</a:t>
            </a:fld>
            <a:endParaRPr lang="en-US" altLang="en-US"/>
          </a:p>
        </p:txBody>
      </p:sp>
      <p:sp>
        <p:nvSpPr>
          <p:cNvPr id="5" name="Footer Placeholder 4"/>
          <p:cNvSpPr>
            <a:spLocks noGrp="1"/>
          </p:cNvSpPr>
          <p:nvPr>
            <p:ph type="ftr" sz="quarter" idx="11"/>
          </p:nvPr>
        </p:nvSpPr>
        <p:spPr/>
        <p:txBody>
          <a:bodyPr/>
          <a:lstStyle/>
          <a:p>
            <a:pPr>
              <a:defRPr/>
            </a:pPr>
            <a:r>
              <a:rPr lang="en-US" altLang="en-US"/>
              <a:t>CSE Dept., SET-Jain University</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B91CC0-98E7-4B9E-90C8-7D478370131A}" type="slidenum">
              <a:rPr lang="en-US" altLang="en-US" smtClean="0"/>
              <a:pPr/>
              <a:t>‹#›</a:t>
            </a:fld>
            <a:endParaRPr lang="en-US" altLang="en-US"/>
          </a:p>
        </p:txBody>
      </p:sp>
    </p:spTree>
    <p:extLst>
      <p:ext uri="{BB962C8B-B14F-4D97-AF65-F5344CB8AC3E}">
        <p14:creationId xmlns:p14="http://schemas.microsoft.com/office/powerpoint/2010/main" val="362449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CAC82C8-F899-44E5-8019-BAC1FD943146}" type="datetime1">
              <a:rPr lang="en-US" smtClean="0"/>
              <a:pPr>
                <a:defRPr/>
              </a:pPr>
              <a:t>5/26/2025</a:t>
            </a:fld>
            <a:endParaRPr lang="en-US" altLang="en-US"/>
          </a:p>
        </p:txBody>
      </p:sp>
      <p:sp>
        <p:nvSpPr>
          <p:cNvPr id="5" name="Footer Placeholder 4"/>
          <p:cNvSpPr>
            <a:spLocks noGrp="1"/>
          </p:cNvSpPr>
          <p:nvPr>
            <p:ph type="ftr" sz="quarter" idx="11"/>
          </p:nvPr>
        </p:nvSpPr>
        <p:spPr/>
        <p:txBody>
          <a:bodyPr/>
          <a:lstStyle/>
          <a:p>
            <a:pPr>
              <a:defRPr/>
            </a:pPr>
            <a:r>
              <a:rPr lang="en-US" altLang="en-US"/>
              <a:t>Dept of CSE., SOE-Dayananda Sagar University</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041446-DA0B-451B-B20A-E18C47107291}" type="slidenum">
              <a:rPr lang="en-US" altLang="en-US" smtClean="0"/>
              <a:pPr/>
              <a:t>‹#›</a:t>
            </a:fld>
            <a:endParaRPr lang="en-US" altLang="en-US"/>
          </a:p>
        </p:txBody>
      </p:sp>
    </p:spTree>
    <p:extLst>
      <p:ext uri="{BB962C8B-B14F-4D97-AF65-F5344CB8AC3E}">
        <p14:creationId xmlns:p14="http://schemas.microsoft.com/office/powerpoint/2010/main" val="2483884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CD118F7-A711-4173-8C20-43E56DE6922E}" type="datetime1">
              <a:rPr lang="en-US" smtClean="0"/>
              <a:pPr>
                <a:defRPr/>
              </a:pPr>
              <a:t>5/26/2025</a:t>
            </a:fld>
            <a:endParaRPr lang="en-US" altLang="en-US"/>
          </a:p>
        </p:txBody>
      </p:sp>
      <p:sp>
        <p:nvSpPr>
          <p:cNvPr id="5" name="Footer Placeholder 4"/>
          <p:cNvSpPr>
            <a:spLocks noGrp="1"/>
          </p:cNvSpPr>
          <p:nvPr>
            <p:ph type="ftr" sz="quarter" idx="11"/>
          </p:nvPr>
        </p:nvSpPr>
        <p:spPr/>
        <p:txBody>
          <a:bodyPr/>
          <a:lstStyle/>
          <a:p>
            <a:pPr>
              <a:defRPr/>
            </a:pPr>
            <a:r>
              <a:rPr lang="en-US" altLang="en-US"/>
              <a:t>Dept of CSE., SOE-Dayananda Sagar University</a:t>
            </a: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0E10013-0128-4056-BED7-753A5FB63E25}" type="slidenum">
              <a:rPr lang="en-US" altLang="en-US" smtClean="0"/>
              <a:pPr/>
              <a:t>‹#›</a:t>
            </a:fld>
            <a:endParaRPr lang="en-US" altLang="en-US"/>
          </a:p>
        </p:txBody>
      </p:sp>
    </p:spTree>
    <p:extLst>
      <p:ext uri="{BB962C8B-B14F-4D97-AF65-F5344CB8AC3E}">
        <p14:creationId xmlns:p14="http://schemas.microsoft.com/office/powerpoint/2010/main" val="320346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6653AD16-917E-4AD4-B921-8B4E8BAAD0AD}" type="datetime1">
              <a:rPr lang="en-US" smtClean="0"/>
              <a:pPr>
                <a:defRPr/>
              </a:pPr>
              <a:t>5/26/2025</a:t>
            </a:fld>
            <a:endParaRPr lang="en-US" altLang="en-US"/>
          </a:p>
        </p:txBody>
      </p:sp>
      <p:sp>
        <p:nvSpPr>
          <p:cNvPr id="6" name="Footer Placeholder 5"/>
          <p:cNvSpPr>
            <a:spLocks noGrp="1"/>
          </p:cNvSpPr>
          <p:nvPr>
            <p:ph type="ftr" sz="quarter" idx="11"/>
          </p:nvPr>
        </p:nvSpPr>
        <p:spPr/>
        <p:txBody>
          <a:bodyPr/>
          <a:lstStyle/>
          <a:p>
            <a:pPr>
              <a:defRPr/>
            </a:pPr>
            <a:r>
              <a:rPr lang="en-US" altLang="en-US"/>
              <a:t>CSE Dept., SET-Jain University</a:t>
            </a: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CB3A2C7-73B7-4045-8069-DA10C9B08D35}" type="slidenum">
              <a:rPr lang="en-US" altLang="en-US" smtClean="0"/>
              <a:pPr/>
              <a:t>‹#›</a:t>
            </a:fld>
            <a:endParaRPr lang="en-US" altLang="en-US"/>
          </a:p>
        </p:txBody>
      </p:sp>
    </p:spTree>
    <p:extLst>
      <p:ext uri="{BB962C8B-B14F-4D97-AF65-F5344CB8AC3E}">
        <p14:creationId xmlns:p14="http://schemas.microsoft.com/office/powerpoint/2010/main" val="991064796"/>
      </p:ext>
    </p:extLst>
  </p:cSld>
  <p:clrMapOvr>
    <a:masterClrMapping/>
  </p:clrMapOvr>
  <p:hf sldNum="0"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526EDA8-56F5-42E2-8A8C-9954C118AD08}" type="datetime1">
              <a:rPr lang="en-US" smtClean="0"/>
              <a:pPr>
                <a:defRPr/>
              </a:pPr>
              <a:t>5/26/2025</a:t>
            </a:fld>
            <a:endParaRPr lang="en-US" altLang="en-US"/>
          </a:p>
        </p:txBody>
      </p:sp>
      <p:sp>
        <p:nvSpPr>
          <p:cNvPr id="8" name="Footer Placeholder 7"/>
          <p:cNvSpPr>
            <a:spLocks noGrp="1"/>
          </p:cNvSpPr>
          <p:nvPr>
            <p:ph type="ftr" sz="quarter" idx="11"/>
          </p:nvPr>
        </p:nvSpPr>
        <p:spPr/>
        <p:txBody>
          <a:bodyPr/>
          <a:lstStyle/>
          <a:p>
            <a:pPr>
              <a:defRPr/>
            </a:pPr>
            <a:r>
              <a:rPr lang="en-US" altLang="en-US"/>
              <a:t>CSE Dept., SET-Jain University</a:t>
            </a: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24A02EB-DEE7-4CFF-82CB-F4F84457FD8C}" type="slidenum">
              <a:rPr lang="en-US" altLang="en-US" smtClean="0"/>
              <a:pPr/>
              <a:t>‹#›</a:t>
            </a:fld>
            <a:endParaRPr lang="en-US" altLang="en-US"/>
          </a:p>
        </p:txBody>
      </p:sp>
    </p:spTree>
    <p:extLst>
      <p:ext uri="{BB962C8B-B14F-4D97-AF65-F5344CB8AC3E}">
        <p14:creationId xmlns:p14="http://schemas.microsoft.com/office/powerpoint/2010/main" val="1384236848"/>
      </p:ext>
    </p:extLst>
  </p:cSld>
  <p:clrMapOvr>
    <a:masterClrMapping/>
  </p:clrMapOvr>
  <p:hf sldNum="0"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76EE3473-D989-4DC7-BE31-7858961FF600}" type="datetime1">
              <a:rPr lang="en-US" smtClean="0"/>
              <a:pPr>
                <a:defRPr/>
              </a:pPr>
              <a:t>5/26/2025</a:t>
            </a:fld>
            <a:endParaRPr lang="en-US" altLang="en-US"/>
          </a:p>
        </p:txBody>
      </p:sp>
      <p:sp>
        <p:nvSpPr>
          <p:cNvPr id="4" name="Footer Placeholder 3"/>
          <p:cNvSpPr>
            <a:spLocks noGrp="1"/>
          </p:cNvSpPr>
          <p:nvPr>
            <p:ph type="ftr" sz="quarter" idx="11"/>
          </p:nvPr>
        </p:nvSpPr>
        <p:spPr/>
        <p:txBody>
          <a:bodyPr/>
          <a:lstStyle/>
          <a:p>
            <a:pPr>
              <a:defRPr/>
            </a:pPr>
            <a:r>
              <a:rPr lang="en-US" altLang="en-US"/>
              <a:t>Dept of CSE., SOE-Dayananda Sagar University</a:t>
            </a: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EA095B-3E49-47B4-AD6D-4D369334170A}" type="slidenum">
              <a:rPr lang="en-US" altLang="en-US" smtClean="0"/>
              <a:pPr/>
              <a:t>‹#›</a:t>
            </a:fld>
            <a:endParaRPr lang="en-US" altLang="en-US"/>
          </a:p>
        </p:txBody>
      </p:sp>
    </p:spTree>
    <p:extLst>
      <p:ext uri="{BB962C8B-B14F-4D97-AF65-F5344CB8AC3E}">
        <p14:creationId xmlns:p14="http://schemas.microsoft.com/office/powerpoint/2010/main" val="797144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3F73358-5E8A-44F5-9227-3A55F7A946C3}" type="datetime1">
              <a:rPr lang="en-US" smtClean="0"/>
              <a:pPr>
                <a:defRPr/>
              </a:pPr>
              <a:t>5/26/2025</a:t>
            </a:fld>
            <a:endParaRPr lang="en-US" altLang="en-US"/>
          </a:p>
        </p:txBody>
      </p:sp>
      <p:sp>
        <p:nvSpPr>
          <p:cNvPr id="3" name="Footer Placeholder 2"/>
          <p:cNvSpPr>
            <a:spLocks noGrp="1"/>
          </p:cNvSpPr>
          <p:nvPr>
            <p:ph type="ftr" sz="quarter" idx="11"/>
          </p:nvPr>
        </p:nvSpPr>
        <p:spPr/>
        <p:txBody>
          <a:bodyPr/>
          <a:lstStyle/>
          <a:p>
            <a:pPr>
              <a:defRPr/>
            </a:pPr>
            <a:r>
              <a:rPr lang="en-US" altLang="en-US"/>
              <a:t>CSE Dept., SET-Jain University</a:t>
            </a: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1E1CFA9-9B39-4938-913B-5657768416C4}" type="slidenum">
              <a:rPr lang="en-US" altLang="en-US" smtClean="0"/>
              <a:pPr/>
              <a:t>‹#›</a:t>
            </a:fld>
            <a:endParaRPr lang="en-US" altLang="en-US"/>
          </a:p>
        </p:txBody>
      </p:sp>
    </p:spTree>
    <p:extLst>
      <p:ext uri="{BB962C8B-B14F-4D97-AF65-F5344CB8AC3E}">
        <p14:creationId xmlns:p14="http://schemas.microsoft.com/office/powerpoint/2010/main" val="27580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FADA80F-C13C-4A00-96F0-41A64B5D0361}" type="datetime1">
              <a:rPr lang="en-US" smtClean="0"/>
              <a:pPr>
                <a:defRPr/>
              </a:pPr>
              <a:t>5/26/2025</a:t>
            </a:fld>
            <a:endParaRPr lang="en-US" altLang="en-US"/>
          </a:p>
        </p:txBody>
      </p:sp>
      <p:sp>
        <p:nvSpPr>
          <p:cNvPr id="6" name="Footer Placeholder 5"/>
          <p:cNvSpPr>
            <a:spLocks noGrp="1"/>
          </p:cNvSpPr>
          <p:nvPr>
            <p:ph type="ftr" sz="quarter" idx="11"/>
          </p:nvPr>
        </p:nvSpPr>
        <p:spPr/>
        <p:txBody>
          <a:bodyPr/>
          <a:lstStyle/>
          <a:p>
            <a:pPr>
              <a:defRPr/>
            </a:pPr>
            <a:r>
              <a:rPr lang="en-US" altLang="en-US"/>
              <a:t>CSE Dept., SET-Jain University</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CDB3A39-F782-46A1-81CD-9C5EE5317097}" type="slidenum">
              <a:rPr lang="en-US" altLang="en-US" smtClean="0"/>
              <a:pPr/>
              <a:t>‹#›</a:t>
            </a:fld>
            <a:endParaRPr lang="en-US" altLang="en-US"/>
          </a:p>
        </p:txBody>
      </p:sp>
    </p:spTree>
    <p:extLst>
      <p:ext uri="{BB962C8B-B14F-4D97-AF65-F5344CB8AC3E}">
        <p14:creationId xmlns:p14="http://schemas.microsoft.com/office/powerpoint/2010/main" val="65042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C70FEF7-BCC9-41C0-B697-3EED32F96D1C}" type="datetime1">
              <a:rPr lang="en-US" smtClean="0"/>
              <a:pPr>
                <a:defRPr/>
              </a:pPr>
              <a:t>5/26/2025</a:t>
            </a:fld>
            <a:endParaRPr lang="en-US" altLang="en-US"/>
          </a:p>
        </p:txBody>
      </p:sp>
      <p:sp>
        <p:nvSpPr>
          <p:cNvPr id="6" name="Footer Placeholder 5"/>
          <p:cNvSpPr>
            <a:spLocks noGrp="1"/>
          </p:cNvSpPr>
          <p:nvPr>
            <p:ph type="ftr" sz="quarter" idx="11"/>
          </p:nvPr>
        </p:nvSpPr>
        <p:spPr/>
        <p:txBody>
          <a:bodyPr/>
          <a:lstStyle/>
          <a:p>
            <a:pPr>
              <a:defRPr/>
            </a:pPr>
            <a:r>
              <a:rPr lang="en-US" altLang="en-US"/>
              <a:t>CSE Dept., SET-Jain University</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B6786CA-64FF-4117-95FD-71D942A79FAF}" type="slidenum">
              <a:rPr lang="en-US" altLang="en-US" smtClean="0"/>
              <a:pPr/>
              <a:t>‹#›</a:t>
            </a:fld>
            <a:endParaRPr lang="en-US" altLang="en-US"/>
          </a:p>
        </p:txBody>
      </p:sp>
    </p:spTree>
    <p:extLst>
      <p:ext uri="{BB962C8B-B14F-4D97-AF65-F5344CB8AC3E}">
        <p14:creationId xmlns:p14="http://schemas.microsoft.com/office/powerpoint/2010/main" val="4046297068"/>
      </p:ext>
    </p:extLst>
  </p:cSld>
  <p:clrMapOvr>
    <a:masterClrMapping/>
  </p:clrMapOvr>
  <p:hf sldNum="0"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7B1EAF3E-15A9-42EC-8426-1BEA1F30AD10}" type="datetime1">
              <a:rPr lang="en-US" smtClean="0"/>
              <a:pPr>
                <a:defRPr/>
              </a:pPr>
              <a:t>5/26/2025</a:t>
            </a:fld>
            <a:endParaRPr lang="en-US"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ltLang="en-US"/>
              <a:t>CSE Dept., SET-Jain University</a:t>
            </a: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AAED24E4-1226-4734-82E1-7FE6AC63CD94}" type="slidenum">
              <a:rPr lang="en-US" altLang="en-US" smtClean="0"/>
              <a:pPr/>
              <a:t>‹#›</a:t>
            </a:fld>
            <a:endParaRPr lang="en-US" altLang="en-US"/>
          </a:p>
        </p:txBody>
      </p:sp>
    </p:spTree>
    <p:extLst>
      <p:ext uri="{BB962C8B-B14F-4D97-AF65-F5344CB8AC3E}">
        <p14:creationId xmlns:p14="http://schemas.microsoft.com/office/powerpoint/2010/main" val="4065737803"/>
      </p:ext>
    </p:extLst>
  </p:cSld>
  <p:clrMap bg1="lt1" tx1="dk1" bg2="lt2" tx2="dk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 id="2147484127" r:id="rId9"/>
    <p:sldLayoutId id="2147484128" r:id="rId10"/>
    <p:sldLayoutId id="2147484129" r:id="rId11"/>
    <p:sldLayoutId id="2147484130" r:id="rId12"/>
    <p:sldLayoutId id="2147484131" r:id="rId13"/>
    <p:sldLayoutId id="2147484132" r:id="rId14"/>
    <p:sldLayoutId id="2147484133" r:id="rId15"/>
    <p:sldLayoutId id="2147484134" r:id="rId16"/>
  </p:sldLayoutIdLst>
  <p:hf sldNum="0" hdr="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018662F0-B6B7-CD14-2390-529255316673}"/>
              </a:ext>
            </a:extLst>
          </p:cNvPr>
          <p:cNvSpPr>
            <a:spLocks noGrp="1" noChangeArrowheads="1"/>
          </p:cNvSpPr>
          <p:nvPr>
            <p:ph type="subTitle" idx="1"/>
          </p:nvPr>
        </p:nvSpPr>
        <p:spPr>
          <a:xfrm>
            <a:off x="673823" y="3107656"/>
            <a:ext cx="7772400" cy="731838"/>
          </a:xfrm>
        </p:spPr>
        <p:txBody>
          <a:bodyPr>
            <a:normAutofit/>
          </a:bodyPr>
          <a:lstStyle/>
          <a:p>
            <a:pPr algn="ctr" eaLnBrk="1" hangingPunct="1"/>
            <a:r>
              <a:rPr lang="en-US" altLang="en-US" sz="2800" b="1" dirty="0">
                <a:solidFill>
                  <a:srgbClr val="420408"/>
                </a:solidFill>
                <a:latin typeface="Times New Roman" panose="02020603050405020304" pitchFamily="18" charset="0"/>
                <a:cs typeface="Times New Roman" panose="02020603050405020304" pitchFamily="18" charset="0"/>
              </a:rPr>
              <a:t>SPEECH RECOGNITION SYSTEM </a:t>
            </a:r>
          </a:p>
        </p:txBody>
      </p:sp>
      <p:sp>
        <p:nvSpPr>
          <p:cNvPr id="20484" name="TextBox 1">
            <a:extLst>
              <a:ext uri="{FF2B5EF4-FFF2-40B4-BE49-F238E27FC236}">
                <a16:creationId xmlns:a16="http://schemas.microsoft.com/office/drawing/2014/main" id="{3AE11213-1C86-1614-4A7A-9AD069A71B54}"/>
              </a:ext>
            </a:extLst>
          </p:cNvPr>
          <p:cNvSpPr txBox="1">
            <a:spLocks noChangeArrowheads="1"/>
          </p:cNvSpPr>
          <p:nvPr/>
        </p:nvSpPr>
        <p:spPr bwMode="auto">
          <a:xfrm>
            <a:off x="1828800" y="5103812"/>
            <a:ext cx="51054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en-IN" altLang="en-US" b="1" dirty="0">
                <a:solidFill>
                  <a:schemeClr val="tx1"/>
                </a:solidFill>
                <a:latin typeface="Times New Roman" panose="02020603050405020304" pitchFamily="18" charset="0"/>
                <a:cs typeface="Times New Roman" panose="02020603050405020304" pitchFamily="18" charset="0"/>
              </a:rPr>
              <a:t>Presented By:</a:t>
            </a:r>
          </a:p>
          <a:p>
            <a:pPr algn="ctr" eaLnBrk="1" hangingPunct="1">
              <a:spcBef>
                <a:spcPct val="0"/>
              </a:spcBef>
              <a:buClrTx/>
              <a:buFontTx/>
              <a:buNone/>
            </a:pPr>
            <a:r>
              <a:rPr lang="en-IN" altLang="en-US" b="1" dirty="0">
                <a:solidFill>
                  <a:schemeClr val="tx1"/>
                </a:solidFill>
                <a:latin typeface="Times New Roman" panose="02020603050405020304" pitchFamily="18" charset="0"/>
                <a:cs typeface="Times New Roman" panose="02020603050405020304" pitchFamily="18" charset="0"/>
              </a:rPr>
              <a:t>K V Sai </a:t>
            </a:r>
            <a:r>
              <a:rPr lang="en-IN" altLang="en-US" b="1" dirty="0" err="1">
                <a:solidFill>
                  <a:schemeClr val="tx1"/>
                </a:solidFill>
                <a:latin typeface="Times New Roman" panose="02020603050405020304" pitchFamily="18" charset="0"/>
                <a:cs typeface="Times New Roman" panose="02020603050405020304" pitchFamily="18" charset="0"/>
              </a:rPr>
              <a:t>Sudheendra</a:t>
            </a: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b="1" dirty="0" err="1">
                <a:solidFill>
                  <a:schemeClr val="tx1"/>
                </a:solidFill>
                <a:latin typeface="Times New Roman" panose="02020603050405020304" pitchFamily="18" charset="0"/>
                <a:cs typeface="Times New Roman" panose="02020603050405020304" pitchFamily="18" charset="0"/>
              </a:rPr>
              <a:t>kumar</a:t>
            </a:r>
            <a:r>
              <a:rPr lang="en-IN" altLang="en-US" b="1" dirty="0">
                <a:solidFill>
                  <a:schemeClr val="tx1"/>
                </a:solidFill>
                <a:latin typeface="Times New Roman" panose="02020603050405020304" pitchFamily="18" charset="0"/>
                <a:cs typeface="Times New Roman" panose="02020603050405020304" pitchFamily="18" charset="0"/>
              </a:rPr>
              <a:t>(ENG22AM0105)</a:t>
            </a:r>
          </a:p>
          <a:p>
            <a:pPr algn="ctr" eaLnBrk="1" hangingPunct="1">
              <a:spcBef>
                <a:spcPct val="0"/>
              </a:spcBef>
              <a:buClrTx/>
              <a:buFontTx/>
              <a:buNone/>
            </a:pPr>
            <a:r>
              <a:rPr lang="en-IN" altLang="en-US" b="1" dirty="0">
                <a:solidFill>
                  <a:schemeClr val="tx1"/>
                </a:solidFill>
                <a:latin typeface="Times New Roman" panose="02020603050405020304" pitchFamily="18" charset="0"/>
                <a:cs typeface="Times New Roman" panose="02020603050405020304" pitchFamily="18" charset="0"/>
              </a:rPr>
              <a:t>K M N S </a:t>
            </a:r>
            <a:r>
              <a:rPr lang="en-IN" altLang="en-US" b="1" dirty="0" err="1">
                <a:solidFill>
                  <a:schemeClr val="tx1"/>
                </a:solidFill>
                <a:latin typeface="Times New Roman" panose="02020603050405020304" pitchFamily="18" charset="0"/>
                <a:cs typeface="Times New Roman" panose="02020603050405020304" pitchFamily="18" charset="0"/>
              </a:rPr>
              <a:t>Silesh</a:t>
            </a:r>
            <a:r>
              <a:rPr lang="en-IN" altLang="en-US" b="1" dirty="0">
                <a:solidFill>
                  <a:schemeClr val="tx1"/>
                </a:solidFill>
                <a:latin typeface="Times New Roman" panose="02020603050405020304" pitchFamily="18" charset="0"/>
                <a:cs typeface="Times New Roman" panose="02020603050405020304" pitchFamily="18" charset="0"/>
              </a:rPr>
              <a:t> (ENG22AM0100)</a:t>
            </a:r>
          </a:p>
          <a:p>
            <a:pPr algn="ctr" eaLnBrk="1" hangingPunct="1">
              <a:spcBef>
                <a:spcPct val="0"/>
              </a:spcBef>
              <a:buClrTx/>
              <a:buFontTx/>
              <a:buNone/>
            </a:pPr>
            <a:r>
              <a:rPr lang="en-IN" altLang="en-US" b="1" dirty="0">
                <a:solidFill>
                  <a:schemeClr val="tx1"/>
                </a:solidFill>
                <a:latin typeface="Times New Roman" panose="02020603050405020304" pitchFamily="18" charset="0"/>
                <a:cs typeface="Times New Roman" panose="02020603050405020304" pitchFamily="18" charset="0"/>
              </a:rPr>
              <a:t>G </a:t>
            </a:r>
            <a:r>
              <a:rPr lang="en-IN" altLang="en-US" b="1" dirty="0" err="1">
                <a:solidFill>
                  <a:schemeClr val="tx1"/>
                </a:solidFill>
                <a:latin typeface="Times New Roman" panose="02020603050405020304" pitchFamily="18" charset="0"/>
                <a:cs typeface="Times New Roman" panose="02020603050405020304" pitchFamily="18" charset="0"/>
              </a:rPr>
              <a:t>Deveswar</a:t>
            </a:r>
            <a:r>
              <a:rPr lang="en-IN" altLang="en-US" b="1" dirty="0">
                <a:solidFill>
                  <a:schemeClr val="tx1"/>
                </a:solidFill>
                <a:latin typeface="Times New Roman" panose="02020603050405020304" pitchFamily="18" charset="0"/>
                <a:cs typeface="Times New Roman" panose="02020603050405020304" pitchFamily="18" charset="0"/>
              </a:rPr>
              <a:t> Reddy (ENG22AM0090)</a:t>
            </a:r>
          </a:p>
          <a:p>
            <a:pPr algn="ctr" eaLnBrk="1" hangingPunct="1">
              <a:spcBef>
                <a:spcPct val="0"/>
              </a:spcBef>
              <a:buClrTx/>
              <a:buFontTx/>
              <a:buNone/>
            </a:pPr>
            <a:endParaRPr lang="en-IN" altLang="en-US" b="1" dirty="0">
              <a:solidFill>
                <a:schemeClr val="tx1"/>
              </a:solidFill>
              <a:latin typeface="Arial" panose="020B0604020202020204" pitchFamily="34" charset="0"/>
            </a:endParaRPr>
          </a:p>
          <a:p>
            <a:pPr algn="ctr" eaLnBrk="1" hangingPunct="1">
              <a:spcBef>
                <a:spcPct val="0"/>
              </a:spcBef>
              <a:buClrTx/>
              <a:buFontTx/>
              <a:buNone/>
            </a:pPr>
            <a:endParaRPr lang="en-IN" altLang="en-US" b="1" dirty="0">
              <a:solidFill>
                <a:schemeClr val="tx1"/>
              </a:solidFill>
              <a:latin typeface="Arial" panose="020B0604020202020204" pitchFamily="34" charset="0"/>
            </a:endParaRPr>
          </a:p>
        </p:txBody>
      </p:sp>
      <p:sp>
        <p:nvSpPr>
          <p:cNvPr id="20485" name="TextBox 5">
            <a:extLst>
              <a:ext uri="{FF2B5EF4-FFF2-40B4-BE49-F238E27FC236}">
                <a16:creationId xmlns:a16="http://schemas.microsoft.com/office/drawing/2014/main" id="{8392A17F-7D7B-858B-B933-9ECEDC744090}"/>
              </a:ext>
            </a:extLst>
          </p:cNvPr>
          <p:cNvSpPr txBox="1">
            <a:spLocks noChangeArrowheads="1"/>
          </p:cNvSpPr>
          <p:nvPr/>
        </p:nvSpPr>
        <p:spPr bwMode="auto">
          <a:xfrm>
            <a:off x="1409700" y="3525240"/>
            <a:ext cx="5905500"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15875" marR="88900" algn="ctr">
              <a:spcBef>
                <a:spcPts val="980"/>
              </a:spcBef>
              <a:spcAft>
                <a:spcPts val="0"/>
              </a:spcAft>
              <a:buNone/>
            </a:pPr>
            <a:r>
              <a:rPr lang="en-US" sz="1800" b="1" dirty="0">
                <a:effectLst/>
                <a:latin typeface="Times New Roman" panose="02020603050405020304" pitchFamily="18" charset="0"/>
                <a:ea typeface="Times New Roman" panose="02020603050405020304" pitchFamily="18" charset="0"/>
              </a:rPr>
              <a:t>Prof.</a:t>
            </a:r>
            <a:r>
              <a:rPr lang="en-IN" sz="1800" b="1" dirty="0">
                <a:effectLst/>
                <a:latin typeface="Times New Roman" panose="02020603050405020304" pitchFamily="18" charset="0"/>
                <a:ea typeface="Times New Roman" panose="02020603050405020304" pitchFamily="18" charset="0"/>
              </a:rPr>
              <a:t>Pradeep Kumar K</a:t>
            </a:r>
            <a:endParaRPr lang="en-US" sz="1800" dirty="0">
              <a:effectLst/>
              <a:latin typeface="Times New Roman" panose="02020603050405020304" pitchFamily="18" charset="0"/>
              <a:ea typeface="Times New Roman" panose="02020603050405020304" pitchFamily="18" charset="0"/>
            </a:endParaRPr>
          </a:p>
          <a:p>
            <a:pPr marL="4445" marR="74930" algn="ctr">
              <a:spcBef>
                <a:spcPts val="985"/>
              </a:spcBef>
              <a:spcAft>
                <a:spcPts val="0"/>
              </a:spcAft>
              <a:buNone/>
            </a:pPr>
            <a:r>
              <a:rPr lang="en-US" sz="1800" dirty="0">
                <a:effectLst/>
                <a:latin typeface="Times New Roman" panose="02020603050405020304" pitchFamily="18" charset="0"/>
                <a:ea typeface="Times New Roman" panose="02020603050405020304" pitchFamily="18" charset="0"/>
              </a:rPr>
              <a:t>Assistant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Professor,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CSE(AIML),</a:t>
            </a:r>
            <a:r>
              <a:rPr lang="en-US" sz="1800" spc="50" dirty="0">
                <a:effectLst/>
                <a:latin typeface="Times New Roman" panose="02020603050405020304" pitchFamily="18" charset="0"/>
                <a:ea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rPr>
              <a:t>DSU</a:t>
            </a:r>
            <a:endParaRPr lang="en-US" sz="1800" dirty="0">
              <a:effectLst/>
              <a:latin typeface="Times New Roman" panose="02020603050405020304" pitchFamily="18" charset="0"/>
              <a:ea typeface="Times New Roman" panose="02020603050405020304" pitchFamily="18" charset="0"/>
            </a:endParaRPr>
          </a:p>
          <a:p>
            <a:pPr marL="15875" marR="88900" algn="ctr">
              <a:spcBef>
                <a:spcPts val="980"/>
              </a:spcBef>
              <a:spcAft>
                <a:spcPts val="0"/>
              </a:spcAft>
              <a:buNone/>
            </a:pPr>
            <a:r>
              <a:rPr lang="en-US" sz="1800" b="1" dirty="0">
                <a:effectLst/>
                <a:latin typeface="Times New Roman" panose="02020603050405020304" pitchFamily="18" charset="0"/>
                <a:ea typeface="Times New Roman" panose="02020603050405020304" pitchFamily="18" charset="0"/>
              </a:rPr>
              <a:t>Prof.</a:t>
            </a:r>
            <a:r>
              <a:rPr lang="en-IN" sz="1800" b="1" dirty="0">
                <a:effectLst/>
                <a:latin typeface="Times New Roman" panose="02020603050405020304" pitchFamily="18" charset="0"/>
                <a:ea typeface="Times New Roman" panose="02020603050405020304" pitchFamily="18" charset="0"/>
              </a:rPr>
              <a:t>Sahil </a:t>
            </a:r>
            <a:r>
              <a:rPr lang="en-IN" sz="1800" b="1" dirty="0" err="1">
                <a:effectLst/>
                <a:latin typeface="Times New Roman" panose="02020603050405020304" pitchFamily="18" charset="0"/>
                <a:ea typeface="Times New Roman" panose="02020603050405020304" pitchFamily="18" charset="0"/>
              </a:rPr>
              <a:t>Pocker</a:t>
            </a:r>
            <a:endParaRPr lang="en-US" sz="1800" dirty="0">
              <a:effectLst/>
              <a:latin typeface="Times New Roman" panose="02020603050405020304" pitchFamily="18" charset="0"/>
              <a:ea typeface="Times New Roman" panose="02020603050405020304" pitchFamily="18" charset="0"/>
            </a:endParaRPr>
          </a:p>
          <a:p>
            <a:pPr marL="4445" marR="74930" algn="ctr">
              <a:spcBef>
                <a:spcPts val="985"/>
              </a:spcBef>
              <a:spcAft>
                <a:spcPts val="0"/>
              </a:spcAft>
              <a:buNone/>
            </a:pPr>
            <a:r>
              <a:rPr lang="en-US" sz="1800" dirty="0">
                <a:effectLst/>
                <a:latin typeface="Times New Roman" panose="02020603050405020304" pitchFamily="18" charset="0"/>
                <a:ea typeface="Times New Roman" panose="02020603050405020304" pitchFamily="18" charset="0"/>
              </a:rPr>
              <a:t>Assistant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Professor,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CSE(AIML),</a:t>
            </a:r>
            <a:r>
              <a:rPr lang="en-US" sz="1800" spc="50" dirty="0">
                <a:effectLst/>
                <a:latin typeface="Times New Roman" panose="02020603050405020304" pitchFamily="18" charset="0"/>
                <a:ea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rPr>
              <a:t>DSU</a:t>
            </a:r>
            <a:endParaRPr lang="en-US" sz="1800" dirty="0">
              <a:effectLst/>
              <a:latin typeface="Times New Roman" panose="02020603050405020304" pitchFamily="18" charset="0"/>
              <a:ea typeface="Times New Roman" panose="02020603050405020304" pitchFamily="18" charset="0"/>
            </a:endParaRPr>
          </a:p>
          <a:p>
            <a:pPr algn="ctr" eaLnBrk="1" hangingPunct="1">
              <a:spcBef>
                <a:spcPct val="0"/>
              </a:spcBef>
              <a:buClrTx/>
              <a:buFontTx/>
              <a:buNone/>
            </a:pPr>
            <a:endParaRPr lang="en-IN" altLang="en-US" sz="2000" b="1" dirty="0">
              <a:solidFill>
                <a:srgbClr val="003217"/>
              </a:solidFill>
              <a:latin typeface="Times New Roman" panose="02020603050405020304" pitchFamily="18" charset="0"/>
              <a:cs typeface="Times New Roman" panose="02020603050405020304" pitchFamily="18" charset="0"/>
            </a:endParaRPr>
          </a:p>
        </p:txBody>
      </p:sp>
      <p:sp>
        <p:nvSpPr>
          <p:cNvPr id="20487" name="Rectangle 3">
            <a:extLst>
              <a:ext uri="{FF2B5EF4-FFF2-40B4-BE49-F238E27FC236}">
                <a16:creationId xmlns:a16="http://schemas.microsoft.com/office/drawing/2014/main" id="{7C2A4A92-0425-7A14-A58B-9A03D7394840}"/>
              </a:ext>
            </a:extLst>
          </p:cNvPr>
          <p:cNvSpPr txBox="1">
            <a:spLocks noChangeArrowheads="1"/>
          </p:cNvSpPr>
          <p:nvPr/>
        </p:nvSpPr>
        <p:spPr bwMode="auto">
          <a:xfrm>
            <a:off x="-88187" y="1198228"/>
            <a:ext cx="9220200" cy="162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669925" indent="-325438">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022350" indent="-350838">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339850" indent="-315913">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1681163" indent="-339725">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138363" indent="-339725"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595563" indent="-339725"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052763" indent="-339725"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509963" indent="-339725"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20000"/>
              </a:spcBef>
              <a:buSzPct val="65000"/>
              <a:buFont typeface="Wingdings" panose="05000000000000000000" pitchFamily="2" charset="2"/>
              <a:buNone/>
            </a:pPr>
            <a:r>
              <a:rPr lang="en-US" altLang="en-US" sz="2800" b="1" dirty="0">
                <a:solidFill>
                  <a:srgbClr val="0D0D47"/>
                </a:solidFill>
                <a:latin typeface="Times New Roman" panose="02020603050405020304" pitchFamily="18" charset="0"/>
                <a:cs typeface="Times New Roman" panose="02020603050405020304" pitchFamily="18" charset="0"/>
              </a:rPr>
              <a:t>Department of </a:t>
            </a:r>
            <a:r>
              <a:rPr lang="en-IN" altLang="en-US" sz="2800" b="1" dirty="0">
                <a:solidFill>
                  <a:srgbClr val="0D0D47"/>
                </a:solidFill>
                <a:latin typeface="Times New Roman" panose="02020603050405020304" pitchFamily="18" charset="0"/>
                <a:cs typeface="Times New Roman" panose="02020603050405020304" pitchFamily="18" charset="0"/>
              </a:rPr>
              <a:t>CSE</a:t>
            </a:r>
          </a:p>
          <a:p>
            <a:pPr algn="ctr" eaLnBrk="1" hangingPunct="1">
              <a:spcBef>
                <a:spcPct val="20000"/>
              </a:spcBef>
              <a:buSzPct val="65000"/>
              <a:buFont typeface="Wingdings" panose="05000000000000000000" pitchFamily="2" charset="2"/>
              <a:buNone/>
            </a:pPr>
            <a:r>
              <a:rPr lang="en-IN" altLang="en-US" sz="2400" b="1" dirty="0">
                <a:solidFill>
                  <a:srgbClr val="0D0D47"/>
                </a:solidFill>
                <a:latin typeface="Times New Roman" panose="02020603050405020304" pitchFamily="18" charset="0"/>
                <a:cs typeface="Times New Roman" panose="02020603050405020304" pitchFamily="18" charset="0"/>
              </a:rPr>
              <a:t>(ARTIFICIAL INTELLIGENCE AND MACHINE LEARNING)</a:t>
            </a:r>
            <a:endParaRPr lang="en-US" altLang="en-US" sz="2400" b="1" dirty="0">
              <a:solidFill>
                <a:srgbClr val="0D0D47"/>
              </a:solidFill>
              <a:latin typeface="Times New Roman" panose="02020603050405020304" pitchFamily="18" charset="0"/>
              <a:cs typeface="Times New Roman" panose="02020603050405020304" pitchFamily="18" charset="0"/>
            </a:endParaRPr>
          </a:p>
        </p:txBody>
      </p:sp>
      <p:pic>
        <p:nvPicPr>
          <p:cNvPr id="2" name="Image3">
            <a:extLst>
              <a:ext uri="{FF2B5EF4-FFF2-40B4-BE49-F238E27FC236}">
                <a16:creationId xmlns:a16="http://schemas.microsoft.com/office/drawing/2014/main" id="{5A7D38B9-9950-9CF3-90A6-842284610D3F}"/>
              </a:ext>
            </a:extLst>
          </p:cNvPr>
          <p:cNvPicPr>
            <a:picLocks noChangeAspect="1"/>
          </p:cNvPicPr>
          <p:nvPr/>
        </p:nvPicPr>
        <p:blipFill>
          <a:blip r:embed="rId3"/>
          <a:srcRect l="10931" t="23735" r="11113" b="24168"/>
          <a:stretch>
            <a:fillRect/>
          </a:stretch>
        </p:blipFill>
        <p:spPr bwMode="auto">
          <a:xfrm>
            <a:off x="2971800" y="183568"/>
            <a:ext cx="2971800" cy="952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DCB5F7-3840-4B49-8E60-2A1144C8488D}"/>
              </a:ext>
            </a:extLst>
          </p:cNvPr>
          <p:cNvSpPr>
            <a:spLocks noGrp="1"/>
          </p:cNvSpPr>
          <p:nvPr>
            <p:ph type="dt" sz="half" idx="10"/>
          </p:nvPr>
        </p:nvSpPr>
        <p:spPr/>
        <p:txBody>
          <a:bodyPr/>
          <a:lstStyle/>
          <a:p>
            <a:pPr>
              <a:defRPr/>
            </a:pPr>
            <a:fld id="{C3F73358-5E8A-44F5-9227-3A55F7A946C3}" type="datetime1">
              <a:rPr lang="en-US" smtClean="0"/>
              <a:pPr>
                <a:defRPr/>
              </a:pPr>
              <a:t>5/26/2025</a:t>
            </a:fld>
            <a:endParaRPr lang="en-US" altLang="en-US"/>
          </a:p>
        </p:txBody>
      </p:sp>
      <p:sp>
        <p:nvSpPr>
          <p:cNvPr id="3" name="Footer Placeholder 2">
            <a:extLst>
              <a:ext uri="{FF2B5EF4-FFF2-40B4-BE49-F238E27FC236}">
                <a16:creationId xmlns:a16="http://schemas.microsoft.com/office/drawing/2014/main" id="{44242C20-0643-47FD-82F7-A037EBFB9169}"/>
              </a:ext>
            </a:extLst>
          </p:cNvPr>
          <p:cNvSpPr>
            <a:spLocks noGrp="1"/>
          </p:cNvSpPr>
          <p:nvPr>
            <p:ph type="ftr" sz="quarter" idx="11"/>
          </p:nvPr>
        </p:nvSpPr>
        <p:spPr/>
        <p:txBody>
          <a:bodyPr/>
          <a:lstStyle/>
          <a:p>
            <a:pPr>
              <a:defRPr/>
            </a:pPr>
            <a:r>
              <a:rPr lang="en-US" altLang="en-US"/>
              <a:t>CSE Dept., SET-Jain University</a:t>
            </a:r>
          </a:p>
        </p:txBody>
      </p:sp>
      <p:pic>
        <p:nvPicPr>
          <p:cNvPr id="5" name="Picture 4">
            <a:extLst>
              <a:ext uri="{FF2B5EF4-FFF2-40B4-BE49-F238E27FC236}">
                <a16:creationId xmlns:a16="http://schemas.microsoft.com/office/drawing/2014/main" id="{A4F5A078-FFCD-4D65-9425-7201A8E819C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60780" y="152400"/>
            <a:ext cx="3411220" cy="1438910"/>
          </a:xfrm>
          <a:prstGeom prst="rect">
            <a:avLst/>
          </a:prstGeom>
          <a:noFill/>
          <a:ln>
            <a:noFill/>
          </a:ln>
        </p:spPr>
      </p:pic>
      <p:sp>
        <p:nvSpPr>
          <p:cNvPr id="13" name="TextBox 12">
            <a:extLst>
              <a:ext uri="{FF2B5EF4-FFF2-40B4-BE49-F238E27FC236}">
                <a16:creationId xmlns:a16="http://schemas.microsoft.com/office/drawing/2014/main" id="{0A4B8298-6F6A-4221-86D9-61B431D3EEE1}"/>
              </a:ext>
            </a:extLst>
          </p:cNvPr>
          <p:cNvSpPr txBox="1"/>
          <p:nvPr/>
        </p:nvSpPr>
        <p:spPr>
          <a:xfrm>
            <a:off x="-914400" y="1591310"/>
            <a:ext cx="8229600" cy="458074"/>
          </a:xfrm>
          <a:prstGeom prst="rect">
            <a:avLst/>
          </a:prstGeom>
          <a:noFill/>
        </p:spPr>
        <p:txBody>
          <a:bodyPr wrap="square">
            <a:spAutoFit/>
          </a:bodyPr>
          <a:lstStyle/>
          <a:p>
            <a:pPr marL="408940" marR="524510" algn="ctr">
              <a:lnSpc>
                <a:spcPct val="150000"/>
              </a:lnSpc>
              <a:spcBef>
                <a:spcPts val="0"/>
              </a:spcBef>
              <a:spcAft>
                <a:spcPts val="0"/>
              </a:spcAft>
            </a:pPr>
            <a:r>
              <a:rPr lang="en-US" sz="1400" b="1" i="1" dirty="0">
                <a:solidFill>
                  <a:srgbClr val="000000"/>
                </a:solidFill>
                <a:effectLst/>
                <a:latin typeface="Times New Roman" panose="02020603050405020304" pitchFamily="18" charset="0"/>
                <a:ea typeface="SimSun" panose="02010600030101010101" pitchFamily="2" charset="-122"/>
              </a:rPr>
              <a:t>Fig 3:prompt to select the language for the text output</a:t>
            </a:r>
            <a:r>
              <a:rPr lang="en-US" sz="1800" b="1" i="1" dirty="0">
                <a:solidFill>
                  <a:srgbClr val="000000"/>
                </a:solidFill>
                <a:effectLst/>
                <a:latin typeface="Times New Roman" panose="02020603050405020304" pitchFamily="18" charset="0"/>
                <a:ea typeface="SimSun" panose="02010600030101010101" pitchFamily="2" charset="-122"/>
              </a:rPr>
              <a:t>.</a:t>
            </a:r>
            <a:endParaRPr lang="en-US" sz="2800" dirty="0">
              <a:effectLst/>
              <a:latin typeface="Times New Roman" panose="02020603050405020304" pitchFamily="18" charset="0"/>
              <a:ea typeface="SimSun" panose="02010600030101010101" pitchFamily="2" charset="-122"/>
            </a:endParaRPr>
          </a:p>
        </p:txBody>
      </p:sp>
      <p:pic>
        <p:nvPicPr>
          <p:cNvPr id="14" name="Picture 13">
            <a:extLst>
              <a:ext uri="{FF2B5EF4-FFF2-40B4-BE49-F238E27FC236}">
                <a16:creationId xmlns:a16="http://schemas.microsoft.com/office/drawing/2014/main" id="{DEE7C01C-78CB-4818-BFBE-5889369F5CB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69035" y="2172574"/>
            <a:ext cx="3402965" cy="1192530"/>
          </a:xfrm>
          <a:prstGeom prst="rect">
            <a:avLst/>
          </a:prstGeom>
          <a:noFill/>
          <a:ln>
            <a:noFill/>
          </a:ln>
        </p:spPr>
      </p:pic>
      <p:sp>
        <p:nvSpPr>
          <p:cNvPr id="16" name="TextBox 15">
            <a:extLst>
              <a:ext uri="{FF2B5EF4-FFF2-40B4-BE49-F238E27FC236}">
                <a16:creationId xmlns:a16="http://schemas.microsoft.com/office/drawing/2014/main" id="{FC8A08A0-161A-4B85-B135-CD25A9CDBE91}"/>
              </a:ext>
            </a:extLst>
          </p:cNvPr>
          <p:cNvSpPr txBox="1"/>
          <p:nvPr/>
        </p:nvSpPr>
        <p:spPr>
          <a:xfrm>
            <a:off x="-228600" y="3488294"/>
            <a:ext cx="5943600" cy="376834"/>
          </a:xfrm>
          <a:prstGeom prst="rect">
            <a:avLst/>
          </a:prstGeom>
          <a:noFill/>
        </p:spPr>
        <p:txBody>
          <a:bodyPr wrap="square">
            <a:spAutoFit/>
          </a:bodyPr>
          <a:lstStyle/>
          <a:p>
            <a:pPr marL="408940" marR="524510" algn="ctr">
              <a:lnSpc>
                <a:spcPct val="150000"/>
              </a:lnSpc>
              <a:spcBef>
                <a:spcPts val="0"/>
              </a:spcBef>
              <a:spcAft>
                <a:spcPts val="0"/>
              </a:spcAft>
            </a:pPr>
            <a:r>
              <a:rPr lang="en-US" sz="1400" b="1" i="1" dirty="0">
                <a:solidFill>
                  <a:srgbClr val="000000"/>
                </a:solidFill>
                <a:effectLst/>
                <a:latin typeface="Times New Roman" panose="02020603050405020304" pitchFamily="18" charset="0"/>
                <a:ea typeface="SimSun" panose="02010600030101010101" pitchFamily="2" charset="-122"/>
              </a:rPr>
              <a:t>Fig 4:gave the output language code.</a:t>
            </a:r>
            <a:endParaRPr lang="en-US" sz="1400" dirty="0">
              <a:effectLst/>
              <a:latin typeface="Times New Roman" panose="02020603050405020304" pitchFamily="18" charset="0"/>
              <a:ea typeface="SimSun" panose="02010600030101010101" pitchFamily="2" charset="-122"/>
            </a:endParaRPr>
          </a:p>
        </p:txBody>
      </p:sp>
      <p:pic>
        <p:nvPicPr>
          <p:cNvPr id="17" name="Picture 16">
            <a:extLst>
              <a:ext uri="{FF2B5EF4-FFF2-40B4-BE49-F238E27FC236}">
                <a16:creationId xmlns:a16="http://schemas.microsoft.com/office/drawing/2014/main" id="{EEBFD8E9-AAAC-4AA5-8D2D-A3ADA78E784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14755" y="4021059"/>
            <a:ext cx="3339465" cy="1319530"/>
          </a:xfrm>
          <a:prstGeom prst="rect">
            <a:avLst/>
          </a:prstGeom>
          <a:noFill/>
          <a:ln>
            <a:noFill/>
          </a:ln>
        </p:spPr>
      </p:pic>
      <p:sp>
        <p:nvSpPr>
          <p:cNvPr id="19" name="TextBox 18">
            <a:extLst>
              <a:ext uri="{FF2B5EF4-FFF2-40B4-BE49-F238E27FC236}">
                <a16:creationId xmlns:a16="http://schemas.microsoft.com/office/drawing/2014/main" id="{8AB50246-743F-44BD-A44F-778042AAF923}"/>
              </a:ext>
            </a:extLst>
          </p:cNvPr>
          <p:cNvSpPr txBox="1"/>
          <p:nvPr/>
        </p:nvSpPr>
        <p:spPr>
          <a:xfrm>
            <a:off x="-26035" y="5372181"/>
            <a:ext cx="5029200" cy="376834"/>
          </a:xfrm>
          <a:prstGeom prst="rect">
            <a:avLst/>
          </a:prstGeom>
          <a:noFill/>
        </p:spPr>
        <p:txBody>
          <a:bodyPr wrap="square">
            <a:spAutoFit/>
          </a:bodyPr>
          <a:lstStyle/>
          <a:p>
            <a:pPr marL="408940" marR="524510" algn="ctr">
              <a:lnSpc>
                <a:spcPct val="150000"/>
              </a:lnSpc>
              <a:spcBef>
                <a:spcPts val="0"/>
              </a:spcBef>
              <a:spcAft>
                <a:spcPts val="0"/>
              </a:spcAft>
            </a:pPr>
            <a:r>
              <a:rPr lang="en-US" sz="1400" b="1" i="1" dirty="0">
                <a:solidFill>
                  <a:srgbClr val="000000"/>
                </a:solidFill>
                <a:effectLst/>
                <a:latin typeface="Times New Roman" panose="02020603050405020304" pitchFamily="18" charset="0"/>
                <a:ea typeface="SimSun" panose="02010600030101010101" pitchFamily="2" charset="-122"/>
              </a:rPr>
              <a:t>Fig 5: the final output.</a:t>
            </a:r>
            <a:endParaRPr lang="en-US" sz="1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897111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56B4-EB09-44ED-3F3E-9FAD36E72AB4}"/>
              </a:ext>
            </a:extLst>
          </p:cNvPr>
          <p:cNvSpPr>
            <a:spLocks noGrp="1"/>
          </p:cNvSpPr>
          <p:nvPr>
            <p:ph type="title"/>
          </p:nvPr>
        </p:nvSpPr>
        <p:spPr>
          <a:xfrm>
            <a:off x="1371601" y="624110"/>
            <a:ext cx="7162800" cy="1280890"/>
          </a:xfrm>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E74B061-2374-0AF9-C197-C73051EC5F30}"/>
              </a:ext>
            </a:extLst>
          </p:cNvPr>
          <p:cNvSpPr>
            <a:spLocks noGrp="1"/>
          </p:cNvSpPr>
          <p:nvPr>
            <p:ph idx="1"/>
          </p:nvPr>
        </p:nvSpPr>
        <p:spPr>
          <a:xfrm>
            <a:off x="609601" y="1828800"/>
            <a:ext cx="7924800" cy="4082422"/>
          </a:xfrm>
        </p:spPr>
        <p:txBody>
          <a:bodyPr>
            <a:normAutofit/>
          </a:bodyPr>
          <a:lstStyle/>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embracing speech-to-text recognition technology is not just about keeping up with technological trends; it's about leveraging a powerful tool that enhances inclusivity, efficiency, and communication in our society. As we move forward, this technology will continue to evolve, offering even greater benefits and transforming the way we interact with the world around us.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8588316-FAA7-30BE-3877-76CFF81D5749}"/>
              </a:ext>
            </a:extLst>
          </p:cNvPr>
          <p:cNvSpPr>
            <a:spLocks noGrp="1"/>
          </p:cNvSpPr>
          <p:nvPr>
            <p:ph type="dt" sz="half" idx="10"/>
          </p:nvPr>
        </p:nvSpPr>
        <p:spPr/>
        <p:txBody>
          <a:bodyPr/>
          <a:lstStyle/>
          <a:p>
            <a:pPr>
              <a:defRPr/>
            </a:pPr>
            <a:fld id="{1CAC82C8-F899-44E5-8019-BAC1FD943146}" type="datetime1">
              <a:rPr lang="en-US" smtClean="0"/>
              <a:pPr>
                <a:defRPr/>
              </a:pPr>
              <a:t>5/26/2025</a:t>
            </a:fld>
            <a:endParaRPr lang="en-US" altLang="en-US"/>
          </a:p>
        </p:txBody>
      </p:sp>
      <p:sp>
        <p:nvSpPr>
          <p:cNvPr id="5" name="Footer Placeholder 4">
            <a:extLst>
              <a:ext uri="{FF2B5EF4-FFF2-40B4-BE49-F238E27FC236}">
                <a16:creationId xmlns:a16="http://schemas.microsoft.com/office/drawing/2014/main" id="{81E6D524-8F1F-99F5-2CD1-3A06D9CBC48E}"/>
              </a:ext>
            </a:extLst>
          </p:cNvPr>
          <p:cNvSpPr>
            <a:spLocks noGrp="1"/>
          </p:cNvSpPr>
          <p:nvPr>
            <p:ph type="ftr" sz="quarter" idx="11"/>
          </p:nvPr>
        </p:nvSpPr>
        <p:spPr/>
        <p:txBody>
          <a:bodyPr/>
          <a:lstStyle/>
          <a:p>
            <a:pPr>
              <a:defRPr/>
            </a:pPr>
            <a:r>
              <a:rPr lang="en-US" altLang="en-US" dirty="0"/>
              <a:t>Dept of CSE., SOE-Dayananda Sagar University</a:t>
            </a:r>
          </a:p>
        </p:txBody>
      </p:sp>
    </p:spTree>
    <p:extLst>
      <p:ext uri="{BB962C8B-B14F-4D97-AF65-F5344CB8AC3E}">
        <p14:creationId xmlns:p14="http://schemas.microsoft.com/office/powerpoint/2010/main" val="501538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B0AA479C-E613-84B9-7E09-C900B4C03599}"/>
              </a:ext>
            </a:extLst>
          </p:cNvPr>
          <p:cNvSpPr>
            <a:spLocks noGrp="1" noChangeArrowheads="1"/>
          </p:cNvSpPr>
          <p:nvPr>
            <p:ph type="title"/>
          </p:nvPr>
        </p:nvSpPr>
        <p:spPr>
          <a:xfrm>
            <a:off x="1371600" y="381000"/>
            <a:ext cx="6589713" cy="979488"/>
          </a:xfrm>
        </p:spPr>
        <p:txBody>
          <a:bodyPr/>
          <a:lstStyle/>
          <a:p>
            <a:pPr eaLnBrk="1" hangingPunct="1"/>
            <a:r>
              <a:rPr lang="en-IN" altLang="en-US" b="1" dirty="0">
                <a:latin typeface="Times New Roman" panose="02020603050405020304" pitchFamily="18" charset="0"/>
                <a:cs typeface="Times New Roman" panose="02020603050405020304" pitchFamily="18" charset="0"/>
              </a:rPr>
              <a:t>REFERENCES</a:t>
            </a:r>
            <a:br>
              <a:rPr lang="en-IN" altLang="en-US" b="1" dirty="0">
                <a:latin typeface="Calibri" panose="020F0502020204030204" pitchFamily="34" charset="0"/>
                <a:cs typeface="Calibri" panose="020F0502020204030204" pitchFamily="34" charset="0"/>
              </a:rPr>
            </a:br>
            <a:endParaRPr lang="en-IN" altLang="en-US" sz="1800" b="1" dirty="0">
              <a:latin typeface="Calibri" panose="020F0502020204030204" pitchFamily="34" charset="0"/>
              <a:cs typeface="Calibri" panose="020F0502020204030204" pitchFamily="34" charset="0"/>
            </a:endParaRPr>
          </a:p>
        </p:txBody>
      </p:sp>
      <p:sp>
        <p:nvSpPr>
          <p:cNvPr id="32771" name="Content Placeholder 2">
            <a:extLst>
              <a:ext uri="{FF2B5EF4-FFF2-40B4-BE49-F238E27FC236}">
                <a16:creationId xmlns:a16="http://schemas.microsoft.com/office/drawing/2014/main" id="{59DD6B5F-45FE-C24B-E11B-1A5561FC52AA}"/>
              </a:ext>
            </a:extLst>
          </p:cNvPr>
          <p:cNvSpPr>
            <a:spLocks noGrp="1" noChangeArrowheads="1"/>
          </p:cNvSpPr>
          <p:nvPr>
            <p:ph idx="1"/>
          </p:nvPr>
        </p:nvSpPr>
        <p:spPr>
          <a:xfrm>
            <a:off x="1676400" y="1828800"/>
            <a:ext cx="6591300" cy="3778250"/>
          </a:xfrm>
        </p:spPr>
        <p:txBody>
          <a:bodyPr/>
          <a:lstStyle/>
          <a:p>
            <a:pPr marL="0" indent="0" eaLnBrk="1" hangingPunct="1">
              <a:buFont typeface="Wingdings 3" panose="05040102010807070707" pitchFamily="18" charset="2"/>
              <a:buNone/>
              <a:defRPr/>
            </a:pPr>
            <a:endParaRPr lang="en-IN" altLang="en-US" dirty="0">
              <a:latin typeface="Calibri" panose="020F0502020204030204" pitchFamily="34" charset="0"/>
              <a:cs typeface="Calibri" panose="020F0502020204030204" pitchFamily="34" charset="0"/>
            </a:endParaRPr>
          </a:p>
          <a:p>
            <a:pPr eaLnBrk="1" hangingPunct="1">
              <a:defRPr/>
            </a:pPr>
            <a:endParaRPr lang="en-IN" altLang="en-US" dirty="0">
              <a:latin typeface="Calibri" panose="020F0502020204030204" pitchFamily="34" charset="0"/>
              <a:cs typeface="Calibri" panose="020F0502020204030204" pitchFamily="34" charset="0"/>
            </a:endParaRPr>
          </a:p>
        </p:txBody>
      </p:sp>
      <p:sp>
        <p:nvSpPr>
          <p:cNvPr id="6" name="Footer Placeholder 4">
            <a:extLst>
              <a:ext uri="{FF2B5EF4-FFF2-40B4-BE49-F238E27FC236}">
                <a16:creationId xmlns:a16="http://schemas.microsoft.com/office/drawing/2014/main" id="{38F97930-46E9-8EED-2FA5-EBA312C29122}"/>
              </a:ext>
            </a:extLst>
          </p:cNvPr>
          <p:cNvSpPr>
            <a:spLocks noGrp="1"/>
          </p:cNvSpPr>
          <p:nvPr>
            <p:ph type="ftr" sz="quarter" idx="11"/>
          </p:nvPr>
        </p:nvSpPr>
        <p:spPr>
          <a:xfrm>
            <a:off x="1828800" y="6303962"/>
            <a:ext cx="5716488" cy="365125"/>
          </a:xfrm>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
        <p:nvSpPr>
          <p:cNvPr id="34822" name="Content Placeholder 5">
            <a:extLst>
              <a:ext uri="{FF2B5EF4-FFF2-40B4-BE49-F238E27FC236}">
                <a16:creationId xmlns:a16="http://schemas.microsoft.com/office/drawing/2014/main" id="{1651AF82-5436-333E-9AE2-BB08A778F0FD}"/>
              </a:ext>
            </a:extLst>
          </p:cNvPr>
          <p:cNvSpPr txBox="1">
            <a:spLocks/>
          </p:cNvSpPr>
          <p:nvPr/>
        </p:nvSpPr>
        <p:spPr bwMode="auto">
          <a:xfrm>
            <a:off x="685800" y="1364499"/>
            <a:ext cx="8458200" cy="530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r>
              <a:rPr lang="en-IN" sz="1400" dirty="0">
                <a:latin typeface="Times New Roman" panose="02020603050405020304" pitchFamily="18" charset="0"/>
                <a:cs typeface="Times New Roman" panose="02020603050405020304" pitchFamily="18" charset="0"/>
              </a:rPr>
              <a:t> User Interface based Text-To-Speech Synthesizer . </a:t>
            </a:r>
            <a:r>
              <a:rPr lang="en-IN" sz="1400" dirty="0" err="1">
                <a:latin typeface="Times New Roman" panose="02020603050405020304" pitchFamily="18" charset="0"/>
                <a:cs typeface="Times New Roman" panose="02020603050405020304" pitchFamily="18" charset="0"/>
              </a:rPr>
              <a:t>Yatesh</a:t>
            </a:r>
            <a:r>
              <a:rPr lang="en-IN" sz="1400" dirty="0">
                <a:latin typeface="Times New Roman" panose="02020603050405020304" pitchFamily="18" charset="0"/>
                <a:cs typeface="Times New Roman" panose="02020603050405020304" pitchFamily="18" charset="0"/>
              </a:rPr>
              <a:t> Khandelwal , Reema Goyal ,Poonam Negi Department of Computer Science and Engineering Chandigarh University, Mohali, Punjab ,2024 IEEE 1st Karachi Section Humanitarian Technology Conference (Khi-HTC) ,DOI: 10.1109/KHI-HTC60760.2024.10481952.  </a:t>
            </a:r>
          </a:p>
          <a:p>
            <a:r>
              <a:rPr lang="en-IN" sz="1400" dirty="0">
                <a:latin typeface="Times New Roman" panose="02020603050405020304" pitchFamily="18" charset="0"/>
                <a:cs typeface="Times New Roman" panose="02020603050405020304" pitchFamily="18" charset="0"/>
              </a:rPr>
              <a:t>DL Based Speech To Text Converter for Audio Visual Applications. Prof. Rekha Kulkarni, Prof. Mukta </a:t>
            </a:r>
            <a:r>
              <a:rPr lang="en-IN" sz="1400" dirty="0" err="1">
                <a:latin typeface="Times New Roman" panose="02020603050405020304" pitchFamily="18" charset="0"/>
                <a:cs typeface="Times New Roman" panose="02020603050405020304" pitchFamily="18" charset="0"/>
              </a:rPr>
              <a:t>Takalikar</a:t>
            </a:r>
            <a:r>
              <a:rPr lang="en-IN" sz="1400" dirty="0">
                <a:latin typeface="Times New Roman" panose="02020603050405020304" pitchFamily="18" charset="0"/>
                <a:cs typeface="Times New Roman" panose="02020603050405020304" pitchFamily="18" charset="0"/>
              </a:rPr>
              <a:t>, Nikhil </a:t>
            </a:r>
            <a:r>
              <a:rPr lang="en-IN" sz="1400" dirty="0" err="1">
                <a:latin typeface="Times New Roman" panose="02020603050405020304" pitchFamily="18" charset="0"/>
                <a:cs typeface="Times New Roman" panose="02020603050405020304" pitchFamily="18" charset="0"/>
              </a:rPr>
              <a:t>Awatade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Ameya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Bhalgat</a:t>
            </a:r>
            <a:r>
              <a:rPr lang="en-IN" sz="1400" dirty="0">
                <a:latin typeface="Times New Roman" panose="02020603050405020304" pitchFamily="18" charset="0"/>
                <a:cs typeface="Times New Roman" panose="02020603050405020304" pitchFamily="18" charset="0"/>
              </a:rPr>
              <a:t> Department of Computer Engineering Pune Institute of Computer Technology Pune, India . 2023 IEEE International Conference on ICT in Business Industry &amp; Government (ICTBIG)DOI: 10.1109/ICTBIG59752.2023.10456000.</a:t>
            </a:r>
            <a:r>
              <a:rPr lang="en-IN" altLang="en-US" sz="1400" dirty="0">
                <a:latin typeface="Times New Roman" panose="02020603050405020304" pitchFamily="18" charset="0"/>
                <a:cs typeface="Times New Roman" panose="02020603050405020304" pitchFamily="18" charset="0"/>
              </a:rPr>
              <a:t>Mental Health Research in India By Manipal Study</a:t>
            </a:r>
          </a:p>
          <a:p>
            <a:r>
              <a:rPr lang="en-IN" sz="160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ON DECODER-ONLY ARCHITECTURE FOR SPEECH-TO-TEXT AND LARGE LANGUAGE MODEL INTEGRATION . Jian Wu, </a:t>
            </a:r>
            <a:r>
              <a:rPr lang="en-IN" sz="1400" dirty="0" err="1">
                <a:latin typeface="Times New Roman" panose="02020603050405020304" pitchFamily="18" charset="0"/>
                <a:cs typeface="Times New Roman" panose="02020603050405020304" pitchFamily="18" charset="0"/>
              </a:rPr>
              <a:t>Yashesh</a:t>
            </a:r>
            <a:r>
              <a:rPr lang="en-IN" sz="1400" dirty="0">
                <a:latin typeface="Times New Roman" panose="02020603050405020304" pitchFamily="18" charset="0"/>
                <a:cs typeface="Times New Roman" panose="02020603050405020304" pitchFamily="18" charset="0"/>
              </a:rPr>
              <a:t> Gaur, </a:t>
            </a:r>
            <a:r>
              <a:rPr lang="en-IN" sz="1400" dirty="0" err="1">
                <a:latin typeface="Times New Roman" panose="02020603050405020304" pitchFamily="18" charset="0"/>
                <a:cs typeface="Times New Roman" panose="02020603050405020304" pitchFamily="18" charset="0"/>
              </a:rPr>
              <a:t>Zhuo</a:t>
            </a:r>
            <a:r>
              <a:rPr lang="en-IN" sz="1400" dirty="0">
                <a:latin typeface="Times New Roman" panose="02020603050405020304" pitchFamily="18" charset="0"/>
                <a:cs typeface="Times New Roman" panose="02020603050405020304" pitchFamily="18" charset="0"/>
              </a:rPr>
              <a:t> Chen, Long Zhou, </a:t>
            </a:r>
            <a:r>
              <a:rPr lang="en-IN" sz="1400" dirty="0" err="1">
                <a:latin typeface="Times New Roman" panose="02020603050405020304" pitchFamily="18" charset="0"/>
                <a:cs typeface="Times New Roman" panose="02020603050405020304" pitchFamily="18" charset="0"/>
              </a:rPr>
              <a:t>Yimeng</a:t>
            </a:r>
            <a:r>
              <a:rPr lang="en-IN" sz="1400" dirty="0">
                <a:latin typeface="Times New Roman" panose="02020603050405020304" pitchFamily="18" charset="0"/>
                <a:cs typeface="Times New Roman" panose="02020603050405020304" pitchFamily="18" charset="0"/>
              </a:rPr>
              <a:t> Zhu, </a:t>
            </a:r>
            <a:r>
              <a:rPr lang="en-IN" sz="1400" dirty="0" err="1">
                <a:latin typeface="Times New Roman" panose="02020603050405020304" pitchFamily="18" charset="0"/>
                <a:cs typeface="Times New Roman" panose="02020603050405020304" pitchFamily="18" charset="0"/>
              </a:rPr>
              <a:t>Tianrui</a:t>
            </a:r>
            <a:r>
              <a:rPr lang="en-IN" sz="1400" dirty="0">
                <a:latin typeface="Times New Roman" panose="02020603050405020304" pitchFamily="18" charset="0"/>
                <a:cs typeface="Times New Roman" panose="02020603050405020304" pitchFamily="18" charset="0"/>
              </a:rPr>
              <a:t> Wang, </a:t>
            </a:r>
            <a:r>
              <a:rPr lang="en-IN" sz="1400" dirty="0" err="1">
                <a:latin typeface="Times New Roman" panose="02020603050405020304" pitchFamily="18" charset="0"/>
                <a:cs typeface="Times New Roman" panose="02020603050405020304" pitchFamily="18" charset="0"/>
              </a:rPr>
              <a:t>Jinyu</a:t>
            </a:r>
            <a:r>
              <a:rPr lang="en-IN" sz="1400" dirty="0">
                <a:latin typeface="Times New Roman" panose="02020603050405020304" pitchFamily="18" charset="0"/>
                <a:cs typeface="Times New Roman" panose="02020603050405020304" pitchFamily="18" charset="0"/>
              </a:rPr>
              <a:t> Li, </a:t>
            </a:r>
            <a:r>
              <a:rPr lang="en-IN" sz="1400" dirty="0" err="1">
                <a:latin typeface="Times New Roman" panose="02020603050405020304" pitchFamily="18" charset="0"/>
                <a:cs typeface="Times New Roman" panose="02020603050405020304" pitchFamily="18" charset="0"/>
              </a:rPr>
              <a:t>Shujie</a:t>
            </a:r>
            <a:r>
              <a:rPr lang="en-IN" sz="1400" dirty="0">
                <a:latin typeface="Times New Roman" panose="02020603050405020304" pitchFamily="18" charset="0"/>
                <a:cs typeface="Times New Roman" panose="02020603050405020304" pitchFamily="18" charset="0"/>
              </a:rPr>
              <a:t> Liu, Bo Ren, </a:t>
            </a:r>
            <a:r>
              <a:rPr lang="en-IN" sz="1400" dirty="0" err="1">
                <a:latin typeface="Times New Roman" panose="02020603050405020304" pitchFamily="18" charset="0"/>
                <a:cs typeface="Times New Roman" panose="02020603050405020304" pitchFamily="18" charset="0"/>
              </a:rPr>
              <a:t>Linquan</a:t>
            </a:r>
            <a:r>
              <a:rPr lang="en-IN" sz="1400" dirty="0">
                <a:latin typeface="Times New Roman" panose="02020603050405020304" pitchFamily="18" charset="0"/>
                <a:cs typeface="Times New Roman" panose="02020603050405020304" pitchFamily="18" charset="0"/>
              </a:rPr>
              <a:t> Liu, Yu Wu Microsoft, One Microsoft Way, Redmond, USA. 2023 IEEE Automatic Speech Recognition and Understanding Workshop (ASRU) ,DOI: 10.1109/ASRU57964.2023.10389705</a:t>
            </a:r>
            <a:r>
              <a:rPr lang="en-IN" sz="16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SPEECH RECOGNITION SYSTEM (SPEECH TO TEXT) (TEXT TO SPEECH). International Research Journal of Modernization in Engineering Technology and Science. Rajat </a:t>
            </a:r>
            <a:r>
              <a:rPr lang="en-US" sz="1400" dirty="0" err="1">
                <a:latin typeface="Times New Roman" panose="02020603050405020304" pitchFamily="18" charset="0"/>
                <a:cs typeface="Times New Roman" panose="02020603050405020304" pitchFamily="18" charset="0"/>
              </a:rPr>
              <a:t>Saini,Student</a:t>
            </a:r>
            <a:r>
              <a:rPr lang="en-US" sz="1400" dirty="0">
                <a:latin typeface="Times New Roman" panose="02020603050405020304" pitchFamily="18" charset="0"/>
                <a:cs typeface="Times New Roman" panose="02020603050405020304" pitchFamily="18" charset="0"/>
              </a:rPr>
              <a:t>, Faculty Of Engineering And Technology, SGT University, Gurugram, India. January-2022</a:t>
            </a:r>
          </a:p>
          <a:p>
            <a:r>
              <a:rPr lang="en-IN" sz="1400" dirty="0">
                <a:latin typeface="Times New Roman" panose="02020603050405020304" pitchFamily="18" charset="0"/>
                <a:cs typeface="Times New Roman" panose="02020603050405020304" pitchFamily="18" charset="0"/>
              </a:rPr>
              <a:t>Speech to Text Translation enabling Multilingualism. Shahana Bano , </a:t>
            </a:r>
            <a:r>
              <a:rPr lang="en-IN" sz="1400" dirty="0" err="1">
                <a:latin typeface="Times New Roman" panose="02020603050405020304" pitchFamily="18" charset="0"/>
                <a:cs typeface="Times New Roman" panose="02020603050405020304" pitchFamily="18" charset="0"/>
              </a:rPr>
              <a:t>Pavuluri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Jithendra</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Gorsa</a:t>
            </a:r>
            <a:r>
              <a:rPr lang="en-IN" sz="1400" dirty="0">
                <a:latin typeface="Times New Roman" panose="02020603050405020304" pitchFamily="18" charset="0"/>
                <a:cs typeface="Times New Roman" panose="02020603050405020304" pitchFamily="18" charset="0"/>
              </a:rPr>
              <a:t> Lakshmi Niharika </a:t>
            </a:r>
            <a:r>
              <a:rPr lang="en-IN" sz="1400" dirty="0" err="1">
                <a:latin typeface="Times New Roman" panose="02020603050405020304" pitchFamily="18" charset="0"/>
                <a:cs typeface="Times New Roman" panose="02020603050405020304" pitchFamily="18" charset="0"/>
              </a:rPr>
              <a:t>Yalavarthi</a:t>
            </a:r>
            <a:r>
              <a:rPr lang="en-IN" sz="1400" dirty="0">
                <a:latin typeface="Times New Roman" panose="02020603050405020304" pitchFamily="18" charset="0"/>
                <a:cs typeface="Times New Roman" panose="02020603050405020304" pitchFamily="18" charset="0"/>
              </a:rPr>
              <a:t> Sikhi Department Of CSE </a:t>
            </a:r>
            <a:r>
              <a:rPr lang="en-IN" sz="1400" dirty="0" err="1">
                <a:latin typeface="Times New Roman" panose="02020603050405020304" pitchFamily="18" charset="0"/>
                <a:cs typeface="Times New Roman" panose="02020603050405020304" pitchFamily="18" charset="0"/>
              </a:rPr>
              <a:t>Koneru</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Lakshmaiah</a:t>
            </a:r>
            <a:r>
              <a:rPr lang="en-IN" sz="1400" dirty="0">
                <a:latin typeface="Times New Roman" panose="02020603050405020304" pitchFamily="18" charset="0"/>
                <a:cs typeface="Times New Roman" panose="02020603050405020304" pitchFamily="18" charset="0"/>
              </a:rPr>
              <a:t> Education Foundation </a:t>
            </a:r>
            <a:r>
              <a:rPr lang="en-IN" sz="1400" dirty="0" err="1">
                <a:latin typeface="Times New Roman" panose="02020603050405020304" pitchFamily="18" charset="0"/>
                <a:cs typeface="Times New Roman" panose="02020603050405020304" pitchFamily="18" charset="0"/>
              </a:rPr>
              <a:t>Vaddeswaram</a:t>
            </a:r>
            <a:r>
              <a:rPr lang="en-IN" sz="1400" dirty="0">
                <a:latin typeface="Times New Roman" panose="02020603050405020304" pitchFamily="18" charset="0"/>
                <a:cs typeface="Times New Roman" panose="02020603050405020304" pitchFamily="18" charset="0"/>
              </a:rPr>
              <a:t>, India.2020 IEEE International Conference for Innovation in Technology (INOCON) Bengaluru, India. Nov 6-8, 2020.</a:t>
            </a:r>
            <a:endParaRPr lang="en-US" alt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62D3F-3FFB-438B-FB85-2DD9D1228C4D}"/>
              </a:ext>
            </a:extLst>
          </p:cNvPr>
          <p:cNvSpPr>
            <a:spLocks noGrp="1"/>
          </p:cNvSpPr>
          <p:nvPr>
            <p:ph type="title"/>
          </p:nvPr>
        </p:nvSpPr>
        <p:spPr/>
        <p:txBody>
          <a:bodyPr>
            <a:normAutofit/>
          </a:bodyPr>
          <a:lstStyle/>
          <a:p>
            <a:r>
              <a:rPr lang="en-US" dirty="0"/>
              <a:t>REFERENCES</a:t>
            </a:r>
            <a:endParaRPr lang="en-IN" dirty="0"/>
          </a:p>
        </p:txBody>
      </p:sp>
      <p:sp>
        <p:nvSpPr>
          <p:cNvPr id="3" name="Content Placeholder 2">
            <a:extLst>
              <a:ext uri="{FF2B5EF4-FFF2-40B4-BE49-F238E27FC236}">
                <a16:creationId xmlns:a16="http://schemas.microsoft.com/office/drawing/2014/main" id="{014A0F8F-3F76-29B6-AA33-A309E7B2625A}"/>
              </a:ext>
            </a:extLst>
          </p:cNvPr>
          <p:cNvSpPr>
            <a:spLocks noGrp="1"/>
          </p:cNvSpPr>
          <p:nvPr>
            <p:ph idx="1"/>
          </p:nvPr>
        </p:nvSpPr>
        <p:spPr>
          <a:xfrm>
            <a:off x="609600" y="1524000"/>
            <a:ext cx="8305800" cy="4387222"/>
          </a:xfrm>
        </p:spPr>
        <p:txBody>
          <a:bodyPr>
            <a:normAutofit/>
          </a:bodyPr>
          <a:lstStyle/>
          <a:p>
            <a:r>
              <a:rPr lang="en-US" sz="1400" dirty="0"/>
              <a:t>SPEECH TO TEXT CONVERSION AND SENTIMENT ANALYSIS ON SPEAKER SPECIFIC DATA. Nikhil Jain*1, Manya Goyal*2, </a:t>
            </a:r>
            <a:r>
              <a:rPr lang="en-US" sz="1400" dirty="0" err="1"/>
              <a:t>Agravi</a:t>
            </a:r>
            <a:r>
              <a:rPr lang="en-US" sz="1400" dirty="0"/>
              <a:t> Gupta*3, Vivek Kumar*4 *1,2,3,4Department Of Computer Science And Engineering, Meerut Institute Of Engineering And Technology, Meerut, India. International Research Journal of Modernization in Engineering Technology and Science. June-2021.</a:t>
            </a:r>
          </a:p>
          <a:p>
            <a:r>
              <a:rPr lang="en-IN" sz="1400" dirty="0"/>
              <a:t>Stuttered Speech Recognition using Convolutional Neural Networks. </a:t>
            </a:r>
            <a:r>
              <a:rPr lang="en-IN" sz="1400" dirty="0" err="1"/>
              <a:t>Phani</a:t>
            </a:r>
            <a:r>
              <a:rPr lang="en-IN" sz="1400" dirty="0"/>
              <a:t> Bhushan S, Vani H Y, D K </a:t>
            </a:r>
            <a:r>
              <a:rPr lang="en-IN" sz="1400" dirty="0" err="1"/>
              <a:t>Shivkumar</a:t>
            </a:r>
            <a:r>
              <a:rPr lang="en-IN" sz="1400" dirty="0"/>
              <a:t>, </a:t>
            </a:r>
            <a:r>
              <a:rPr lang="en-IN" sz="1400" dirty="0" err="1"/>
              <a:t>Sreeraksha</a:t>
            </a:r>
            <a:r>
              <a:rPr lang="en-IN" sz="1400" dirty="0"/>
              <a:t> M R Dept. Information Science and </a:t>
            </a:r>
            <a:r>
              <a:rPr lang="en-IN" sz="1400" dirty="0" err="1"/>
              <a:t>Engg</a:t>
            </a:r>
            <a:r>
              <a:rPr lang="en-IN" sz="1400" dirty="0"/>
              <a:t> JSS Science and Technological University Mysuru, India. International Journal of Engineering Research &amp; Technology (IJERT). Special Issue – 2021.</a:t>
            </a:r>
          </a:p>
          <a:p>
            <a:r>
              <a:rPr lang="en-IN" sz="1400" dirty="0"/>
              <a:t>Python-Powered Speech-to-Text: A Comprehensive Survey and Performance Analysis. </a:t>
            </a:r>
            <a:r>
              <a:rPr lang="en-IN" sz="1400" dirty="0" err="1"/>
              <a:t>Aschin</a:t>
            </a:r>
            <a:r>
              <a:rPr lang="en-IN" sz="1400" dirty="0"/>
              <a:t> </a:t>
            </a:r>
            <a:r>
              <a:rPr lang="en-IN" sz="1400" dirty="0" err="1"/>
              <a:t>Dhakad</a:t>
            </a:r>
            <a:r>
              <a:rPr lang="en-IN" sz="1400" dirty="0"/>
              <a:t>, Shruti Singh Electronics and Telecommunication Engineering R.V. College of Engineering </a:t>
            </a:r>
            <a:r>
              <a:rPr lang="en-IN" sz="1400" dirty="0" err="1"/>
              <a:t>Banglore</a:t>
            </a:r>
            <a:r>
              <a:rPr lang="en-IN" sz="1400" dirty="0"/>
              <a:t>, Karnataka. International Journal of Engineering Research &amp; Technology (IJERT). 09, September-2023.</a:t>
            </a:r>
          </a:p>
        </p:txBody>
      </p:sp>
      <p:sp>
        <p:nvSpPr>
          <p:cNvPr id="4" name="Date Placeholder 3">
            <a:extLst>
              <a:ext uri="{FF2B5EF4-FFF2-40B4-BE49-F238E27FC236}">
                <a16:creationId xmlns:a16="http://schemas.microsoft.com/office/drawing/2014/main" id="{D1489B5F-DC6C-30ED-507F-42D206FD9315}"/>
              </a:ext>
            </a:extLst>
          </p:cNvPr>
          <p:cNvSpPr>
            <a:spLocks noGrp="1"/>
          </p:cNvSpPr>
          <p:nvPr>
            <p:ph type="dt" sz="half" idx="10"/>
          </p:nvPr>
        </p:nvSpPr>
        <p:spPr/>
        <p:txBody>
          <a:bodyPr/>
          <a:lstStyle/>
          <a:p>
            <a:pPr>
              <a:defRPr/>
            </a:pPr>
            <a:fld id="{1CAC82C8-F899-44E5-8019-BAC1FD943146}" type="datetime1">
              <a:rPr lang="en-US" smtClean="0"/>
              <a:pPr>
                <a:defRPr/>
              </a:pPr>
              <a:t>5/26/2025</a:t>
            </a:fld>
            <a:endParaRPr lang="en-US" altLang="en-US"/>
          </a:p>
        </p:txBody>
      </p:sp>
      <p:sp>
        <p:nvSpPr>
          <p:cNvPr id="5" name="Footer Placeholder 4">
            <a:extLst>
              <a:ext uri="{FF2B5EF4-FFF2-40B4-BE49-F238E27FC236}">
                <a16:creationId xmlns:a16="http://schemas.microsoft.com/office/drawing/2014/main" id="{C97FBCA2-1861-105F-5CD0-E4C339F0CA1A}"/>
              </a:ext>
            </a:extLst>
          </p:cNvPr>
          <p:cNvSpPr>
            <a:spLocks noGrp="1"/>
          </p:cNvSpPr>
          <p:nvPr>
            <p:ph type="ftr" sz="quarter" idx="11"/>
          </p:nvPr>
        </p:nvSpPr>
        <p:spPr/>
        <p:txBody>
          <a:bodyPr/>
          <a:lstStyle/>
          <a:p>
            <a:pPr>
              <a:defRPr/>
            </a:pPr>
            <a:r>
              <a:rPr lang="en-US" altLang="en-US"/>
              <a:t>Dept of CSE., SOE-Dayananda Sagar University</a:t>
            </a:r>
          </a:p>
        </p:txBody>
      </p:sp>
    </p:spTree>
    <p:extLst>
      <p:ext uri="{BB962C8B-B14F-4D97-AF65-F5344CB8AC3E}">
        <p14:creationId xmlns:p14="http://schemas.microsoft.com/office/powerpoint/2010/main" val="2234656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5F28361-0DB2-D070-31DE-7AFD7C150381}"/>
              </a:ext>
            </a:extLst>
          </p:cNvPr>
          <p:cNvSpPr>
            <a:spLocks noGrp="1"/>
          </p:cNvSpPr>
          <p:nvPr>
            <p:ph type="ftr" sz="quarter" idx="11"/>
          </p:nvPr>
        </p:nvSpPr>
        <p:spPr/>
        <p:txBody>
          <a:bodyPr/>
          <a:lstStyle/>
          <a:p>
            <a:pPr>
              <a:defRPr/>
            </a:pPr>
            <a:r>
              <a:rPr lang="en-US" altLang="en-US" dirty="0"/>
              <a:t>Dept of CSE(AI&amp;ML)., SOE-Dayananda Sagar University</a:t>
            </a:r>
          </a:p>
          <a:p>
            <a:pPr>
              <a:defRPr/>
            </a:pPr>
            <a:endParaRPr lang="en-US" altLang="en-US" dirty="0"/>
          </a:p>
        </p:txBody>
      </p:sp>
      <p:sp>
        <p:nvSpPr>
          <p:cNvPr id="5" name="Rectangle 4">
            <a:extLst>
              <a:ext uri="{FF2B5EF4-FFF2-40B4-BE49-F238E27FC236}">
                <a16:creationId xmlns:a16="http://schemas.microsoft.com/office/drawing/2014/main" id="{8BA9D08F-AB4F-CA9C-5971-39CB1D1F8984}"/>
              </a:ext>
            </a:extLst>
          </p:cNvPr>
          <p:cNvSpPr/>
          <p:nvPr/>
        </p:nvSpPr>
        <p:spPr>
          <a:xfrm>
            <a:off x="2338088" y="2967335"/>
            <a:ext cx="4467826" cy="923330"/>
          </a:xfrm>
          <a:prstGeom prst="rect">
            <a:avLst/>
          </a:prstGeom>
          <a:noFill/>
        </p:spPr>
        <p:txBody>
          <a:bodyPr wrap="none" lIns="91440" tIns="45720" rIns="91440" bIns="45720">
            <a:spAutoFit/>
          </a:bodyPr>
          <a:lstStyle/>
          <a:p>
            <a:pPr algn="ctr"/>
            <a:r>
              <a:rPr lang="en-US" sz="5400" b="1" cap="none" spc="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THANK YOU</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306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6C3DB223-1F0B-0A2B-5961-2AD14C626521}"/>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Times New Roman" panose="02020603050405020304" pitchFamily="18" charset="0"/>
                <a:cs typeface="Times New Roman" panose="02020603050405020304" pitchFamily="18" charset="0"/>
              </a:rPr>
              <a:t>OVERVIEW</a:t>
            </a:r>
          </a:p>
        </p:txBody>
      </p:sp>
      <p:sp>
        <p:nvSpPr>
          <p:cNvPr id="22531" name="Content Placeholder 2">
            <a:extLst>
              <a:ext uri="{FF2B5EF4-FFF2-40B4-BE49-F238E27FC236}">
                <a16:creationId xmlns:a16="http://schemas.microsoft.com/office/drawing/2014/main" id="{9902DB3E-8E4E-C66A-1ED5-946CDB7371DD}"/>
              </a:ext>
            </a:extLst>
          </p:cNvPr>
          <p:cNvSpPr>
            <a:spLocks noGrp="1" noChangeArrowheads="1"/>
          </p:cNvSpPr>
          <p:nvPr>
            <p:ph idx="1"/>
          </p:nvPr>
        </p:nvSpPr>
        <p:spPr>
          <a:xfrm>
            <a:off x="1676400" y="1752600"/>
            <a:ext cx="6591300" cy="3778250"/>
          </a:xfrm>
        </p:spPr>
        <p:txBody>
          <a:bodyPr/>
          <a:lstStyle/>
          <a:p>
            <a:pPr eaLnBrk="1" hangingPunct="1">
              <a:defRPr/>
            </a:pPr>
            <a:r>
              <a:rPr lang="en-IN" altLang="en-US" sz="2400" dirty="0">
                <a:latin typeface="Times New Roman" panose="02020603050405020304" pitchFamily="18" charset="0"/>
                <a:cs typeface="Times New Roman" panose="02020603050405020304" pitchFamily="18" charset="0"/>
              </a:rPr>
              <a:t>Abstract</a:t>
            </a:r>
          </a:p>
          <a:p>
            <a:pPr eaLnBrk="1" hangingPunct="1">
              <a:defRPr/>
            </a:pPr>
            <a:r>
              <a:rPr lang="en-IN" altLang="en-US" sz="2400" dirty="0">
                <a:latin typeface="Times New Roman" panose="02020603050405020304" pitchFamily="18" charset="0"/>
                <a:cs typeface="Times New Roman" panose="02020603050405020304" pitchFamily="18" charset="0"/>
              </a:rPr>
              <a:t>Problem Statement</a:t>
            </a:r>
          </a:p>
          <a:p>
            <a:pPr eaLnBrk="1" hangingPunct="1">
              <a:defRPr/>
            </a:pPr>
            <a:r>
              <a:rPr lang="en-IN" altLang="en-US" sz="2400" dirty="0">
                <a:latin typeface="Times New Roman" panose="02020603050405020304" pitchFamily="18" charset="0"/>
                <a:cs typeface="Times New Roman" panose="02020603050405020304" pitchFamily="18" charset="0"/>
              </a:rPr>
              <a:t>Introduction</a:t>
            </a:r>
          </a:p>
          <a:p>
            <a:pPr eaLnBrk="1" hangingPunct="1">
              <a:defRPr/>
            </a:pPr>
            <a:r>
              <a:rPr lang="en-IN" altLang="en-US" sz="2400" dirty="0">
                <a:latin typeface="Times New Roman" panose="02020603050405020304" pitchFamily="18" charset="0"/>
                <a:cs typeface="Times New Roman" panose="02020603050405020304" pitchFamily="18" charset="0"/>
              </a:rPr>
              <a:t>Literature Survey</a:t>
            </a:r>
          </a:p>
          <a:p>
            <a:pPr eaLnBrk="1" hangingPunct="1">
              <a:defRPr/>
            </a:pPr>
            <a:r>
              <a:rPr lang="en-IN" altLang="en-US" sz="2400" dirty="0">
                <a:latin typeface="Times New Roman" panose="02020603050405020304" pitchFamily="18" charset="0"/>
                <a:cs typeface="Times New Roman" panose="02020603050405020304" pitchFamily="18" charset="0"/>
              </a:rPr>
              <a:t>Flow chart</a:t>
            </a:r>
          </a:p>
          <a:p>
            <a:pPr eaLnBrk="1" hangingPunct="1">
              <a:defRPr/>
            </a:pPr>
            <a:r>
              <a:rPr lang="en-GB" altLang="en-US" sz="2400" dirty="0">
                <a:latin typeface="Times New Roman" panose="02020603050405020304" pitchFamily="18" charset="0"/>
                <a:cs typeface="Times New Roman" panose="02020603050405020304" pitchFamily="18" charset="0"/>
              </a:rPr>
              <a:t>Implementation</a:t>
            </a:r>
            <a:endParaRPr lang="en-IN" altLang="en-US" sz="2400" dirty="0">
              <a:latin typeface="Times New Roman" panose="02020603050405020304" pitchFamily="18" charset="0"/>
              <a:cs typeface="Times New Roman" panose="02020603050405020304" pitchFamily="18" charset="0"/>
            </a:endParaRPr>
          </a:p>
          <a:p>
            <a:pPr eaLnBrk="1" hangingPunct="1">
              <a:defRPr/>
            </a:pPr>
            <a:r>
              <a:rPr lang="en-IN" altLang="en-US" sz="2400" dirty="0">
                <a:latin typeface="Times New Roman" panose="02020603050405020304" pitchFamily="18" charset="0"/>
                <a:cs typeface="Times New Roman" panose="02020603050405020304" pitchFamily="18" charset="0"/>
              </a:rPr>
              <a:t>References</a:t>
            </a:r>
          </a:p>
          <a:p>
            <a:pPr eaLnBrk="1" hangingPunct="1">
              <a:defRPr/>
            </a:pPr>
            <a:endParaRPr lang="en-IN" altLang="en-US" dirty="0">
              <a:latin typeface="Calibri" panose="020F0502020204030204" pitchFamily="34" charset="0"/>
              <a:cs typeface="Calibri" panose="020F0502020204030204" pitchFamily="34" charset="0"/>
            </a:endParaRPr>
          </a:p>
          <a:p>
            <a:pPr marL="0" indent="0" eaLnBrk="1" hangingPunct="1">
              <a:buFont typeface="Wingdings 3" panose="05040102010807070707" pitchFamily="18" charset="2"/>
              <a:buNone/>
              <a:defRPr/>
            </a:pPr>
            <a:endParaRPr lang="en-IN" altLang="en-US" dirty="0">
              <a:latin typeface="Calibri" panose="020F0502020204030204" pitchFamily="34" charset="0"/>
              <a:cs typeface="Calibri" panose="020F0502020204030204" pitchFamily="34" charset="0"/>
            </a:endParaRPr>
          </a:p>
          <a:p>
            <a:pPr marL="0" indent="0" eaLnBrk="1" hangingPunct="1">
              <a:buFont typeface="Wingdings 3" panose="05040102010807070707" pitchFamily="18" charset="2"/>
              <a:buNone/>
              <a:defRPr/>
            </a:pPr>
            <a:endParaRPr lang="en-IN" altLang="en-US" dirty="0">
              <a:latin typeface="Calibri" panose="020F0502020204030204" pitchFamily="34" charset="0"/>
              <a:cs typeface="Calibri" panose="020F0502020204030204" pitchFamily="34" charset="0"/>
            </a:endParaRPr>
          </a:p>
          <a:p>
            <a:pPr eaLnBrk="1" hangingPunct="1">
              <a:defRPr/>
            </a:pPr>
            <a:endParaRPr lang="en-IN" altLang="en-US" dirty="0">
              <a:latin typeface="Calibri" panose="020F0502020204030204" pitchFamily="34" charset="0"/>
              <a:cs typeface="Calibri" panose="020F0502020204030204" pitchFamily="34" charset="0"/>
            </a:endParaRPr>
          </a:p>
        </p:txBody>
      </p:sp>
      <p:sp>
        <p:nvSpPr>
          <p:cNvPr id="5" name="Footer Placeholder 4">
            <a:extLst>
              <a:ext uri="{FF2B5EF4-FFF2-40B4-BE49-F238E27FC236}">
                <a16:creationId xmlns:a16="http://schemas.microsoft.com/office/drawing/2014/main" id="{9BE47990-FB79-7CFE-DF88-040B8744C4DB}"/>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F191439C-48B6-568A-9873-D38D1B72D1E5}"/>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ABSTRACT</a:t>
            </a:r>
          </a:p>
        </p:txBody>
      </p:sp>
      <p:sp>
        <p:nvSpPr>
          <p:cNvPr id="23555" name="Content Placeholder 2">
            <a:extLst>
              <a:ext uri="{FF2B5EF4-FFF2-40B4-BE49-F238E27FC236}">
                <a16:creationId xmlns:a16="http://schemas.microsoft.com/office/drawing/2014/main" id="{0F8AD824-10E2-CBDD-CE68-4A71CFCC2706}"/>
              </a:ext>
            </a:extLst>
          </p:cNvPr>
          <p:cNvSpPr>
            <a:spLocks noGrp="1" noChangeArrowheads="1"/>
          </p:cNvSpPr>
          <p:nvPr>
            <p:ph idx="1"/>
          </p:nvPr>
        </p:nvSpPr>
        <p:spPr>
          <a:xfrm>
            <a:off x="762000" y="1447800"/>
            <a:ext cx="7620000" cy="3886200"/>
          </a:xfrm>
        </p:spPr>
        <p:txBody>
          <a:bodyPr>
            <a:normAutofit/>
          </a:bodyPr>
          <a:lstStyle/>
          <a:p>
            <a:pPr algn="just" eaLnBrk="1" hangingPunct="1"/>
            <a:r>
              <a:rPr lang="en-IN" altLang="en-US" sz="2400" dirty="0">
                <a:latin typeface="Times New Roman" panose="02020603050405020304" pitchFamily="18" charset="0"/>
                <a:cs typeface="Times New Roman" panose="02020603050405020304" pitchFamily="18" charset="0"/>
              </a:rPr>
              <a:t>Speech recognition technology is one of the fast growing technology.</a:t>
            </a:r>
          </a:p>
          <a:p>
            <a:pPr algn="just" eaLnBrk="1" hangingPunct="1"/>
            <a:r>
              <a:rPr lang="en-IN" altLang="en-US" sz="2400" dirty="0">
                <a:latin typeface="Times New Roman" panose="02020603050405020304" pitchFamily="18" charset="0"/>
                <a:cs typeface="Times New Roman" panose="02020603050405020304" pitchFamily="18" charset="0"/>
              </a:rPr>
              <a:t>There are many people who really want to make a note of many thing from the speeches give by the speakers in the seminars, technical talk, and conferences. </a:t>
            </a:r>
          </a:p>
          <a:p>
            <a:pPr algn="just" eaLnBrk="1" hangingPunct="1"/>
            <a:r>
              <a:rPr lang="en-IN" altLang="en-US" sz="2400" dirty="0">
                <a:latin typeface="Times New Roman" panose="02020603050405020304" pitchFamily="18" charset="0"/>
                <a:cs typeface="Times New Roman" panose="02020603050405020304" pitchFamily="18" charset="0"/>
              </a:rPr>
              <a:t>The project is designed and developed by keeping these kind of cases in mind to achieve this aim.</a:t>
            </a:r>
          </a:p>
        </p:txBody>
      </p:sp>
      <p:sp>
        <p:nvSpPr>
          <p:cNvPr id="7" name="Footer Placeholder 4">
            <a:extLst>
              <a:ext uri="{FF2B5EF4-FFF2-40B4-BE49-F238E27FC236}">
                <a16:creationId xmlns:a16="http://schemas.microsoft.com/office/drawing/2014/main" id="{B81CE62C-9197-D1BC-9985-9BD53825005F}"/>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5E7D-DD35-BDAE-4081-E337AECA80AD}"/>
              </a:ext>
            </a:extLst>
          </p:cNvPr>
          <p:cNvSpPr>
            <a:spLocks noGrp="1"/>
          </p:cNvSpPr>
          <p:nvPr>
            <p:ph type="title"/>
          </p:nvPr>
        </p:nvSpPr>
        <p:spPr>
          <a:xfrm>
            <a:off x="1562893" y="579438"/>
            <a:ext cx="6818313" cy="747712"/>
          </a:xfrm>
        </p:spPr>
        <p:txBody>
          <a:bodyPr rtlCol="0">
            <a:normAutofit fontScale="90000"/>
          </a:bodyPr>
          <a:lstStyle/>
          <a:p>
            <a:pPr eaLnBrk="1" fontAlgn="auto" hangingPunct="1">
              <a:spcAft>
                <a:spcPts val="0"/>
              </a:spcAft>
              <a:defRPr/>
            </a:pPr>
            <a:r>
              <a:rPr lang="en-IN" b="1" dirty="0">
                <a:latin typeface="Calibri" panose="020F0502020204030204" pitchFamily="34" charset="0"/>
                <a:cs typeface="Calibri" panose="020F0502020204030204" pitchFamily="34" charset="0"/>
              </a:rPr>
              <a:t>PROBLEM STATEMENT</a:t>
            </a:r>
            <a:br>
              <a:rPr lang="en-IN" b="1" dirty="0">
                <a:solidFill>
                  <a:schemeClr val="accent2">
                    <a:lumMod val="75000"/>
                  </a:schemeClr>
                </a:solidFill>
                <a:latin typeface="Calibri" panose="020F0502020204030204" pitchFamily="34" charset="0"/>
                <a:cs typeface="Calibri" panose="020F0502020204030204" pitchFamily="34" charset="0"/>
              </a:rPr>
            </a:br>
            <a:endParaRPr lang="en-IN" b="1" dirty="0">
              <a:solidFill>
                <a:schemeClr val="accent2">
                  <a:lumMod val="75000"/>
                </a:schemeClr>
              </a:solidFill>
              <a:latin typeface="Calibri" panose="020F0502020204030204" pitchFamily="34" charset="0"/>
              <a:cs typeface="Calibri" panose="020F0502020204030204" pitchFamily="34" charset="0"/>
            </a:endParaRPr>
          </a:p>
        </p:txBody>
      </p:sp>
      <p:sp>
        <p:nvSpPr>
          <p:cNvPr id="24579" name="Content Placeholder 2">
            <a:extLst>
              <a:ext uri="{FF2B5EF4-FFF2-40B4-BE49-F238E27FC236}">
                <a16:creationId xmlns:a16="http://schemas.microsoft.com/office/drawing/2014/main" id="{D860D406-6A36-D442-92D6-2C1E06D9436B}"/>
              </a:ext>
            </a:extLst>
          </p:cNvPr>
          <p:cNvSpPr>
            <a:spLocks noGrp="1" noChangeArrowheads="1"/>
          </p:cNvSpPr>
          <p:nvPr>
            <p:ph idx="1"/>
          </p:nvPr>
        </p:nvSpPr>
        <p:spPr>
          <a:xfrm>
            <a:off x="1066800" y="1752600"/>
            <a:ext cx="7200900" cy="3778250"/>
          </a:xfrm>
        </p:spPr>
        <p:txBody>
          <a:bodyPr>
            <a:normAutofit/>
          </a:bodyPr>
          <a:lstStyle/>
          <a:p>
            <a:pPr algn="just" eaLnBrk="1" hangingPunct="1"/>
            <a:r>
              <a:rPr lang="en-IN" altLang="en-US" sz="2000" dirty="0">
                <a:latin typeface="Times New Roman" panose="02020603050405020304" pitchFamily="18" charset="0"/>
                <a:cs typeface="Times New Roman" panose="02020603050405020304" pitchFamily="18" charset="0"/>
              </a:rPr>
              <a:t>Going and attending many speech ,lectures ,seminars to gain knowledge on a particular subject of interest. Unable to make note down all the important point should not be the reason of not gaining complete knowledge.</a:t>
            </a:r>
          </a:p>
          <a:p>
            <a:pPr algn="just" eaLnBrk="1" hangingPunct="1"/>
            <a:r>
              <a:rPr lang="en-IN" altLang="en-US" sz="2000" dirty="0">
                <a:latin typeface="Times New Roman" panose="02020603050405020304" pitchFamily="18" charset="0"/>
                <a:cs typeface="Times New Roman" panose="02020603050405020304" pitchFamily="18" charset="0"/>
              </a:rPr>
              <a:t>So , this project can solve the issue of the these kind of people just by pressing a button when required to note the points can help the person to gain complete knowledge given by the speakers.   </a:t>
            </a:r>
          </a:p>
        </p:txBody>
      </p:sp>
      <p:sp>
        <p:nvSpPr>
          <p:cNvPr id="6" name="Footer Placeholder 4">
            <a:extLst>
              <a:ext uri="{FF2B5EF4-FFF2-40B4-BE49-F238E27FC236}">
                <a16:creationId xmlns:a16="http://schemas.microsoft.com/office/drawing/2014/main" id="{57FD2175-7220-EC77-47E8-A253EF27C777}"/>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63E4422F-7E0C-7480-FD81-B1E45D42B64F}"/>
              </a:ext>
            </a:extLst>
          </p:cNvPr>
          <p:cNvSpPr>
            <a:spLocks noGrp="1" noChangeArrowheads="1"/>
          </p:cNvSpPr>
          <p:nvPr>
            <p:ph type="title"/>
          </p:nvPr>
        </p:nvSpPr>
        <p:spPr>
          <a:xfrm>
            <a:off x="1458737" y="576496"/>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INTRODUCTION</a:t>
            </a:r>
          </a:p>
        </p:txBody>
      </p:sp>
      <p:sp>
        <p:nvSpPr>
          <p:cNvPr id="25603" name="Content Placeholder 2">
            <a:extLst>
              <a:ext uri="{FF2B5EF4-FFF2-40B4-BE49-F238E27FC236}">
                <a16:creationId xmlns:a16="http://schemas.microsoft.com/office/drawing/2014/main" id="{7F74B59C-02D6-5341-FBD7-FA1A42F8B409}"/>
              </a:ext>
            </a:extLst>
          </p:cNvPr>
          <p:cNvSpPr>
            <a:spLocks noGrp="1" noChangeArrowheads="1"/>
          </p:cNvSpPr>
          <p:nvPr>
            <p:ph idx="1"/>
          </p:nvPr>
        </p:nvSpPr>
        <p:spPr>
          <a:xfrm>
            <a:off x="1181100" y="1539874"/>
            <a:ext cx="7277100" cy="4403725"/>
          </a:xfrm>
        </p:spPr>
        <p:txBody>
          <a:bodyPr>
            <a:normAutofit/>
          </a:bodyPr>
          <a:lstStyle/>
          <a:p>
            <a:pPr algn="just" eaLnBrk="1" hangingPunct="1"/>
            <a:r>
              <a:rPr lang="en-GB" altLang="en-US" sz="2000" dirty="0">
                <a:latin typeface="Times New Roman" panose="02020603050405020304" pitchFamily="18" charset="0"/>
                <a:cs typeface="Times New Roman" panose="02020603050405020304" pitchFamily="18" charset="0"/>
              </a:rPr>
              <a:t>Speech recognition technology has made significant strides, enabling virtual assistants like Siri and Google Assistant. It continues to improve in understanding various accents and languages, driving its adoption across industries for tasks like dictation, customer service automation, and more.</a:t>
            </a:r>
            <a:endParaRPr lang="en-IN" altLang="en-US" sz="2000" dirty="0">
              <a:latin typeface="Times New Roman" panose="02020603050405020304" pitchFamily="18" charset="0"/>
              <a:cs typeface="Times New Roman" panose="02020603050405020304" pitchFamily="18" charset="0"/>
            </a:endParaRPr>
          </a:p>
          <a:p>
            <a:pPr algn="just" eaLnBrk="1" hangingPunct="1"/>
            <a:r>
              <a:rPr lang="en-IN" altLang="en-US" sz="2000" dirty="0">
                <a:latin typeface="Times New Roman" panose="02020603050405020304" pitchFamily="18" charset="0"/>
                <a:cs typeface="Times New Roman" panose="02020603050405020304" pitchFamily="18" charset="0"/>
              </a:rPr>
              <a:t>To convert speech to text using Speech Recognition </a:t>
            </a:r>
          </a:p>
          <a:p>
            <a:pPr algn="just" eaLnBrk="1" hangingPunct="1"/>
            <a:r>
              <a:rPr lang="en-IN" altLang="en-US" sz="2000" dirty="0">
                <a:latin typeface="Times New Roman" panose="02020603050405020304" pitchFamily="18" charset="0"/>
                <a:cs typeface="Times New Roman" panose="02020603050405020304" pitchFamily="18" charset="0"/>
              </a:rPr>
              <a:t>To develop an interface to convert speech to text . Which can be used easily by user to take the notes.</a:t>
            </a:r>
          </a:p>
          <a:p>
            <a:pPr algn="just" eaLnBrk="1" hangingPunct="1"/>
            <a:r>
              <a:rPr lang="en-IN" altLang="en-US" sz="2000" dirty="0">
                <a:latin typeface="Times New Roman" panose="02020603050405020304" pitchFamily="18" charset="0"/>
                <a:cs typeface="Times New Roman" panose="02020603050405020304" pitchFamily="18" charset="0"/>
              </a:rPr>
              <a:t>It can be useful in the real world to make notes of the required things. </a:t>
            </a:r>
          </a:p>
        </p:txBody>
      </p:sp>
      <p:sp>
        <p:nvSpPr>
          <p:cNvPr id="6" name="Footer Placeholder 4">
            <a:extLst>
              <a:ext uri="{FF2B5EF4-FFF2-40B4-BE49-F238E27FC236}">
                <a16:creationId xmlns:a16="http://schemas.microsoft.com/office/drawing/2014/main" id="{58CED31C-0E02-22B3-8FE2-05816DACBC85}"/>
              </a:ext>
            </a:extLst>
          </p:cNvPr>
          <p:cNvSpPr>
            <a:spLocks noGrp="1"/>
          </p:cNvSpPr>
          <p:nvPr>
            <p:ph type="ftr" sz="quarter" idx="11"/>
          </p:nvPr>
        </p:nvSpPr>
        <p:spPr>
          <a:xfrm>
            <a:off x="1275605" y="6275387"/>
            <a:ext cx="5716488" cy="365125"/>
          </a:xfrm>
        </p:spPr>
        <p:txBody>
          <a:bodyPr/>
          <a:lstStyle/>
          <a:p>
            <a:pPr algn="ctr">
              <a:defRPr/>
            </a:pPr>
            <a:r>
              <a:rPr lang="en-US" altLang="en-US" dirty="0"/>
              <a:t>Dept of CSE(AI&amp;ML) SOE-Dayananda Sagar University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5EE4-344C-207E-F40A-A8B1B1BDF9A1}"/>
              </a:ext>
            </a:extLst>
          </p:cNvPr>
          <p:cNvSpPr>
            <a:spLocks noGrp="1"/>
          </p:cNvSpPr>
          <p:nvPr>
            <p:ph type="title"/>
          </p:nvPr>
        </p:nvSpPr>
        <p:spPr>
          <a:xfrm>
            <a:off x="1277400" y="541284"/>
            <a:ext cx="6589200" cy="1280890"/>
          </a:xfrm>
        </p:spPr>
        <p:txBody>
          <a:bodyPr/>
          <a:lstStyle/>
          <a:p>
            <a:r>
              <a:rPr lang="en-IN" b="1" dirty="0"/>
              <a:t>LITERATURE SURVEY</a:t>
            </a:r>
          </a:p>
        </p:txBody>
      </p:sp>
      <p:sp>
        <p:nvSpPr>
          <p:cNvPr id="4" name="Footer Placeholder 3">
            <a:extLst>
              <a:ext uri="{FF2B5EF4-FFF2-40B4-BE49-F238E27FC236}">
                <a16:creationId xmlns:a16="http://schemas.microsoft.com/office/drawing/2014/main" id="{F0352CA7-2B5E-EE02-6574-A9C1D69D021C}"/>
              </a:ext>
            </a:extLst>
          </p:cNvPr>
          <p:cNvSpPr>
            <a:spLocks noGrp="1"/>
          </p:cNvSpPr>
          <p:nvPr>
            <p:ph type="ftr" sz="quarter" idx="11"/>
          </p:nvPr>
        </p:nvSpPr>
        <p:spPr/>
        <p:txBody>
          <a:bodyPr/>
          <a:lstStyle/>
          <a:p>
            <a:pPr>
              <a:defRPr/>
            </a:pPr>
            <a:r>
              <a:rPr lang="en-US" altLang="en-US"/>
              <a:t>Dept of CSE., SOE-Dayananda Sagar University</a:t>
            </a:r>
          </a:p>
        </p:txBody>
      </p:sp>
      <p:sp>
        <p:nvSpPr>
          <p:cNvPr id="3" name="Date Placeholder 3">
            <a:extLst>
              <a:ext uri="{FF2B5EF4-FFF2-40B4-BE49-F238E27FC236}">
                <a16:creationId xmlns:a16="http://schemas.microsoft.com/office/drawing/2014/main" id="{FDAFF175-C364-AED0-AC00-5E9DEDE360FE}"/>
              </a:ext>
            </a:extLst>
          </p:cNvPr>
          <p:cNvSpPr>
            <a:spLocks noGrp="1"/>
          </p:cNvSpPr>
          <p:nvPr/>
        </p:nvSpPr>
        <p:spPr>
          <a:xfrm>
            <a:off x="7557423" y="5719794"/>
            <a:ext cx="1066800" cy="344258"/>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1E6FCB25-B060-414D-BB15-BA3E0797E73D}" type="datetime1">
              <a:rPr lang="en-US"/>
              <a:pPr>
                <a:defRPr/>
              </a:pPr>
              <a:t>5/26/2025</a:t>
            </a:fld>
            <a:endParaRPr lang="en-US" altLang="en-US" dirty="0"/>
          </a:p>
        </p:txBody>
      </p:sp>
      <p:sp>
        <p:nvSpPr>
          <p:cNvPr id="5" name="Footer Placeholder 4">
            <a:extLst>
              <a:ext uri="{FF2B5EF4-FFF2-40B4-BE49-F238E27FC236}">
                <a16:creationId xmlns:a16="http://schemas.microsoft.com/office/drawing/2014/main" id="{5B7CF705-9FAC-1808-98D7-BAD1E7783969}"/>
              </a:ext>
            </a:extLst>
          </p:cNvPr>
          <p:cNvSpPr>
            <a:spLocks noGrp="1"/>
          </p:cNvSpPr>
          <p:nvPr/>
        </p:nvSpPr>
        <p:spPr>
          <a:xfrm>
            <a:off x="1790957" y="5719230"/>
            <a:ext cx="5716588" cy="339825"/>
          </a:xfrm>
          <a:prstGeom prst="rect">
            <a:avLst/>
          </a:prstGeom>
        </p:spPr>
        <p:txBody>
          <a:bodyPr vert="horz" lIns="91440" tIns="45720" rIns="91440" bIns="45720" rtlCol="0" anchor="ctr"/>
          <a:lstStyle>
            <a:defPPr>
              <a:defRPr lang="en-US"/>
            </a:defPPr>
            <a:lvl1pPr algn="l"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lgn="ctr">
              <a:defRPr/>
            </a:pPr>
            <a:r>
              <a:rPr lang="en-US" altLang="en-US" dirty="0"/>
              <a:t>Dept of CSE., SOE-Dayananda Sagar University</a:t>
            </a:r>
          </a:p>
        </p:txBody>
      </p:sp>
      <p:pic>
        <p:nvPicPr>
          <p:cNvPr id="7" name="table">
            <a:extLst>
              <a:ext uri="{FF2B5EF4-FFF2-40B4-BE49-F238E27FC236}">
                <a16:creationId xmlns:a16="http://schemas.microsoft.com/office/drawing/2014/main" id="{01143EB2-CFB5-A3C9-F0DF-9229397E4D2A}"/>
              </a:ext>
            </a:extLst>
          </p:cNvPr>
          <p:cNvPicPr>
            <a:picLocks noChangeAspect="1"/>
          </p:cNvPicPr>
          <p:nvPr/>
        </p:nvPicPr>
        <p:blipFill>
          <a:blip r:embed="rId2"/>
          <a:stretch>
            <a:fillRect/>
          </a:stretch>
        </p:blipFill>
        <p:spPr>
          <a:xfrm>
            <a:off x="571559" y="1219200"/>
            <a:ext cx="8458200" cy="5486400"/>
          </a:xfrm>
          <a:prstGeom prst="rect">
            <a:avLst/>
          </a:prstGeom>
        </p:spPr>
      </p:pic>
    </p:spTree>
    <p:extLst>
      <p:ext uri="{BB962C8B-B14F-4D97-AF65-F5344CB8AC3E}">
        <p14:creationId xmlns:p14="http://schemas.microsoft.com/office/powerpoint/2010/main" val="424672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15DE-9CB5-5794-A264-EAD96F345C50}"/>
              </a:ext>
            </a:extLst>
          </p:cNvPr>
          <p:cNvSpPr>
            <a:spLocks noGrp="1"/>
          </p:cNvSpPr>
          <p:nvPr>
            <p:ph type="title"/>
          </p:nvPr>
        </p:nvSpPr>
        <p:spPr>
          <a:xfrm>
            <a:off x="1506059" y="609600"/>
            <a:ext cx="6589200" cy="1280890"/>
          </a:xfrm>
        </p:spPr>
        <p:txBody>
          <a:bodyPr/>
          <a:lstStyle/>
          <a:p>
            <a:r>
              <a:rPr lang="en-IN" b="1" dirty="0"/>
              <a:t>LITERATURE SURVEY</a:t>
            </a:r>
          </a:p>
        </p:txBody>
      </p:sp>
      <p:sp>
        <p:nvSpPr>
          <p:cNvPr id="4" name="Footer Placeholder 3">
            <a:extLst>
              <a:ext uri="{FF2B5EF4-FFF2-40B4-BE49-F238E27FC236}">
                <a16:creationId xmlns:a16="http://schemas.microsoft.com/office/drawing/2014/main" id="{2CE81809-9CC9-70DB-2BA9-E3F1DF14F449}"/>
              </a:ext>
            </a:extLst>
          </p:cNvPr>
          <p:cNvSpPr>
            <a:spLocks noGrp="1"/>
          </p:cNvSpPr>
          <p:nvPr>
            <p:ph type="ftr" sz="quarter" idx="11"/>
          </p:nvPr>
        </p:nvSpPr>
        <p:spPr/>
        <p:txBody>
          <a:bodyPr/>
          <a:lstStyle/>
          <a:p>
            <a:pPr>
              <a:defRPr/>
            </a:pPr>
            <a:r>
              <a:rPr lang="en-US" altLang="en-US"/>
              <a:t>Dept of CSE., SOE-Dayananda Sagar University</a:t>
            </a:r>
          </a:p>
        </p:txBody>
      </p:sp>
      <p:pic>
        <p:nvPicPr>
          <p:cNvPr id="3" name="table">
            <a:extLst>
              <a:ext uri="{FF2B5EF4-FFF2-40B4-BE49-F238E27FC236}">
                <a16:creationId xmlns:a16="http://schemas.microsoft.com/office/drawing/2014/main" id="{5D94B9B9-5A59-D59E-FDAF-5D0D7F66458B}"/>
              </a:ext>
            </a:extLst>
          </p:cNvPr>
          <p:cNvPicPr>
            <a:picLocks noChangeAspect="1"/>
          </p:cNvPicPr>
          <p:nvPr/>
        </p:nvPicPr>
        <p:blipFill>
          <a:blip r:embed="rId2"/>
          <a:stretch>
            <a:fillRect/>
          </a:stretch>
        </p:blipFill>
        <p:spPr>
          <a:xfrm>
            <a:off x="381000" y="1524000"/>
            <a:ext cx="8701127" cy="2920591"/>
          </a:xfrm>
          <a:prstGeom prst="rect">
            <a:avLst/>
          </a:prstGeom>
        </p:spPr>
      </p:pic>
    </p:spTree>
    <p:extLst>
      <p:ext uri="{BB962C8B-B14F-4D97-AF65-F5344CB8AC3E}">
        <p14:creationId xmlns:p14="http://schemas.microsoft.com/office/powerpoint/2010/main" val="35897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DDA4544D-84DF-81C0-6CDE-52B27E638830}"/>
              </a:ext>
            </a:extLst>
          </p:cNvPr>
          <p:cNvSpPr>
            <a:spLocks noGrp="1" noChangeArrowheads="1"/>
          </p:cNvSpPr>
          <p:nvPr>
            <p:ph type="title"/>
          </p:nvPr>
        </p:nvSpPr>
        <p:spPr>
          <a:xfrm>
            <a:off x="1676400" y="304800"/>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FLOW CHART</a:t>
            </a:r>
          </a:p>
        </p:txBody>
      </p:sp>
      <p:sp>
        <p:nvSpPr>
          <p:cNvPr id="3" name="Rectangle 2">
            <a:extLst>
              <a:ext uri="{FF2B5EF4-FFF2-40B4-BE49-F238E27FC236}">
                <a16:creationId xmlns:a16="http://schemas.microsoft.com/office/drawing/2014/main" id="{2EA9A833-E15E-F191-37E9-827D1BEEC6B5}"/>
              </a:ext>
            </a:extLst>
          </p:cNvPr>
          <p:cNvSpPr/>
          <p:nvPr/>
        </p:nvSpPr>
        <p:spPr>
          <a:xfrm>
            <a:off x="4836964" y="458445"/>
            <a:ext cx="2478236" cy="2786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Start main thread</a:t>
            </a:r>
          </a:p>
          <a:p>
            <a:pPr algn="ctr"/>
            <a:r>
              <a:rPr lang="en-US" sz="900" dirty="0"/>
              <a:t>Entry point of main program</a:t>
            </a:r>
            <a:endParaRPr lang="en-IN" sz="900" dirty="0"/>
          </a:p>
        </p:txBody>
      </p:sp>
      <p:cxnSp>
        <p:nvCxnSpPr>
          <p:cNvPr id="5" name="Straight Arrow Connector 4">
            <a:extLst>
              <a:ext uri="{FF2B5EF4-FFF2-40B4-BE49-F238E27FC236}">
                <a16:creationId xmlns:a16="http://schemas.microsoft.com/office/drawing/2014/main" id="{37C04298-C9AE-7D6C-030E-8561BCC39838}"/>
              </a:ext>
            </a:extLst>
          </p:cNvPr>
          <p:cNvCxnSpPr>
            <a:cxnSpLocks/>
            <a:stCxn id="3" idx="2"/>
          </p:cNvCxnSpPr>
          <p:nvPr/>
        </p:nvCxnSpPr>
        <p:spPr>
          <a:xfrm flipH="1">
            <a:off x="6056164" y="737139"/>
            <a:ext cx="19918" cy="253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0776ADC-BF84-12BB-5A34-5735162AD6B1}"/>
              </a:ext>
            </a:extLst>
          </p:cNvPr>
          <p:cNvSpPr/>
          <p:nvPr/>
        </p:nvSpPr>
        <p:spPr>
          <a:xfrm>
            <a:off x="4692241" y="979653"/>
            <a:ext cx="2831631" cy="2534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Initialize Recognizer</a:t>
            </a:r>
          </a:p>
          <a:p>
            <a:pPr algn="ctr"/>
            <a:r>
              <a:rPr lang="en-US" sz="900" dirty="0"/>
              <a:t>Create an instance of the speech recognizer</a:t>
            </a:r>
            <a:endParaRPr lang="en-IN" sz="900" dirty="0"/>
          </a:p>
        </p:txBody>
      </p:sp>
      <p:cxnSp>
        <p:nvCxnSpPr>
          <p:cNvPr id="15" name="Straight Arrow Connector 14">
            <a:extLst>
              <a:ext uri="{FF2B5EF4-FFF2-40B4-BE49-F238E27FC236}">
                <a16:creationId xmlns:a16="http://schemas.microsoft.com/office/drawing/2014/main" id="{2EDBBD8D-A15E-46A9-E108-388C415FACB2}"/>
              </a:ext>
            </a:extLst>
          </p:cNvPr>
          <p:cNvCxnSpPr>
            <a:cxnSpLocks/>
          </p:cNvCxnSpPr>
          <p:nvPr/>
        </p:nvCxnSpPr>
        <p:spPr>
          <a:xfrm>
            <a:off x="6019800" y="1208254"/>
            <a:ext cx="0" cy="239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E0D129B-6664-5CA9-015C-74C81F6FA4B0}"/>
              </a:ext>
            </a:extLst>
          </p:cNvPr>
          <p:cNvSpPr/>
          <p:nvPr/>
        </p:nvSpPr>
        <p:spPr>
          <a:xfrm>
            <a:off x="4692241" y="1450769"/>
            <a:ext cx="3124196" cy="2765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Use Default Microphone</a:t>
            </a:r>
          </a:p>
          <a:p>
            <a:pPr algn="ctr"/>
            <a:r>
              <a:rPr lang="en-US" sz="800" dirty="0"/>
              <a:t>Set the default microphone as the audio source.</a:t>
            </a:r>
            <a:endParaRPr lang="en-IN" sz="800" dirty="0"/>
          </a:p>
        </p:txBody>
      </p:sp>
      <p:cxnSp>
        <p:nvCxnSpPr>
          <p:cNvPr id="18" name="Straight Arrow Connector 17">
            <a:extLst>
              <a:ext uri="{FF2B5EF4-FFF2-40B4-BE49-F238E27FC236}">
                <a16:creationId xmlns:a16="http://schemas.microsoft.com/office/drawing/2014/main" id="{1F9CBBE7-0E83-8DE7-D0AE-AD74C7E9F7F6}"/>
              </a:ext>
            </a:extLst>
          </p:cNvPr>
          <p:cNvCxnSpPr>
            <a:cxnSpLocks/>
          </p:cNvCxnSpPr>
          <p:nvPr/>
        </p:nvCxnSpPr>
        <p:spPr>
          <a:xfrm flipH="1">
            <a:off x="6030633" y="1685900"/>
            <a:ext cx="1" cy="290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22AADF6-F5F7-26BE-110C-48ED552F1708}"/>
              </a:ext>
            </a:extLst>
          </p:cNvPr>
          <p:cNvSpPr/>
          <p:nvPr/>
        </p:nvSpPr>
        <p:spPr>
          <a:xfrm>
            <a:off x="4572000" y="1976785"/>
            <a:ext cx="3124188" cy="2351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Adjust for Ambient Noise Analyze the background noise and adjust the recognizer's sensitivity</a:t>
            </a:r>
            <a:endParaRPr lang="en-IN" sz="900" dirty="0"/>
          </a:p>
        </p:txBody>
      </p:sp>
      <p:cxnSp>
        <p:nvCxnSpPr>
          <p:cNvPr id="22" name="Straight Arrow Connector 21">
            <a:extLst>
              <a:ext uri="{FF2B5EF4-FFF2-40B4-BE49-F238E27FC236}">
                <a16:creationId xmlns:a16="http://schemas.microsoft.com/office/drawing/2014/main" id="{3CEC3C3F-DA9C-6207-E0EA-1631D41E0E76}"/>
              </a:ext>
            </a:extLst>
          </p:cNvPr>
          <p:cNvCxnSpPr>
            <a:cxnSpLocks/>
          </p:cNvCxnSpPr>
          <p:nvPr/>
        </p:nvCxnSpPr>
        <p:spPr>
          <a:xfrm>
            <a:off x="6056164" y="2211916"/>
            <a:ext cx="0" cy="28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57092E6-F2F0-4E4A-7963-74B318DF0D3C}"/>
              </a:ext>
            </a:extLst>
          </p:cNvPr>
          <p:cNvSpPr/>
          <p:nvPr/>
        </p:nvSpPr>
        <p:spPr>
          <a:xfrm>
            <a:off x="4513545" y="2516470"/>
            <a:ext cx="3182638" cy="2351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Capture Audio Input</a:t>
            </a:r>
          </a:p>
          <a:p>
            <a:pPr algn="ctr"/>
            <a:r>
              <a:rPr lang="en-US" sz="800" dirty="0"/>
              <a:t>Continuously listen for speech input from the microphone</a:t>
            </a:r>
            <a:endParaRPr lang="en-IN" sz="800" dirty="0"/>
          </a:p>
        </p:txBody>
      </p:sp>
      <p:cxnSp>
        <p:nvCxnSpPr>
          <p:cNvPr id="27" name="Straight Arrow Connector 26">
            <a:extLst>
              <a:ext uri="{FF2B5EF4-FFF2-40B4-BE49-F238E27FC236}">
                <a16:creationId xmlns:a16="http://schemas.microsoft.com/office/drawing/2014/main" id="{3417CD6A-662F-6BED-3EB9-55A92F377D62}"/>
              </a:ext>
            </a:extLst>
          </p:cNvPr>
          <p:cNvCxnSpPr>
            <a:cxnSpLocks/>
            <a:stCxn id="24" idx="2"/>
          </p:cNvCxnSpPr>
          <p:nvPr/>
        </p:nvCxnSpPr>
        <p:spPr>
          <a:xfrm flipH="1">
            <a:off x="3581400" y="2751601"/>
            <a:ext cx="2523464" cy="524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855ECD5C-EB6C-23AA-A975-7561F0F34264}"/>
              </a:ext>
            </a:extLst>
          </p:cNvPr>
          <p:cNvSpPr/>
          <p:nvPr/>
        </p:nvSpPr>
        <p:spPr>
          <a:xfrm>
            <a:off x="1922745" y="3311420"/>
            <a:ext cx="2590800" cy="2699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Perform Speech Recognition Use the recognizer to convert the audio input into text.</a:t>
            </a:r>
            <a:endParaRPr lang="en-IN" sz="800" dirty="0"/>
          </a:p>
        </p:txBody>
      </p:sp>
      <p:cxnSp>
        <p:nvCxnSpPr>
          <p:cNvPr id="30" name="Straight Arrow Connector 29">
            <a:extLst>
              <a:ext uri="{FF2B5EF4-FFF2-40B4-BE49-F238E27FC236}">
                <a16:creationId xmlns:a16="http://schemas.microsoft.com/office/drawing/2014/main" id="{0C8BE4FD-E508-5FA9-9B97-1C3B6CA34DB5}"/>
              </a:ext>
            </a:extLst>
          </p:cNvPr>
          <p:cNvCxnSpPr>
            <a:cxnSpLocks/>
            <a:stCxn id="28" idx="2"/>
          </p:cNvCxnSpPr>
          <p:nvPr/>
        </p:nvCxnSpPr>
        <p:spPr>
          <a:xfrm>
            <a:off x="3218145" y="3581401"/>
            <a:ext cx="0" cy="228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BBD28E9-F83F-1E2D-EB10-074F8E8A92E6}"/>
              </a:ext>
            </a:extLst>
          </p:cNvPr>
          <p:cNvSpPr/>
          <p:nvPr/>
        </p:nvSpPr>
        <p:spPr>
          <a:xfrm>
            <a:off x="1922744" y="3810000"/>
            <a:ext cx="2649255" cy="2699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Recognition Successful?</a:t>
            </a:r>
          </a:p>
          <a:p>
            <a:pPr algn="ctr"/>
            <a:r>
              <a:rPr lang="en-US" sz="800" dirty="0"/>
              <a:t>Check if the speech recognition was successful.</a:t>
            </a:r>
            <a:endParaRPr lang="en-IN" sz="800" dirty="0"/>
          </a:p>
        </p:txBody>
      </p:sp>
      <p:sp>
        <p:nvSpPr>
          <p:cNvPr id="38" name="Rectangle 37">
            <a:extLst>
              <a:ext uri="{FF2B5EF4-FFF2-40B4-BE49-F238E27FC236}">
                <a16:creationId xmlns:a16="http://schemas.microsoft.com/office/drawing/2014/main" id="{8473CE3B-B745-0D86-8481-DB3960CB6A4E}"/>
              </a:ext>
            </a:extLst>
          </p:cNvPr>
          <p:cNvSpPr/>
          <p:nvPr/>
        </p:nvSpPr>
        <p:spPr>
          <a:xfrm>
            <a:off x="2637772" y="4349962"/>
            <a:ext cx="1219199" cy="2220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successful</a:t>
            </a:r>
            <a:endParaRPr lang="en-IN" sz="900" dirty="0"/>
          </a:p>
        </p:txBody>
      </p:sp>
      <p:cxnSp>
        <p:nvCxnSpPr>
          <p:cNvPr id="40" name="Straight Arrow Connector 39">
            <a:extLst>
              <a:ext uri="{FF2B5EF4-FFF2-40B4-BE49-F238E27FC236}">
                <a16:creationId xmlns:a16="http://schemas.microsoft.com/office/drawing/2014/main" id="{80187C9E-DD97-62DA-E9F9-B2210983ED65}"/>
              </a:ext>
            </a:extLst>
          </p:cNvPr>
          <p:cNvCxnSpPr>
            <a:stCxn id="38" idx="2"/>
          </p:cNvCxnSpPr>
          <p:nvPr/>
        </p:nvCxnSpPr>
        <p:spPr>
          <a:xfrm flipH="1">
            <a:off x="3247371" y="4572000"/>
            <a:ext cx="1"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C0E5290-F095-FBB1-236F-C33FE287F6D0}"/>
              </a:ext>
            </a:extLst>
          </p:cNvPr>
          <p:cNvSpPr/>
          <p:nvPr/>
        </p:nvSpPr>
        <p:spPr>
          <a:xfrm>
            <a:off x="1841582" y="4959036"/>
            <a:ext cx="2671955" cy="2699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Print Recognized Text</a:t>
            </a:r>
          </a:p>
          <a:p>
            <a:pPr algn="ctr"/>
            <a:r>
              <a:rPr lang="en-US" sz="900" dirty="0"/>
              <a:t>Display the recognized speech text</a:t>
            </a:r>
            <a:endParaRPr lang="en-IN" sz="900" dirty="0"/>
          </a:p>
        </p:txBody>
      </p:sp>
      <p:cxnSp>
        <p:nvCxnSpPr>
          <p:cNvPr id="43" name="Straight Connector 42">
            <a:extLst>
              <a:ext uri="{FF2B5EF4-FFF2-40B4-BE49-F238E27FC236}">
                <a16:creationId xmlns:a16="http://schemas.microsoft.com/office/drawing/2014/main" id="{E3EEF99F-2CE6-FBCA-9298-81C4BE32B98B}"/>
              </a:ext>
            </a:extLst>
          </p:cNvPr>
          <p:cNvCxnSpPr/>
          <p:nvPr/>
        </p:nvCxnSpPr>
        <p:spPr>
          <a:xfrm flipH="1">
            <a:off x="6324600" y="2751601"/>
            <a:ext cx="76200" cy="220199"/>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694E997-2E43-FE0E-43F1-148AD6208059}"/>
              </a:ext>
            </a:extLst>
          </p:cNvPr>
          <p:cNvSpPr/>
          <p:nvPr/>
        </p:nvSpPr>
        <p:spPr>
          <a:xfrm>
            <a:off x="5867400" y="2986731"/>
            <a:ext cx="1143000" cy="160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800" dirty="0"/>
              <a:t>Keyboard Interrupt</a:t>
            </a:r>
          </a:p>
        </p:txBody>
      </p:sp>
      <p:cxnSp>
        <p:nvCxnSpPr>
          <p:cNvPr id="46" name="Straight Arrow Connector 45">
            <a:extLst>
              <a:ext uri="{FF2B5EF4-FFF2-40B4-BE49-F238E27FC236}">
                <a16:creationId xmlns:a16="http://schemas.microsoft.com/office/drawing/2014/main" id="{756499DD-CF62-B740-1F96-D59CA16E1CE8}"/>
              </a:ext>
            </a:extLst>
          </p:cNvPr>
          <p:cNvCxnSpPr/>
          <p:nvPr/>
        </p:nvCxnSpPr>
        <p:spPr>
          <a:xfrm>
            <a:off x="6324600" y="3146888"/>
            <a:ext cx="0" cy="164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6B2BF261-AEDF-E8AC-10C6-A8F9D24E855B}"/>
              </a:ext>
            </a:extLst>
          </p:cNvPr>
          <p:cNvSpPr/>
          <p:nvPr/>
        </p:nvSpPr>
        <p:spPr>
          <a:xfrm>
            <a:off x="5257801" y="3301766"/>
            <a:ext cx="2285998" cy="2699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a:t>Stop Continuous Recognition</a:t>
            </a:r>
          </a:p>
          <a:p>
            <a:pPr algn="ctr"/>
            <a:r>
              <a:rPr lang="en-US" sz="800"/>
              <a:t>Exit the speech recognition loop</a:t>
            </a:r>
            <a:endParaRPr lang="en-IN" sz="800" dirty="0"/>
          </a:p>
        </p:txBody>
      </p:sp>
      <p:sp>
        <p:nvSpPr>
          <p:cNvPr id="48" name="Rectangle 47">
            <a:extLst>
              <a:ext uri="{FF2B5EF4-FFF2-40B4-BE49-F238E27FC236}">
                <a16:creationId xmlns:a16="http://schemas.microsoft.com/office/drawing/2014/main" id="{4DAD325E-3D1F-3A94-1F64-4A2ACC02B517}"/>
              </a:ext>
            </a:extLst>
          </p:cNvPr>
          <p:cNvSpPr/>
          <p:nvPr/>
        </p:nvSpPr>
        <p:spPr>
          <a:xfrm>
            <a:off x="5333999" y="3810000"/>
            <a:ext cx="3200399" cy="3681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Handle Request Error</a:t>
            </a:r>
          </a:p>
          <a:p>
            <a:pPr algn="ctr"/>
            <a:r>
              <a:rPr lang="en-US" sz="800" dirty="0"/>
              <a:t>Catch and handle any errors related to the speech recognition service.</a:t>
            </a:r>
            <a:endParaRPr lang="en-IN" sz="800" dirty="0"/>
          </a:p>
        </p:txBody>
      </p:sp>
      <p:sp>
        <p:nvSpPr>
          <p:cNvPr id="49" name="Rectangle 48">
            <a:extLst>
              <a:ext uri="{FF2B5EF4-FFF2-40B4-BE49-F238E27FC236}">
                <a16:creationId xmlns:a16="http://schemas.microsoft.com/office/drawing/2014/main" id="{2B935F1F-68E9-48E0-9A87-704AE92D1E96}"/>
              </a:ext>
            </a:extLst>
          </p:cNvPr>
          <p:cNvSpPr/>
          <p:nvPr/>
        </p:nvSpPr>
        <p:spPr>
          <a:xfrm>
            <a:off x="5776738" y="4906858"/>
            <a:ext cx="3352793" cy="4542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Handle Unknown Error</a:t>
            </a:r>
          </a:p>
          <a:p>
            <a:pPr algn="ctr"/>
            <a:r>
              <a:rPr lang="en-US" sz="800" dirty="0"/>
              <a:t>Catch and handle any unknown errors that may occur during speech recognition.</a:t>
            </a:r>
            <a:endParaRPr lang="en-IN" sz="800" dirty="0"/>
          </a:p>
        </p:txBody>
      </p:sp>
      <p:cxnSp>
        <p:nvCxnSpPr>
          <p:cNvPr id="55" name="Straight Connector 54">
            <a:extLst>
              <a:ext uri="{FF2B5EF4-FFF2-40B4-BE49-F238E27FC236}">
                <a16:creationId xmlns:a16="http://schemas.microsoft.com/office/drawing/2014/main" id="{1E79851C-0CF0-53F0-D1D9-DCE11E270E6B}"/>
              </a:ext>
            </a:extLst>
          </p:cNvPr>
          <p:cNvCxnSpPr>
            <a:stCxn id="31" idx="2"/>
            <a:endCxn id="38" idx="0"/>
          </p:cNvCxnSpPr>
          <p:nvPr/>
        </p:nvCxnSpPr>
        <p:spPr>
          <a:xfrm>
            <a:off x="3247372" y="4079981"/>
            <a:ext cx="0" cy="2699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A762155-8485-7624-14E7-D13B45CF5D02}"/>
              </a:ext>
            </a:extLst>
          </p:cNvPr>
          <p:cNvCxnSpPr/>
          <p:nvPr/>
        </p:nvCxnSpPr>
        <p:spPr>
          <a:xfrm rot="16200000" flipV="1">
            <a:off x="7281293" y="3166492"/>
            <a:ext cx="1058399" cy="2286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847D425F-F7FA-6A58-9552-2E8696C31342}"/>
              </a:ext>
            </a:extLst>
          </p:cNvPr>
          <p:cNvCxnSpPr>
            <a:endCxn id="24" idx="3"/>
          </p:cNvCxnSpPr>
          <p:nvPr/>
        </p:nvCxnSpPr>
        <p:spPr>
          <a:xfrm rot="16200000" flipV="1">
            <a:off x="7207481" y="3122738"/>
            <a:ext cx="2272822" cy="12954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673" name="Straight Connector 28672">
            <a:extLst>
              <a:ext uri="{FF2B5EF4-FFF2-40B4-BE49-F238E27FC236}">
                <a16:creationId xmlns:a16="http://schemas.microsoft.com/office/drawing/2014/main" id="{53E8BBAD-627C-F881-88FC-22B01017FDE7}"/>
              </a:ext>
            </a:extLst>
          </p:cNvPr>
          <p:cNvCxnSpPr/>
          <p:nvPr/>
        </p:nvCxnSpPr>
        <p:spPr>
          <a:xfrm>
            <a:off x="4513537" y="3581401"/>
            <a:ext cx="323427" cy="114299"/>
          </a:xfrm>
          <a:prstGeom prst="line">
            <a:avLst/>
          </a:prstGeom>
        </p:spPr>
        <p:style>
          <a:lnRef idx="1">
            <a:schemeClr val="accent1"/>
          </a:lnRef>
          <a:fillRef idx="0">
            <a:schemeClr val="accent1"/>
          </a:fillRef>
          <a:effectRef idx="0">
            <a:schemeClr val="accent1"/>
          </a:effectRef>
          <a:fontRef idx="minor">
            <a:schemeClr val="tx1"/>
          </a:fontRef>
        </p:style>
      </p:cxnSp>
      <p:sp>
        <p:nvSpPr>
          <p:cNvPr id="28675" name="Rectangle 28674">
            <a:extLst>
              <a:ext uri="{FF2B5EF4-FFF2-40B4-BE49-F238E27FC236}">
                <a16:creationId xmlns:a16="http://schemas.microsoft.com/office/drawing/2014/main" id="{32AEDCA2-CCD3-2025-DE42-EFBF86D512E3}"/>
              </a:ext>
            </a:extLst>
          </p:cNvPr>
          <p:cNvSpPr/>
          <p:nvPr/>
        </p:nvSpPr>
        <p:spPr>
          <a:xfrm>
            <a:off x="4825927" y="3695700"/>
            <a:ext cx="431873" cy="1143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error</a:t>
            </a:r>
            <a:endParaRPr lang="en-IN" sz="800" dirty="0"/>
          </a:p>
        </p:txBody>
      </p:sp>
      <p:cxnSp>
        <p:nvCxnSpPr>
          <p:cNvPr id="28677" name="Straight Arrow Connector 28676">
            <a:extLst>
              <a:ext uri="{FF2B5EF4-FFF2-40B4-BE49-F238E27FC236}">
                <a16:creationId xmlns:a16="http://schemas.microsoft.com/office/drawing/2014/main" id="{B961EE59-1EB1-7E1D-25C8-3BB2F267C1C7}"/>
              </a:ext>
            </a:extLst>
          </p:cNvPr>
          <p:cNvCxnSpPr>
            <a:stCxn id="28675" idx="3"/>
          </p:cNvCxnSpPr>
          <p:nvPr/>
        </p:nvCxnSpPr>
        <p:spPr>
          <a:xfrm>
            <a:off x="5257800" y="3752850"/>
            <a:ext cx="228600" cy="57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679" name="Straight Connector 28678">
            <a:extLst>
              <a:ext uri="{FF2B5EF4-FFF2-40B4-BE49-F238E27FC236}">
                <a16:creationId xmlns:a16="http://schemas.microsoft.com/office/drawing/2014/main" id="{B37E69E2-ECBE-B534-D625-42ADA1F4BF36}"/>
              </a:ext>
            </a:extLst>
          </p:cNvPr>
          <p:cNvCxnSpPr/>
          <p:nvPr/>
        </p:nvCxnSpPr>
        <p:spPr>
          <a:xfrm>
            <a:off x="4571999" y="4079981"/>
            <a:ext cx="381001" cy="339619"/>
          </a:xfrm>
          <a:prstGeom prst="line">
            <a:avLst/>
          </a:prstGeom>
        </p:spPr>
        <p:style>
          <a:lnRef idx="1">
            <a:schemeClr val="accent1"/>
          </a:lnRef>
          <a:fillRef idx="0">
            <a:schemeClr val="accent1"/>
          </a:fillRef>
          <a:effectRef idx="0">
            <a:schemeClr val="accent1"/>
          </a:effectRef>
          <a:fontRef idx="minor">
            <a:schemeClr val="tx1"/>
          </a:fontRef>
        </p:style>
      </p:cxnSp>
      <p:sp>
        <p:nvSpPr>
          <p:cNvPr id="28680" name="Rectangle 28679">
            <a:extLst>
              <a:ext uri="{FF2B5EF4-FFF2-40B4-BE49-F238E27FC236}">
                <a16:creationId xmlns:a16="http://schemas.microsoft.com/office/drawing/2014/main" id="{E16E9A79-B56B-AF2A-E7DC-5B0A31F04ED0}"/>
              </a:ext>
            </a:extLst>
          </p:cNvPr>
          <p:cNvSpPr/>
          <p:nvPr/>
        </p:nvSpPr>
        <p:spPr>
          <a:xfrm>
            <a:off x="4952999" y="4427450"/>
            <a:ext cx="495290" cy="152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error</a:t>
            </a:r>
            <a:endParaRPr lang="en-IN" sz="800" dirty="0"/>
          </a:p>
        </p:txBody>
      </p:sp>
      <p:cxnSp>
        <p:nvCxnSpPr>
          <p:cNvPr id="28684" name="Straight Arrow Connector 28683">
            <a:extLst>
              <a:ext uri="{FF2B5EF4-FFF2-40B4-BE49-F238E27FC236}">
                <a16:creationId xmlns:a16="http://schemas.microsoft.com/office/drawing/2014/main" id="{B3799B02-6ED3-0A04-6045-3A9ECD599315}"/>
              </a:ext>
            </a:extLst>
          </p:cNvPr>
          <p:cNvCxnSpPr>
            <a:cxnSpLocks/>
          </p:cNvCxnSpPr>
          <p:nvPr/>
        </p:nvCxnSpPr>
        <p:spPr>
          <a:xfrm>
            <a:off x="5448289" y="4561138"/>
            <a:ext cx="419111" cy="373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4574E1F9-CDA0-1598-5942-45AC2ABF62E0}"/>
              </a:ext>
            </a:extLst>
          </p:cNvPr>
          <p:cNvSpPr>
            <a:spLocks noGrp="1" noChangeArrowheads="1"/>
          </p:cNvSpPr>
          <p:nvPr>
            <p:ph type="title"/>
          </p:nvPr>
        </p:nvSpPr>
        <p:spPr>
          <a:xfrm>
            <a:off x="1505799" y="651722"/>
            <a:ext cx="6589713" cy="1350856"/>
          </a:xfrm>
        </p:spPr>
        <p:txBody>
          <a:bodyPr>
            <a:normAutofit/>
          </a:bodyPr>
          <a:lstStyle/>
          <a:p>
            <a:pPr eaLnBrk="1" hangingPunct="1"/>
            <a:r>
              <a:rPr lang="en-GB" altLang="en-US" b="1" dirty="0">
                <a:latin typeface="Times New Roman" panose="02020603050405020304" pitchFamily="18" charset="0"/>
                <a:cs typeface="Times New Roman" panose="02020603050405020304" pitchFamily="18" charset="0"/>
              </a:rPr>
              <a:t>IMPLEMENTATION</a:t>
            </a:r>
            <a:br>
              <a:rPr lang="en-GB" altLang="en-US" b="1" dirty="0">
                <a:latin typeface="Calibri" panose="020F0502020204030204" pitchFamily="34" charset="0"/>
                <a:cs typeface="Calibri" panose="020F0502020204030204" pitchFamily="34" charset="0"/>
              </a:rPr>
            </a:br>
            <a:endParaRPr lang="en-IN" altLang="en-US" b="1" dirty="0">
              <a:latin typeface="Calibri" panose="020F0502020204030204" pitchFamily="34" charset="0"/>
              <a:cs typeface="Calibri" panose="020F0502020204030204" pitchFamily="34" charset="0"/>
            </a:endParaRPr>
          </a:p>
        </p:txBody>
      </p:sp>
      <p:sp>
        <p:nvSpPr>
          <p:cNvPr id="33795" name="Content Placeholder 2">
            <a:extLst>
              <a:ext uri="{FF2B5EF4-FFF2-40B4-BE49-F238E27FC236}">
                <a16:creationId xmlns:a16="http://schemas.microsoft.com/office/drawing/2014/main" id="{434A8341-A1E0-4262-3DDA-664E97DBF668}"/>
              </a:ext>
            </a:extLst>
          </p:cNvPr>
          <p:cNvSpPr>
            <a:spLocks noGrp="1" noChangeArrowheads="1"/>
          </p:cNvSpPr>
          <p:nvPr>
            <p:ph idx="1"/>
          </p:nvPr>
        </p:nvSpPr>
        <p:spPr>
          <a:xfrm>
            <a:off x="1371600" y="1752600"/>
            <a:ext cx="6896100" cy="5715000"/>
          </a:xfrm>
        </p:spPr>
        <p:txBody>
          <a:bodyPr/>
          <a:lstStyle/>
          <a:p>
            <a:pPr eaLnBrk="1" hangingPunct="1"/>
            <a:endParaRPr lang="en-IN" altLang="en-US" dirty="0">
              <a:latin typeface="Calibri" panose="020F0502020204030204" pitchFamily="34" charset="0"/>
              <a:cs typeface="Calibri" panose="020F0502020204030204" pitchFamily="34" charset="0"/>
            </a:endParaRPr>
          </a:p>
          <a:p>
            <a:pPr eaLnBrk="1" hangingPunct="1"/>
            <a:endParaRPr lang="en-IN" altLang="en-US" dirty="0">
              <a:latin typeface="Calibri" panose="020F0502020204030204" pitchFamily="34" charset="0"/>
              <a:cs typeface="Calibri" panose="020F0502020204030204" pitchFamily="34" charset="0"/>
            </a:endParaRPr>
          </a:p>
          <a:p>
            <a:pPr eaLnBrk="1" hangingPunct="1"/>
            <a:endParaRPr lang="en-IN" altLang="en-US" dirty="0">
              <a:latin typeface="Calibri" panose="020F0502020204030204" pitchFamily="34" charset="0"/>
              <a:cs typeface="Calibri" panose="020F0502020204030204" pitchFamily="34" charset="0"/>
            </a:endParaRPr>
          </a:p>
          <a:p>
            <a:pPr eaLnBrk="1" hangingPunct="1"/>
            <a:endParaRPr lang="en-IN" altLang="en-US" dirty="0">
              <a:latin typeface="Calibri" panose="020F0502020204030204" pitchFamily="34" charset="0"/>
              <a:cs typeface="Calibri" panose="020F0502020204030204" pitchFamily="34" charset="0"/>
            </a:endParaRPr>
          </a:p>
          <a:p>
            <a:pPr marL="0" indent="0">
              <a:buNone/>
            </a:pPr>
            <a:r>
              <a:rPr lang="en-US" sz="1400" b="1" i="1" dirty="0">
                <a:solidFill>
                  <a:srgbClr val="000000"/>
                </a:solidFill>
                <a:effectLst/>
                <a:latin typeface="Times New Roman" panose="02020603050405020304" pitchFamily="18" charset="0"/>
                <a:ea typeface="SimSun" panose="02010600030101010101" pitchFamily="2" charset="-122"/>
              </a:rPr>
              <a:t>Fig 1:prompt to select the language for the speech input.</a:t>
            </a:r>
            <a:endParaRPr lang="en-US" sz="1400" dirty="0">
              <a:effectLst/>
              <a:latin typeface="Times New Roman" panose="02020603050405020304" pitchFamily="18" charset="0"/>
              <a:ea typeface="SimSun" panose="02010600030101010101" pitchFamily="2" charset="-122"/>
            </a:endParaRPr>
          </a:p>
          <a:p>
            <a:pPr eaLnBrk="1" hangingPunct="1"/>
            <a:endParaRPr lang="en-IN" altLang="en-US" dirty="0">
              <a:latin typeface="Calibri" panose="020F0502020204030204" pitchFamily="34" charset="0"/>
              <a:cs typeface="Calibri" panose="020F0502020204030204" pitchFamily="34" charset="0"/>
            </a:endParaRPr>
          </a:p>
          <a:p>
            <a:pPr eaLnBrk="1" hangingPunct="1"/>
            <a:endParaRPr lang="en-IN" altLang="en-US" dirty="0">
              <a:latin typeface="Calibri" panose="020F0502020204030204" pitchFamily="34" charset="0"/>
              <a:cs typeface="Calibri" panose="020F0502020204030204" pitchFamily="34" charset="0"/>
            </a:endParaRPr>
          </a:p>
          <a:p>
            <a:pPr eaLnBrk="1" hangingPunct="1"/>
            <a:endParaRPr lang="en-IN" altLang="en-US"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r>
              <a:rPr lang="en-US" sz="1400" b="1" i="1" dirty="0">
                <a:solidFill>
                  <a:srgbClr val="000000"/>
                </a:solidFill>
                <a:effectLst/>
                <a:latin typeface="Times New Roman" panose="02020603050405020304" pitchFamily="18" charset="0"/>
                <a:ea typeface="SimSun" panose="02010600030101010101" pitchFamily="2" charset="-122"/>
              </a:rPr>
              <a:t>Fig 2:gave the input language code.</a:t>
            </a:r>
            <a:endParaRPr lang="en-US" sz="1400" dirty="0">
              <a:effectLst/>
              <a:latin typeface="Times New Roman" panose="02020603050405020304" pitchFamily="18" charset="0"/>
              <a:ea typeface="SimSun" panose="02010600030101010101" pitchFamily="2" charset="-122"/>
            </a:endParaRPr>
          </a:p>
          <a:p>
            <a:pPr eaLnBrk="1" hangingPunct="1"/>
            <a:endParaRPr lang="en-IN" altLang="en-US" dirty="0">
              <a:latin typeface="Calibri" panose="020F0502020204030204" pitchFamily="34" charset="0"/>
              <a:cs typeface="Calibri" panose="020F0502020204030204" pitchFamily="34" charset="0"/>
            </a:endParaRPr>
          </a:p>
          <a:p>
            <a:pPr marL="0" indent="0" eaLnBrk="1" hangingPunct="1">
              <a:buNone/>
            </a:pPr>
            <a:endParaRPr lang="en-IN" altLang="en-US" dirty="0">
              <a:latin typeface="Calibri" panose="020F0502020204030204" pitchFamily="34" charset="0"/>
              <a:cs typeface="Calibri" panose="020F0502020204030204" pitchFamily="34" charset="0"/>
            </a:endParaRPr>
          </a:p>
        </p:txBody>
      </p:sp>
      <p:sp>
        <p:nvSpPr>
          <p:cNvPr id="5" name="Footer Placeholder 4">
            <a:extLst>
              <a:ext uri="{FF2B5EF4-FFF2-40B4-BE49-F238E27FC236}">
                <a16:creationId xmlns:a16="http://schemas.microsoft.com/office/drawing/2014/main" id="{07CF12D3-2467-9AD2-3B8A-D52F6769995C}"/>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pic>
        <p:nvPicPr>
          <p:cNvPr id="2" name="Picture 1">
            <a:extLst>
              <a:ext uri="{FF2B5EF4-FFF2-40B4-BE49-F238E27FC236}">
                <a16:creationId xmlns:a16="http://schemas.microsoft.com/office/drawing/2014/main" id="{EA079032-C9EB-466B-B7FC-B52BDC51E8D4}"/>
              </a:ext>
            </a:extLst>
          </p:cNvPr>
          <p:cNvPicPr>
            <a:picLocks noChangeAspect="1"/>
          </p:cNvPicPr>
          <p:nvPr/>
        </p:nvPicPr>
        <p:blipFill>
          <a:blip r:embed="rId2"/>
          <a:stretch>
            <a:fillRect/>
          </a:stretch>
        </p:blipFill>
        <p:spPr>
          <a:xfrm>
            <a:off x="1505799" y="1327150"/>
            <a:ext cx="3218601" cy="1937225"/>
          </a:xfrm>
          <a:prstGeom prst="rect">
            <a:avLst/>
          </a:prstGeom>
        </p:spPr>
      </p:pic>
      <p:pic>
        <p:nvPicPr>
          <p:cNvPr id="8" name="Picture 7">
            <a:extLst>
              <a:ext uri="{FF2B5EF4-FFF2-40B4-BE49-F238E27FC236}">
                <a16:creationId xmlns:a16="http://schemas.microsoft.com/office/drawing/2014/main" id="{3E684D25-C750-4CCC-8349-A7190CB4BE7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75319" y="4051651"/>
            <a:ext cx="2997200" cy="1192530"/>
          </a:xfrm>
          <a:prstGeom prst="rect">
            <a:avLst/>
          </a:prstGeom>
          <a:noFill/>
          <a:ln>
            <a:noFill/>
          </a:ln>
        </p:spPr>
      </p:pic>
    </p:spTree>
    <p:extLst>
      <p:ext uri="{BB962C8B-B14F-4D97-AF65-F5344CB8AC3E}">
        <p14:creationId xmlns:p14="http://schemas.microsoft.com/office/powerpoint/2010/main" val="132443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Lst>
  </p:timing>
</p:sld>
</file>

<file path=ppt/theme/theme1.xml><?xml version="1.0" encoding="utf-8"?>
<a:theme xmlns:a="http://schemas.openxmlformats.org/drawingml/2006/main" name="Wis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1354</TotalTime>
  <Words>1131</Words>
  <Application>Microsoft Office PowerPoint</Application>
  <PresentationFormat>On-screen Show (4:3)</PresentationFormat>
  <Paragraphs>109</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Times New Roman</vt:lpstr>
      <vt:lpstr>Wingdings</vt:lpstr>
      <vt:lpstr>Wingdings 3</vt:lpstr>
      <vt:lpstr>Wisp</vt:lpstr>
      <vt:lpstr>PowerPoint Presentation</vt:lpstr>
      <vt:lpstr>OVERVIEW</vt:lpstr>
      <vt:lpstr>ABSTRACT</vt:lpstr>
      <vt:lpstr>PROBLEM STATEMENT </vt:lpstr>
      <vt:lpstr>INTRODUCTION</vt:lpstr>
      <vt:lpstr>LITERATURE SURVEY</vt:lpstr>
      <vt:lpstr>LITERATURE SURVEY</vt:lpstr>
      <vt:lpstr>FLOW CHART</vt:lpstr>
      <vt:lpstr>IMPLEMENTATION </vt:lpstr>
      <vt:lpstr>PowerPoint Presentation</vt:lpstr>
      <vt:lpstr>CONCLUSION</vt:lpstr>
      <vt:lpstr>REFERENCES </vt:lpstr>
      <vt:lpstr>REFERENCES</vt:lpstr>
      <vt:lpstr>PowerPoint Presentation</vt:lpstr>
    </vt:vector>
  </TitlesOfParts>
  <Company>.:L4zy w4r3z:.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exam</dc:creator>
  <cp:lastModifiedBy>SAI SUDHEENDRA</cp:lastModifiedBy>
  <cp:revision>61</cp:revision>
  <dcterms:created xsi:type="dcterms:W3CDTF">2014-02-04T16:39:29Z</dcterms:created>
  <dcterms:modified xsi:type="dcterms:W3CDTF">2025-05-26T07:08:39Z</dcterms:modified>
</cp:coreProperties>
</file>