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help/idea/managing-plugins.html" TargetMode="External"/><Relationship Id="rId2" Type="http://schemas.openxmlformats.org/officeDocument/2006/relationships/hyperlink" Target="https://www.jetbrains.com/help/idea/working-with-code-documentation.html" TargetMode="External"/><Relationship Id="rId1" Type="http://schemas.openxmlformats.org/officeDocument/2006/relationships/slideLayout" Target="../slideLayouts/slideLayout2.xml"/><Relationship Id="rId5" Type="http://schemas.openxmlformats.org/officeDocument/2006/relationships/hyperlink" Target="https://www.tutorialspoint.com/javafx/index.html" TargetMode="External"/><Relationship Id="rId4" Type="http://schemas.openxmlformats.org/officeDocument/2006/relationships/hyperlink" Target="https://dev.mysql.com/doc/workbench/en/https:/www.javatpoint.com/example-to-connect-to-the-mysql-datab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DF70-ECEB-4604-A3FC-1868AB7ED14F}"/>
              </a:ext>
            </a:extLst>
          </p:cNvPr>
          <p:cNvSpPr>
            <a:spLocks noGrp="1"/>
          </p:cNvSpPr>
          <p:nvPr>
            <p:ph type="ctrTitle"/>
          </p:nvPr>
        </p:nvSpPr>
        <p:spPr>
          <a:xfrm>
            <a:off x="1619249" y="741363"/>
            <a:ext cx="8791575" cy="1125537"/>
          </a:xfrm>
        </p:spPr>
        <p:txBody>
          <a:bodyPr/>
          <a:lstStyle/>
          <a:p>
            <a:pPr algn="ctr"/>
            <a:r>
              <a:rPr lang="en-IN" dirty="0"/>
              <a:t>PARK </a:t>
            </a:r>
            <a:r>
              <a:rPr lang="en-IN"/>
              <a:t>SMART Admin</a:t>
            </a:r>
            <a:endParaRPr lang="en-IN" dirty="0"/>
          </a:p>
        </p:txBody>
      </p:sp>
      <p:sp>
        <p:nvSpPr>
          <p:cNvPr id="3" name="Subtitle 2">
            <a:extLst>
              <a:ext uri="{FF2B5EF4-FFF2-40B4-BE49-F238E27FC236}">
                <a16:creationId xmlns:a16="http://schemas.microsoft.com/office/drawing/2014/main" id="{CF73025C-0C06-4EA0-AEAA-CA379B59CB11}"/>
              </a:ext>
            </a:extLst>
          </p:cNvPr>
          <p:cNvSpPr>
            <a:spLocks noGrp="1"/>
          </p:cNvSpPr>
          <p:nvPr>
            <p:ph type="subTitle" idx="1"/>
          </p:nvPr>
        </p:nvSpPr>
        <p:spPr>
          <a:xfrm>
            <a:off x="1876424" y="2362200"/>
            <a:ext cx="8791575" cy="3505200"/>
          </a:xfrm>
        </p:spPr>
        <p:txBody>
          <a:bodyPr>
            <a:normAutofit fontScale="92500" lnSpcReduction="20000"/>
          </a:bodyPr>
          <a:lstStyle/>
          <a:p>
            <a:pPr algn="ctr"/>
            <a:r>
              <a:rPr lang="en-IN" sz="3200" dirty="0"/>
              <a:t>CS5220 </a:t>
            </a:r>
          </a:p>
          <a:p>
            <a:pPr algn="ctr"/>
            <a:r>
              <a:rPr lang="en-IN" sz="3200" dirty="0"/>
              <a:t>Adv Application Programming in Java</a:t>
            </a:r>
          </a:p>
          <a:p>
            <a:pPr algn="ctr"/>
            <a:r>
              <a:rPr lang="en-IN" sz="3200" dirty="0"/>
              <a:t>PROFESSOR  SUNAE SHIN</a:t>
            </a:r>
          </a:p>
          <a:p>
            <a:pPr algn="ctr"/>
            <a:endParaRPr lang="en-IN" sz="3200" dirty="0"/>
          </a:p>
          <a:p>
            <a:pPr algn="r"/>
            <a:r>
              <a:rPr lang="en-IN" sz="3200" dirty="0"/>
              <a:t>Vinaykumar mule  700718629</a:t>
            </a:r>
          </a:p>
          <a:p>
            <a:pPr algn="r"/>
            <a:r>
              <a:rPr lang="en-IN" sz="3200" dirty="0"/>
              <a:t>Sriharsha maddipudi  700718045</a:t>
            </a:r>
          </a:p>
        </p:txBody>
      </p:sp>
    </p:spTree>
    <p:extLst>
      <p:ext uri="{BB962C8B-B14F-4D97-AF65-F5344CB8AC3E}">
        <p14:creationId xmlns:p14="http://schemas.microsoft.com/office/powerpoint/2010/main" val="219063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962025" y="2410618"/>
            <a:ext cx="9905999" cy="3541714"/>
          </a:xfrm>
        </p:spPr>
        <p:txBody>
          <a:bodyPr>
            <a:normAutofit/>
          </a:bodyPr>
          <a:lstStyle/>
          <a:p>
            <a:pPr marL="0" indent="0" algn="ctr">
              <a:buNone/>
            </a:pPr>
            <a:r>
              <a:rPr lang="en-IN" sz="5400" dirty="0"/>
              <a:t>THANK YOU</a:t>
            </a:r>
          </a:p>
        </p:txBody>
      </p:sp>
    </p:spTree>
    <p:extLst>
      <p:ext uri="{BB962C8B-B14F-4D97-AF65-F5344CB8AC3E}">
        <p14:creationId xmlns:p14="http://schemas.microsoft.com/office/powerpoint/2010/main" val="414966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a:xfrm>
            <a:off x="969963" y="218468"/>
            <a:ext cx="9905998" cy="1478570"/>
          </a:xfrm>
        </p:spPr>
        <p:txBody>
          <a:bodyPr/>
          <a:lstStyle/>
          <a:p>
            <a:pPr algn="ctr"/>
            <a:r>
              <a:rPr lang="en-IN" dirty="0"/>
              <a:t>background</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1074737" y="1782762"/>
            <a:ext cx="9905999" cy="3541714"/>
          </a:xfrm>
        </p:spPr>
        <p:txBody>
          <a:bodyPr/>
          <a:lstStyle/>
          <a:p>
            <a:r>
              <a:rPr lang="en-IN" dirty="0"/>
              <a:t>With the increase in automobile usage, the problems associated with parking and its management has increased by many fold. Today, in many parts of the world, people in all the metro cities are facing issues related to parking.</a:t>
            </a:r>
          </a:p>
          <a:p>
            <a:r>
              <a:rPr lang="en-IN" dirty="0"/>
              <a:t>public places such as malls, multiplex system, hospitals, offices, market areas there is a crucial problem of vehicle parking. The vehicle parking area has many lanes/slots for car parking. So to park a vehicle one has to look for all the lanes. Moreover this involves a lot of manual labour and investment.</a:t>
            </a:r>
          </a:p>
        </p:txBody>
      </p:sp>
    </p:spTree>
    <p:extLst>
      <p:ext uri="{BB962C8B-B14F-4D97-AF65-F5344CB8AC3E}">
        <p14:creationId xmlns:p14="http://schemas.microsoft.com/office/powerpoint/2010/main" val="178490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a:xfrm>
            <a:off x="1046163" y="313717"/>
            <a:ext cx="9905998" cy="753082"/>
          </a:xfrm>
        </p:spPr>
        <p:txBody>
          <a:bodyPr/>
          <a:lstStyle/>
          <a:p>
            <a:pPr algn="ctr"/>
            <a:r>
              <a:rPr lang="en-IN" dirty="0"/>
              <a:t>Existing System</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1046163" y="1230311"/>
            <a:ext cx="9905999" cy="5008563"/>
          </a:xfrm>
        </p:spPr>
        <p:txBody>
          <a:bodyPr>
            <a:normAutofit/>
          </a:bodyPr>
          <a:lstStyle/>
          <a:p>
            <a:r>
              <a:rPr lang="en-IN" dirty="0"/>
              <a:t>In order to cope with the previously mentioned parking and it’s vehicle management related issues, many rely on manpower based ledging system and human assisted parking at all the levels of parking areas.</a:t>
            </a:r>
          </a:p>
          <a:p>
            <a:r>
              <a:rPr lang="en-IN" dirty="0"/>
              <a:t>The major concerns with the above mentioned system is that it requires a lot of man hours just to handle a few vehicles in a day. Moreover security can be a prime concern where data of all the vehicles are prone to risk if the parking staff is compromised. </a:t>
            </a:r>
          </a:p>
          <a:p>
            <a:r>
              <a:rPr lang="en-IN" dirty="0"/>
              <a:t>Efficiency in utilising the parking space is also major drawback in the existing parking systems.</a:t>
            </a:r>
          </a:p>
        </p:txBody>
      </p:sp>
    </p:spTree>
    <p:extLst>
      <p:ext uri="{BB962C8B-B14F-4D97-AF65-F5344CB8AC3E}">
        <p14:creationId xmlns:p14="http://schemas.microsoft.com/office/powerpoint/2010/main" val="166858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a:xfrm>
            <a:off x="817563" y="0"/>
            <a:ext cx="9905998" cy="1066799"/>
          </a:xfrm>
        </p:spPr>
        <p:txBody>
          <a:bodyPr/>
          <a:lstStyle/>
          <a:p>
            <a:pPr algn="ctr"/>
            <a:r>
              <a:rPr lang="en-IN" dirty="0"/>
              <a:t>Proposal</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941387" y="1066798"/>
            <a:ext cx="9905999" cy="4991101"/>
          </a:xfrm>
        </p:spPr>
        <p:txBody>
          <a:bodyPr>
            <a:normAutofit/>
          </a:bodyPr>
          <a:lstStyle/>
          <a:p>
            <a:r>
              <a:rPr lang="en-IN" dirty="0"/>
              <a:t>Our </a:t>
            </a:r>
            <a:r>
              <a:rPr lang="en-IN" dirty="0" err="1"/>
              <a:t>Parksmart</a:t>
            </a:r>
            <a:r>
              <a:rPr lang="en-IN" dirty="0"/>
              <a:t> project aims to build a vehicle parking management system that handles all the above mentioned drawbacks of the existing systems as well as provide the users with latest cutting edge solution.</a:t>
            </a:r>
          </a:p>
          <a:p>
            <a:r>
              <a:rPr lang="en-IN" dirty="0"/>
              <a:t>Parking space efficiency, time consumption and reduced human efforts and intervention are major motto behind the project.</a:t>
            </a:r>
          </a:p>
          <a:p>
            <a:r>
              <a:rPr lang="en-IN" dirty="0"/>
              <a:t>Smart park deals with check-in , check-out of the vehicles, allocation of parking space to each vehicle based on it’s class, </a:t>
            </a:r>
            <a:r>
              <a:rPr lang="en-IN" dirty="0" err="1"/>
              <a:t>updation</a:t>
            </a:r>
            <a:r>
              <a:rPr lang="en-IN" dirty="0"/>
              <a:t> of parking grid, cost estimation for the time availed by each vehicle.</a:t>
            </a:r>
          </a:p>
        </p:txBody>
      </p:sp>
    </p:spTree>
    <p:extLst>
      <p:ext uri="{BB962C8B-B14F-4D97-AF65-F5344CB8AC3E}">
        <p14:creationId xmlns:p14="http://schemas.microsoft.com/office/powerpoint/2010/main" val="35691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a:xfrm>
            <a:off x="817563" y="0"/>
            <a:ext cx="9905998" cy="1066799"/>
          </a:xfrm>
        </p:spPr>
        <p:txBody>
          <a:bodyPr/>
          <a:lstStyle/>
          <a:p>
            <a:pPr algn="ctr"/>
            <a:r>
              <a:rPr lang="en-IN" dirty="0"/>
              <a:t>APPROACH</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941387" y="1066798"/>
            <a:ext cx="9905999" cy="4991101"/>
          </a:xfrm>
        </p:spPr>
        <p:txBody>
          <a:bodyPr>
            <a:normAutofit lnSpcReduction="10000"/>
          </a:bodyPr>
          <a:lstStyle/>
          <a:p>
            <a:r>
              <a:rPr lang="en-IN" dirty="0"/>
              <a:t>Admin Login</a:t>
            </a:r>
          </a:p>
          <a:p>
            <a:r>
              <a:rPr lang="en-IN" dirty="0"/>
              <a:t>Add/Delete parking levels</a:t>
            </a:r>
          </a:p>
          <a:p>
            <a:r>
              <a:rPr lang="en-IN" dirty="0"/>
              <a:t>Parking lot grid </a:t>
            </a:r>
            <a:r>
              <a:rPr lang="en-IN" dirty="0" err="1"/>
              <a:t>updation</a:t>
            </a:r>
            <a:r>
              <a:rPr lang="en-IN" dirty="0"/>
              <a:t>/modification</a:t>
            </a:r>
          </a:p>
          <a:p>
            <a:r>
              <a:rPr lang="en-IN" dirty="0"/>
              <a:t>Pricing validation/modification according to the class of vehicle</a:t>
            </a:r>
          </a:p>
          <a:p>
            <a:r>
              <a:rPr lang="en-IN" dirty="0"/>
              <a:t>Void tickets for staff/management</a:t>
            </a:r>
          </a:p>
          <a:p>
            <a:r>
              <a:rPr lang="en-IN" dirty="0"/>
              <a:t>Vehicle Registration</a:t>
            </a:r>
          </a:p>
          <a:p>
            <a:r>
              <a:rPr lang="en-IN" dirty="0"/>
              <a:t>Vehicle check-in</a:t>
            </a:r>
          </a:p>
          <a:p>
            <a:r>
              <a:rPr lang="en-IN" dirty="0"/>
              <a:t>Vehicle check-out</a:t>
            </a:r>
          </a:p>
          <a:p>
            <a:r>
              <a:rPr lang="en-IN" dirty="0"/>
              <a:t>Report generation</a:t>
            </a:r>
          </a:p>
          <a:p>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65663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a:xfrm>
            <a:off x="817563" y="0"/>
            <a:ext cx="9905998" cy="1066799"/>
          </a:xfrm>
        </p:spPr>
        <p:txBody>
          <a:bodyPr/>
          <a:lstStyle/>
          <a:p>
            <a:pPr algn="ctr"/>
            <a:r>
              <a:rPr lang="en-IN" dirty="0"/>
              <a:t>Schema</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a:xfrm>
            <a:off x="941387" y="1066798"/>
            <a:ext cx="9905999" cy="4991101"/>
          </a:xfrm>
        </p:spPr>
        <p:txBody>
          <a:bodyPr>
            <a:normAutofit/>
          </a:bodyPr>
          <a:lstStyle/>
          <a:p>
            <a:endParaRPr lang="en-IN" dirty="0"/>
          </a:p>
          <a:p>
            <a:pPr marL="0" indent="0">
              <a:buNone/>
            </a:pPr>
            <a:endParaRPr lang="en-IN" dirty="0"/>
          </a:p>
          <a:p>
            <a:endParaRPr lang="en-IN" dirty="0"/>
          </a:p>
          <a:p>
            <a:pPr marL="0" indent="0">
              <a:buNone/>
            </a:pPr>
            <a:endParaRPr lang="en-IN" dirty="0"/>
          </a:p>
        </p:txBody>
      </p:sp>
      <p:sp>
        <p:nvSpPr>
          <p:cNvPr id="4" name="Oval 3"/>
          <p:cNvSpPr/>
          <p:nvPr/>
        </p:nvSpPr>
        <p:spPr>
          <a:xfrm>
            <a:off x="1418492" y="2098431"/>
            <a:ext cx="1348154" cy="621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Admin</a:t>
            </a:r>
          </a:p>
        </p:txBody>
      </p:sp>
      <p:sp>
        <p:nvSpPr>
          <p:cNvPr id="5" name="Rectangle 4"/>
          <p:cNvSpPr/>
          <p:nvPr/>
        </p:nvSpPr>
        <p:spPr>
          <a:xfrm>
            <a:off x="3903785" y="1336431"/>
            <a:ext cx="1043353" cy="1887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6" name="Rectangle 5"/>
          <p:cNvSpPr/>
          <p:nvPr/>
        </p:nvSpPr>
        <p:spPr>
          <a:xfrm>
            <a:off x="7420708" y="1453662"/>
            <a:ext cx="1570892" cy="221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10" name="Straight Arrow Connector 9"/>
          <p:cNvCxnSpPr/>
          <p:nvPr/>
        </p:nvCxnSpPr>
        <p:spPr>
          <a:xfrm flipV="1">
            <a:off x="7408985" y="1793631"/>
            <a:ext cx="1570892" cy="58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90338" y="2098431"/>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19292" y="2280138"/>
            <a:ext cx="1085554" cy="369332"/>
          </a:xfrm>
          <a:prstGeom prst="rect">
            <a:avLst/>
          </a:prstGeom>
          <a:noFill/>
        </p:spPr>
        <p:txBody>
          <a:bodyPr wrap="none" rtlCol="0">
            <a:spAutoFit/>
          </a:bodyPr>
          <a:lstStyle/>
          <a:p>
            <a:r>
              <a:rPr lang="en-IN" dirty="0"/>
              <a:t>Database</a:t>
            </a:r>
          </a:p>
        </p:txBody>
      </p:sp>
      <p:sp>
        <p:nvSpPr>
          <p:cNvPr id="14" name="Rounded Rectangle 13"/>
          <p:cNvSpPr/>
          <p:nvPr/>
        </p:nvSpPr>
        <p:spPr>
          <a:xfrm>
            <a:off x="2543908" y="4443046"/>
            <a:ext cx="6060830" cy="1863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766646" y="4595447"/>
            <a:ext cx="1477108" cy="55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Check-in</a:t>
            </a:r>
          </a:p>
        </p:txBody>
      </p:sp>
      <p:sp>
        <p:nvSpPr>
          <p:cNvPr id="16" name="Rectangle 15"/>
          <p:cNvSpPr/>
          <p:nvPr/>
        </p:nvSpPr>
        <p:spPr>
          <a:xfrm>
            <a:off x="4695092" y="4595446"/>
            <a:ext cx="1477108" cy="550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Check-out</a:t>
            </a:r>
          </a:p>
        </p:txBody>
      </p:sp>
      <p:sp>
        <p:nvSpPr>
          <p:cNvPr id="17" name="Rectangle 16"/>
          <p:cNvSpPr/>
          <p:nvPr/>
        </p:nvSpPr>
        <p:spPr>
          <a:xfrm>
            <a:off x="6670430" y="4595447"/>
            <a:ext cx="1477108" cy="550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Add/del layer</a:t>
            </a:r>
          </a:p>
        </p:txBody>
      </p:sp>
      <p:sp>
        <p:nvSpPr>
          <p:cNvPr id="18" name="Rectangle 17"/>
          <p:cNvSpPr/>
          <p:nvPr/>
        </p:nvSpPr>
        <p:spPr>
          <a:xfrm>
            <a:off x="2766646" y="5375030"/>
            <a:ext cx="1477108" cy="621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Vehicle registration</a:t>
            </a:r>
          </a:p>
        </p:txBody>
      </p:sp>
      <p:sp>
        <p:nvSpPr>
          <p:cNvPr id="19" name="Rectangle 18"/>
          <p:cNvSpPr/>
          <p:nvPr/>
        </p:nvSpPr>
        <p:spPr>
          <a:xfrm>
            <a:off x="4695092" y="5357447"/>
            <a:ext cx="1477108" cy="62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generation</a:t>
            </a:r>
          </a:p>
        </p:txBody>
      </p:sp>
      <p:sp>
        <p:nvSpPr>
          <p:cNvPr id="20" name="Rectangle 19"/>
          <p:cNvSpPr/>
          <p:nvPr/>
        </p:nvSpPr>
        <p:spPr>
          <a:xfrm>
            <a:off x="6670430" y="5351585"/>
            <a:ext cx="1477108" cy="59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pricing</a:t>
            </a:r>
          </a:p>
        </p:txBody>
      </p:sp>
      <p:cxnSp>
        <p:nvCxnSpPr>
          <p:cNvPr id="22" name="Straight Arrow Connector 21"/>
          <p:cNvCxnSpPr/>
          <p:nvPr/>
        </p:nvCxnSpPr>
        <p:spPr>
          <a:xfrm flipV="1">
            <a:off x="2649415" y="1981200"/>
            <a:ext cx="1418493" cy="427892"/>
          </a:xfrm>
          <a:prstGeom prst="straightConnector1">
            <a:avLst/>
          </a:prstGeom>
          <a:ln>
            <a:solidFill>
              <a:srgbClr val="FFFF00"/>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47138" y="1453662"/>
            <a:ext cx="2743200" cy="1266092"/>
          </a:xfrm>
          <a:prstGeom prst="straightConnector1">
            <a:avLst/>
          </a:prstGeom>
          <a:ln>
            <a:solidFill>
              <a:srgbClr val="FFFF00"/>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7455877" y="3704494"/>
            <a:ext cx="984738" cy="492369"/>
          </a:xfrm>
          <a:prstGeom prst="bentConnector3">
            <a:avLst/>
          </a:prstGeom>
          <a:ln>
            <a:solidFill>
              <a:srgbClr val="FFFF00"/>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3938954" y="3206262"/>
            <a:ext cx="1828800" cy="855785"/>
          </a:xfrm>
          <a:prstGeom prst="bentConnector3">
            <a:avLst/>
          </a:prstGeom>
          <a:ln>
            <a:solidFill>
              <a:srgbClr val="FFFF00"/>
            </a:solidFill>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83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p:txBody>
          <a:bodyPr/>
          <a:lstStyle/>
          <a:p>
            <a:pPr algn="ctr"/>
            <a:r>
              <a:rPr lang="en-IN" dirty="0"/>
              <a:t>Team Profile</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p:txBody>
          <a:bodyPr/>
          <a:lstStyle/>
          <a:p>
            <a:r>
              <a:rPr lang="en-IN" dirty="0"/>
              <a:t> Vinaykumar Mule - Undergraduate with java as one of the courses. Good at project design and architecture implementation, database management.</a:t>
            </a:r>
          </a:p>
          <a:p>
            <a:endParaRPr lang="en-IN" dirty="0"/>
          </a:p>
          <a:p>
            <a:r>
              <a:rPr lang="en-IN" dirty="0"/>
              <a:t> Sriharsha Maddipudi - Efficient in programming , debugging and documentation, .</a:t>
            </a:r>
          </a:p>
        </p:txBody>
      </p:sp>
    </p:spTree>
    <p:extLst>
      <p:ext uri="{BB962C8B-B14F-4D97-AF65-F5344CB8AC3E}">
        <p14:creationId xmlns:p14="http://schemas.microsoft.com/office/powerpoint/2010/main" val="353313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p:txBody>
          <a:bodyPr/>
          <a:lstStyle/>
          <a:p>
            <a:pPr algn="ctr"/>
            <a:r>
              <a:rPr lang="en-IN" dirty="0"/>
              <a:t>Tools/Resources</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p:txBody>
          <a:bodyPr/>
          <a:lstStyle/>
          <a:p>
            <a:r>
              <a:rPr lang="en-IN" dirty="0"/>
              <a:t>Java</a:t>
            </a:r>
          </a:p>
          <a:p>
            <a:r>
              <a:rPr lang="en-IN" dirty="0" err="1"/>
              <a:t>Intellij</a:t>
            </a:r>
            <a:r>
              <a:rPr lang="en-IN" dirty="0"/>
              <a:t> IDE</a:t>
            </a:r>
          </a:p>
          <a:p>
            <a:r>
              <a:rPr lang="en-IN" dirty="0"/>
              <a:t>JavaFX</a:t>
            </a:r>
          </a:p>
          <a:p>
            <a:r>
              <a:rPr lang="en-IN" dirty="0"/>
              <a:t>MYSQL server(Workbench)</a:t>
            </a:r>
          </a:p>
          <a:p>
            <a:r>
              <a:rPr lang="en-IN" dirty="0"/>
              <a:t>MYSQL database connect drivers</a:t>
            </a:r>
          </a:p>
        </p:txBody>
      </p:sp>
    </p:spTree>
    <p:extLst>
      <p:ext uri="{BB962C8B-B14F-4D97-AF65-F5344CB8AC3E}">
        <p14:creationId xmlns:p14="http://schemas.microsoft.com/office/powerpoint/2010/main" val="78786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CE2-79CE-4FCD-9E9A-AC46414DB5D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4254A40D-5440-4E7D-8783-7A2BA28E5B2D}"/>
              </a:ext>
            </a:extLst>
          </p:cNvPr>
          <p:cNvSpPr>
            <a:spLocks noGrp="1"/>
          </p:cNvSpPr>
          <p:nvPr>
            <p:ph idx="1"/>
          </p:nvPr>
        </p:nvSpPr>
        <p:spPr/>
        <p:txBody>
          <a:bodyPr/>
          <a:lstStyle/>
          <a:p>
            <a:r>
              <a:rPr lang="en-IN" dirty="0">
                <a:hlinkClick r:id="rId2"/>
              </a:rPr>
              <a:t>https://www.jetbrains.com/help/idea/working-with-code-documentation.html</a:t>
            </a:r>
            <a:endParaRPr lang="en-IN" dirty="0"/>
          </a:p>
          <a:p>
            <a:r>
              <a:rPr lang="en-IN" dirty="0">
                <a:hlinkClick r:id="rId3"/>
              </a:rPr>
              <a:t>https://www.jetbrains.com/help/idea/managing-plugins.html</a:t>
            </a:r>
            <a:endParaRPr lang="en-IN" dirty="0"/>
          </a:p>
          <a:p>
            <a:r>
              <a:rPr lang="en-IN" dirty="0">
                <a:hlinkClick r:id="rId4"/>
              </a:rPr>
              <a:t>https://dev.mysql.com/doc/workbench/en/https://www.javatpoint.com/example-to-connect-to-the-mysql-database</a:t>
            </a:r>
            <a:endParaRPr lang="en-IN" dirty="0"/>
          </a:p>
          <a:p>
            <a:r>
              <a:rPr lang="en-IN" dirty="0">
                <a:hlinkClick r:id="rId5"/>
              </a:rPr>
              <a:t>https://www.tutorialspoint.com/javafx/index.html</a:t>
            </a:r>
            <a:endParaRPr lang="en-IN" dirty="0"/>
          </a:p>
          <a:p>
            <a:pPr marL="0" indent="0">
              <a:buNone/>
            </a:pPr>
            <a:endParaRPr lang="en-IN" dirty="0"/>
          </a:p>
        </p:txBody>
      </p:sp>
    </p:spTree>
    <p:extLst>
      <p:ext uri="{BB962C8B-B14F-4D97-AF65-F5344CB8AC3E}">
        <p14:creationId xmlns:p14="http://schemas.microsoft.com/office/powerpoint/2010/main" val="864769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235</TotalTime>
  <Words>498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PARK SMART Admin</vt:lpstr>
      <vt:lpstr>background</vt:lpstr>
      <vt:lpstr>Existing System</vt:lpstr>
      <vt:lpstr>Proposal</vt:lpstr>
      <vt:lpstr>APPROACH</vt:lpstr>
      <vt:lpstr>Schema</vt:lpstr>
      <vt:lpstr>Team Profile</vt:lpstr>
      <vt:lpstr>Tools/Resources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SMARTBID</dc:title>
  <dc:creator>VINAY KUMAR</dc:creator>
  <cp:lastModifiedBy>VINAY KUMAR</cp:lastModifiedBy>
  <cp:revision>19</cp:revision>
  <dcterms:created xsi:type="dcterms:W3CDTF">2021-02-25T08:04:35Z</dcterms:created>
  <dcterms:modified xsi:type="dcterms:W3CDTF">2021-02-25T17:36:58Z</dcterms:modified>
</cp:coreProperties>
</file>