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9.JPG" ContentType="image/jpeg"/>
  <Override PartName="/ppt/media/image10.JPG" ContentType="image/jpeg"/>
  <Override PartName="/ppt/media/image11.JPG" ContentType="image/jpeg"/>
  <Override PartName="/ppt/media/image12.JPG" ContentType="image/jpeg"/>
  <Override PartName="/ppt/media/image13.JPG" ContentType="image/jpeg"/>
  <Override PartName="/ppt/media/image14.JPG" ContentType="image/jpeg"/>
  <Override PartName="/ppt/media/image15.JPG" ContentType="image/jpeg"/>
  <Override PartName="/ppt/media/image1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64" r:id="rId12"/>
    <p:sldId id="265" r:id="rId13"/>
    <p:sldId id="266" r:id="rId14"/>
    <p:sldId id="267"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BE1A1-E303-44D2-B906-88CFC27B86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19CB99-5739-4AA2-8BBB-083BA574CC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6CAE3E-43A4-4C4E-B268-6CB440C65DC0}"/>
              </a:ext>
            </a:extLst>
          </p:cNvPr>
          <p:cNvSpPr>
            <a:spLocks noGrp="1"/>
          </p:cNvSpPr>
          <p:nvPr>
            <p:ph type="dt" sz="half" idx="10"/>
          </p:nvPr>
        </p:nvSpPr>
        <p:spPr/>
        <p:txBody>
          <a:bodyPr/>
          <a:lstStyle/>
          <a:p>
            <a:fld id="{FBCE70FD-BD0D-41E0-BB74-4354FB67633C}" type="datetimeFigureOut">
              <a:rPr lang="en-IN" smtClean="0"/>
              <a:t>29-04-2021</a:t>
            </a:fld>
            <a:endParaRPr lang="en-IN"/>
          </a:p>
        </p:txBody>
      </p:sp>
      <p:sp>
        <p:nvSpPr>
          <p:cNvPr id="5" name="Footer Placeholder 4">
            <a:extLst>
              <a:ext uri="{FF2B5EF4-FFF2-40B4-BE49-F238E27FC236}">
                <a16:creationId xmlns:a16="http://schemas.microsoft.com/office/drawing/2014/main" id="{56605DB8-7FE4-4F12-B042-B03F61A3B3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F09F6-4A7C-4423-8F1E-3DBBE8E827BE}"/>
              </a:ext>
            </a:extLst>
          </p:cNvPr>
          <p:cNvSpPr>
            <a:spLocks noGrp="1"/>
          </p:cNvSpPr>
          <p:nvPr>
            <p:ph type="sldNum" sz="quarter" idx="12"/>
          </p:nvPr>
        </p:nvSpPr>
        <p:spPr/>
        <p:txBody>
          <a:bodyPr/>
          <a:lstStyle/>
          <a:p>
            <a:fld id="{E577B5AA-6696-41E9-8568-FEE179A73E87}" type="slidenum">
              <a:rPr lang="en-IN" smtClean="0"/>
              <a:t>‹#›</a:t>
            </a:fld>
            <a:endParaRPr lang="en-IN"/>
          </a:p>
        </p:txBody>
      </p:sp>
    </p:spTree>
    <p:extLst>
      <p:ext uri="{BB962C8B-B14F-4D97-AF65-F5344CB8AC3E}">
        <p14:creationId xmlns:p14="http://schemas.microsoft.com/office/powerpoint/2010/main" val="1475408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40AC-EFE8-43A6-AB72-E3E1833615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787C1F-9C64-4518-B601-F67D0E85CB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221905-4B5B-454A-BBA6-904FCB39CBAB}"/>
              </a:ext>
            </a:extLst>
          </p:cNvPr>
          <p:cNvSpPr>
            <a:spLocks noGrp="1"/>
          </p:cNvSpPr>
          <p:nvPr>
            <p:ph type="dt" sz="half" idx="10"/>
          </p:nvPr>
        </p:nvSpPr>
        <p:spPr/>
        <p:txBody>
          <a:bodyPr/>
          <a:lstStyle/>
          <a:p>
            <a:fld id="{FBCE70FD-BD0D-41E0-BB74-4354FB67633C}" type="datetimeFigureOut">
              <a:rPr lang="en-IN" smtClean="0"/>
              <a:t>29-04-2021</a:t>
            </a:fld>
            <a:endParaRPr lang="en-IN"/>
          </a:p>
        </p:txBody>
      </p:sp>
      <p:sp>
        <p:nvSpPr>
          <p:cNvPr id="5" name="Footer Placeholder 4">
            <a:extLst>
              <a:ext uri="{FF2B5EF4-FFF2-40B4-BE49-F238E27FC236}">
                <a16:creationId xmlns:a16="http://schemas.microsoft.com/office/drawing/2014/main" id="{89909AED-5118-409B-86F1-7410380EE1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05F81D-9597-4AF6-A432-D07D68175F69}"/>
              </a:ext>
            </a:extLst>
          </p:cNvPr>
          <p:cNvSpPr>
            <a:spLocks noGrp="1"/>
          </p:cNvSpPr>
          <p:nvPr>
            <p:ph type="sldNum" sz="quarter" idx="12"/>
          </p:nvPr>
        </p:nvSpPr>
        <p:spPr/>
        <p:txBody>
          <a:bodyPr/>
          <a:lstStyle/>
          <a:p>
            <a:fld id="{E577B5AA-6696-41E9-8568-FEE179A73E87}" type="slidenum">
              <a:rPr lang="en-IN" smtClean="0"/>
              <a:t>‹#›</a:t>
            </a:fld>
            <a:endParaRPr lang="en-IN"/>
          </a:p>
        </p:txBody>
      </p:sp>
    </p:spTree>
    <p:extLst>
      <p:ext uri="{BB962C8B-B14F-4D97-AF65-F5344CB8AC3E}">
        <p14:creationId xmlns:p14="http://schemas.microsoft.com/office/powerpoint/2010/main" val="191385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309090-67ED-493D-ADB4-4C39BCCAA1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F278E6-5739-41B1-9548-0D79190D0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F072AB-A170-4D63-88D1-657C60943052}"/>
              </a:ext>
            </a:extLst>
          </p:cNvPr>
          <p:cNvSpPr>
            <a:spLocks noGrp="1"/>
          </p:cNvSpPr>
          <p:nvPr>
            <p:ph type="dt" sz="half" idx="10"/>
          </p:nvPr>
        </p:nvSpPr>
        <p:spPr/>
        <p:txBody>
          <a:bodyPr/>
          <a:lstStyle/>
          <a:p>
            <a:fld id="{FBCE70FD-BD0D-41E0-BB74-4354FB67633C}" type="datetimeFigureOut">
              <a:rPr lang="en-IN" smtClean="0"/>
              <a:t>29-04-2021</a:t>
            </a:fld>
            <a:endParaRPr lang="en-IN"/>
          </a:p>
        </p:txBody>
      </p:sp>
      <p:sp>
        <p:nvSpPr>
          <p:cNvPr id="5" name="Footer Placeholder 4">
            <a:extLst>
              <a:ext uri="{FF2B5EF4-FFF2-40B4-BE49-F238E27FC236}">
                <a16:creationId xmlns:a16="http://schemas.microsoft.com/office/drawing/2014/main" id="{B77B70C9-A2FC-4BDF-A8E9-0BED36DD0B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5420A-930C-4C14-BF70-29D16355110D}"/>
              </a:ext>
            </a:extLst>
          </p:cNvPr>
          <p:cNvSpPr>
            <a:spLocks noGrp="1"/>
          </p:cNvSpPr>
          <p:nvPr>
            <p:ph type="sldNum" sz="quarter" idx="12"/>
          </p:nvPr>
        </p:nvSpPr>
        <p:spPr/>
        <p:txBody>
          <a:bodyPr/>
          <a:lstStyle/>
          <a:p>
            <a:fld id="{E577B5AA-6696-41E9-8568-FEE179A73E87}" type="slidenum">
              <a:rPr lang="en-IN" smtClean="0"/>
              <a:t>‹#›</a:t>
            </a:fld>
            <a:endParaRPr lang="en-IN"/>
          </a:p>
        </p:txBody>
      </p:sp>
    </p:spTree>
    <p:extLst>
      <p:ext uri="{BB962C8B-B14F-4D97-AF65-F5344CB8AC3E}">
        <p14:creationId xmlns:p14="http://schemas.microsoft.com/office/powerpoint/2010/main" val="381502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772F-F9BF-4E04-A708-88FF654CF8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22F996-623F-4A07-95AE-E1625A9058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0961AE-C5B1-491F-9EC3-4D72E2243382}"/>
              </a:ext>
            </a:extLst>
          </p:cNvPr>
          <p:cNvSpPr>
            <a:spLocks noGrp="1"/>
          </p:cNvSpPr>
          <p:nvPr>
            <p:ph type="dt" sz="half" idx="10"/>
          </p:nvPr>
        </p:nvSpPr>
        <p:spPr/>
        <p:txBody>
          <a:bodyPr/>
          <a:lstStyle/>
          <a:p>
            <a:fld id="{FBCE70FD-BD0D-41E0-BB74-4354FB67633C}" type="datetimeFigureOut">
              <a:rPr lang="en-IN" smtClean="0"/>
              <a:t>29-04-2021</a:t>
            </a:fld>
            <a:endParaRPr lang="en-IN"/>
          </a:p>
        </p:txBody>
      </p:sp>
      <p:sp>
        <p:nvSpPr>
          <p:cNvPr id="5" name="Footer Placeholder 4">
            <a:extLst>
              <a:ext uri="{FF2B5EF4-FFF2-40B4-BE49-F238E27FC236}">
                <a16:creationId xmlns:a16="http://schemas.microsoft.com/office/drawing/2014/main" id="{5CEAC8C3-C050-4FB3-92F3-C16B816193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7211A-F80E-455D-AE8F-87160C0A6FC1}"/>
              </a:ext>
            </a:extLst>
          </p:cNvPr>
          <p:cNvSpPr>
            <a:spLocks noGrp="1"/>
          </p:cNvSpPr>
          <p:nvPr>
            <p:ph type="sldNum" sz="quarter" idx="12"/>
          </p:nvPr>
        </p:nvSpPr>
        <p:spPr/>
        <p:txBody>
          <a:bodyPr/>
          <a:lstStyle/>
          <a:p>
            <a:fld id="{E577B5AA-6696-41E9-8568-FEE179A73E87}" type="slidenum">
              <a:rPr lang="en-IN" smtClean="0"/>
              <a:t>‹#›</a:t>
            </a:fld>
            <a:endParaRPr lang="en-IN"/>
          </a:p>
        </p:txBody>
      </p:sp>
    </p:spTree>
    <p:extLst>
      <p:ext uri="{BB962C8B-B14F-4D97-AF65-F5344CB8AC3E}">
        <p14:creationId xmlns:p14="http://schemas.microsoft.com/office/powerpoint/2010/main" val="345623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3620-6332-41DC-8ADA-887E627927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70E9F9-2692-449B-86E1-2B05277DC2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7BD203-8A28-45B4-A798-A96EBACC3E68}"/>
              </a:ext>
            </a:extLst>
          </p:cNvPr>
          <p:cNvSpPr>
            <a:spLocks noGrp="1"/>
          </p:cNvSpPr>
          <p:nvPr>
            <p:ph type="dt" sz="half" idx="10"/>
          </p:nvPr>
        </p:nvSpPr>
        <p:spPr/>
        <p:txBody>
          <a:bodyPr/>
          <a:lstStyle/>
          <a:p>
            <a:fld id="{FBCE70FD-BD0D-41E0-BB74-4354FB67633C}" type="datetimeFigureOut">
              <a:rPr lang="en-IN" smtClean="0"/>
              <a:t>29-04-2021</a:t>
            </a:fld>
            <a:endParaRPr lang="en-IN"/>
          </a:p>
        </p:txBody>
      </p:sp>
      <p:sp>
        <p:nvSpPr>
          <p:cNvPr id="5" name="Footer Placeholder 4">
            <a:extLst>
              <a:ext uri="{FF2B5EF4-FFF2-40B4-BE49-F238E27FC236}">
                <a16:creationId xmlns:a16="http://schemas.microsoft.com/office/drawing/2014/main" id="{567AEFFD-7324-4712-9FF5-4EE9CF1937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37ABD6-411B-4BE6-A950-9D3AF49CD964}"/>
              </a:ext>
            </a:extLst>
          </p:cNvPr>
          <p:cNvSpPr>
            <a:spLocks noGrp="1"/>
          </p:cNvSpPr>
          <p:nvPr>
            <p:ph type="sldNum" sz="quarter" idx="12"/>
          </p:nvPr>
        </p:nvSpPr>
        <p:spPr/>
        <p:txBody>
          <a:bodyPr/>
          <a:lstStyle/>
          <a:p>
            <a:fld id="{E577B5AA-6696-41E9-8568-FEE179A73E87}" type="slidenum">
              <a:rPr lang="en-IN" smtClean="0"/>
              <a:t>‹#›</a:t>
            </a:fld>
            <a:endParaRPr lang="en-IN"/>
          </a:p>
        </p:txBody>
      </p:sp>
    </p:spTree>
    <p:extLst>
      <p:ext uri="{BB962C8B-B14F-4D97-AF65-F5344CB8AC3E}">
        <p14:creationId xmlns:p14="http://schemas.microsoft.com/office/powerpoint/2010/main" val="156429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4DF8-F464-4E3D-89F5-AD3F901D45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42C54C-C757-40F4-B8A6-170B716015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86032C-620D-4E0E-948B-377B35A870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0969D2-32C6-4199-B2A3-B6CAF2987D09}"/>
              </a:ext>
            </a:extLst>
          </p:cNvPr>
          <p:cNvSpPr>
            <a:spLocks noGrp="1"/>
          </p:cNvSpPr>
          <p:nvPr>
            <p:ph type="dt" sz="half" idx="10"/>
          </p:nvPr>
        </p:nvSpPr>
        <p:spPr/>
        <p:txBody>
          <a:bodyPr/>
          <a:lstStyle/>
          <a:p>
            <a:fld id="{FBCE70FD-BD0D-41E0-BB74-4354FB67633C}" type="datetimeFigureOut">
              <a:rPr lang="en-IN" smtClean="0"/>
              <a:t>29-04-2021</a:t>
            </a:fld>
            <a:endParaRPr lang="en-IN"/>
          </a:p>
        </p:txBody>
      </p:sp>
      <p:sp>
        <p:nvSpPr>
          <p:cNvPr id="6" name="Footer Placeholder 5">
            <a:extLst>
              <a:ext uri="{FF2B5EF4-FFF2-40B4-BE49-F238E27FC236}">
                <a16:creationId xmlns:a16="http://schemas.microsoft.com/office/drawing/2014/main" id="{8F5FC8E3-23FC-4E6C-8D57-09087C91BA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5B640E-1679-4C18-8A59-A8D7D7017D23}"/>
              </a:ext>
            </a:extLst>
          </p:cNvPr>
          <p:cNvSpPr>
            <a:spLocks noGrp="1"/>
          </p:cNvSpPr>
          <p:nvPr>
            <p:ph type="sldNum" sz="quarter" idx="12"/>
          </p:nvPr>
        </p:nvSpPr>
        <p:spPr/>
        <p:txBody>
          <a:bodyPr/>
          <a:lstStyle/>
          <a:p>
            <a:fld id="{E577B5AA-6696-41E9-8568-FEE179A73E87}" type="slidenum">
              <a:rPr lang="en-IN" smtClean="0"/>
              <a:t>‹#›</a:t>
            </a:fld>
            <a:endParaRPr lang="en-IN"/>
          </a:p>
        </p:txBody>
      </p:sp>
    </p:spTree>
    <p:extLst>
      <p:ext uri="{BB962C8B-B14F-4D97-AF65-F5344CB8AC3E}">
        <p14:creationId xmlns:p14="http://schemas.microsoft.com/office/powerpoint/2010/main" val="415263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AD9E-F122-4815-AA18-740D56E872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83DC7E-50AB-4C38-9DC9-2C0DF1CED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B02569-A848-43A3-970C-3FAA9B3CFA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BFE1F3-4C48-4DC0-AB11-A814DE7D24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781B8D-8820-4D0E-AA88-122E200133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4EB93A-2AEF-440F-A0AA-1D58DC0B3624}"/>
              </a:ext>
            </a:extLst>
          </p:cNvPr>
          <p:cNvSpPr>
            <a:spLocks noGrp="1"/>
          </p:cNvSpPr>
          <p:nvPr>
            <p:ph type="dt" sz="half" idx="10"/>
          </p:nvPr>
        </p:nvSpPr>
        <p:spPr/>
        <p:txBody>
          <a:bodyPr/>
          <a:lstStyle/>
          <a:p>
            <a:fld id="{FBCE70FD-BD0D-41E0-BB74-4354FB67633C}" type="datetimeFigureOut">
              <a:rPr lang="en-IN" smtClean="0"/>
              <a:t>29-04-2021</a:t>
            </a:fld>
            <a:endParaRPr lang="en-IN"/>
          </a:p>
        </p:txBody>
      </p:sp>
      <p:sp>
        <p:nvSpPr>
          <p:cNvPr id="8" name="Footer Placeholder 7">
            <a:extLst>
              <a:ext uri="{FF2B5EF4-FFF2-40B4-BE49-F238E27FC236}">
                <a16:creationId xmlns:a16="http://schemas.microsoft.com/office/drawing/2014/main" id="{DF2D5971-4345-4564-8509-C45453B93C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442189-C1F6-452B-B0CE-20ACC5C16055}"/>
              </a:ext>
            </a:extLst>
          </p:cNvPr>
          <p:cNvSpPr>
            <a:spLocks noGrp="1"/>
          </p:cNvSpPr>
          <p:nvPr>
            <p:ph type="sldNum" sz="quarter" idx="12"/>
          </p:nvPr>
        </p:nvSpPr>
        <p:spPr/>
        <p:txBody>
          <a:bodyPr/>
          <a:lstStyle/>
          <a:p>
            <a:fld id="{E577B5AA-6696-41E9-8568-FEE179A73E87}" type="slidenum">
              <a:rPr lang="en-IN" smtClean="0"/>
              <a:t>‹#›</a:t>
            </a:fld>
            <a:endParaRPr lang="en-IN"/>
          </a:p>
        </p:txBody>
      </p:sp>
    </p:spTree>
    <p:extLst>
      <p:ext uri="{BB962C8B-B14F-4D97-AF65-F5344CB8AC3E}">
        <p14:creationId xmlns:p14="http://schemas.microsoft.com/office/powerpoint/2010/main" val="330867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E1A2-B69C-42B3-9BAF-FAB1788D24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1D984F-063B-4D36-AF20-196D6F922E12}"/>
              </a:ext>
            </a:extLst>
          </p:cNvPr>
          <p:cNvSpPr>
            <a:spLocks noGrp="1"/>
          </p:cNvSpPr>
          <p:nvPr>
            <p:ph type="dt" sz="half" idx="10"/>
          </p:nvPr>
        </p:nvSpPr>
        <p:spPr/>
        <p:txBody>
          <a:bodyPr/>
          <a:lstStyle/>
          <a:p>
            <a:fld id="{FBCE70FD-BD0D-41E0-BB74-4354FB67633C}" type="datetimeFigureOut">
              <a:rPr lang="en-IN" smtClean="0"/>
              <a:t>29-04-2021</a:t>
            </a:fld>
            <a:endParaRPr lang="en-IN"/>
          </a:p>
        </p:txBody>
      </p:sp>
      <p:sp>
        <p:nvSpPr>
          <p:cNvPr id="4" name="Footer Placeholder 3">
            <a:extLst>
              <a:ext uri="{FF2B5EF4-FFF2-40B4-BE49-F238E27FC236}">
                <a16:creationId xmlns:a16="http://schemas.microsoft.com/office/drawing/2014/main" id="{02BB7C80-123D-4CDC-82B6-88078C7AB0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11F771-3FD9-48E6-A4B5-E2D892648C20}"/>
              </a:ext>
            </a:extLst>
          </p:cNvPr>
          <p:cNvSpPr>
            <a:spLocks noGrp="1"/>
          </p:cNvSpPr>
          <p:nvPr>
            <p:ph type="sldNum" sz="quarter" idx="12"/>
          </p:nvPr>
        </p:nvSpPr>
        <p:spPr/>
        <p:txBody>
          <a:bodyPr/>
          <a:lstStyle/>
          <a:p>
            <a:fld id="{E577B5AA-6696-41E9-8568-FEE179A73E87}" type="slidenum">
              <a:rPr lang="en-IN" smtClean="0"/>
              <a:t>‹#›</a:t>
            </a:fld>
            <a:endParaRPr lang="en-IN"/>
          </a:p>
        </p:txBody>
      </p:sp>
    </p:spTree>
    <p:extLst>
      <p:ext uri="{BB962C8B-B14F-4D97-AF65-F5344CB8AC3E}">
        <p14:creationId xmlns:p14="http://schemas.microsoft.com/office/powerpoint/2010/main" val="802414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BADD1-22FC-488E-B12D-FADA8ED80353}"/>
              </a:ext>
            </a:extLst>
          </p:cNvPr>
          <p:cNvSpPr>
            <a:spLocks noGrp="1"/>
          </p:cNvSpPr>
          <p:nvPr>
            <p:ph type="dt" sz="half" idx="10"/>
          </p:nvPr>
        </p:nvSpPr>
        <p:spPr/>
        <p:txBody>
          <a:bodyPr/>
          <a:lstStyle/>
          <a:p>
            <a:fld id="{FBCE70FD-BD0D-41E0-BB74-4354FB67633C}" type="datetimeFigureOut">
              <a:rPr lang="en-IN" smtClean="0"/>
              <a:t>29-04-2021</a:t>
            </a:fld>
            <a:endParaRPr lang="en-IN"/>
          </a:p>
        </p:txBody>
      </p:sp>
      <p:sp>
        <p:nvSpPr>
          <p:cNvPr id="3" name="Footer Placeholder 2">
            <a:extLst>
              <a:ext uri="{FF2B5EF4-FFF2-40B4-BE49-F238E27FC236}">
                <a16:creationId xmlns:a16="http://schemas.microsoft.com/office/drawing/2014/main" id="{A6E22225-BF91-46B6-AC74-5D512F6941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285B84-2415-490D-B80B-A65D71FD2674}"/>
              </a:ext>
            </a:extLst>
          </p:cNvPr>
          <p:cNvSpPr>
            <a:spLocks noGrp="1"/>
          </p:cNvSpPr>
          <p:nvPr>
            <p:ph type="sldNum" sz="quarter" idx="12"/>
          </p:nvPr>
        </p:nvSpPr>
        <p:spPr/>
        <p:txBody>
          <a:bodyPr/>
          <a:lstStyle/>
          <a:p>
            <a:fld id="{E577B5AA-6696-41E9-8568-FEE179A73E87}" type="slidenum">
              <a:rPr lang="en-IN" smtClean="0"/>
              <a:t>‹#›</a:t>
            </a:fld>
            <a:endParaRPr lang="en-IN"/>
          </a:p>
        </p:txBody>
      </p:sp>
    </p:spTree>
    <p:extLst>
      <p:ext uri="{BB962C8B-B14F-4D97-AF65-F5344CB8AC3E}">
        <p14:creationId xmlns:p14="http://schemas.microsoft.com/office/powerpoint/2010/main" val="377006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CB03-FD69-4AB3-9C2D-13764030D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316D8E-BD18-41AA-BA8B-E8B6C10F03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F8F0DA-9B33-4FE8-B356-7929B8EBA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83837C-269D-41C7-8148-7DED4B04E728}"/>
              </a:ext>
            </a:extLst>
          </p:cNvPr>
          <p:cNvSpPr>
            <a:spLocks noGrp="1"/>
          </p:cNvSpPr>
          <p:nvPr>
            <p:ph type="dt" sz="half" idx="10"/>
          </p:nvPr>
        </p:nvSpPr>
        <p:spPr/>
        <p:txBody>
          <a:bodyPr/>
          <a:lstStyle/>
          <a:p>
            <a:fld id="{FBCE70FD-BD0D-41E0-BB74-4354FB67633C}" type="datetimeFigureOut">
              <a:rPr lang="en-IN" smtClean="0"/>
              <a:t>29-04-2021</a:t>
            </a:fld>
            <a:endParaRPr lang="en-IN"/>
          </a:p>
        </p:txBody>
      </p:sp>
      <p:sp>
        <p:nvSpPr>
          <p:cNvPr id="6" name="Footer Placeholder 5">
            <a:extLst>
              <a:ext uri="{FF2B5EF4-FFF2-40B4-BE49-F238E27FC236}">
                <a16:creationId xmlns:a16="http://schemas.microsoft.com/office/drawing/2014/main" id="{8F728360-8871-4DEB-83A9-838394FF5D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ECF7F-BFB2-41CE-A80F-14A9A0359BE0}"/>
              </a:ext>
            </a:extLst>
          </p:cNvPr>
          <p:cNvSpPr>
            <a:spLocks noGrp="1"/>
          </p:cNvSpPr>
          <p:nvPr>
            <p:ph type="sldNum" sz="quarter" idx="12"/>
          </p:nvPr>
        </p:nvSpPr>
        <p:spPr/>
        <p:txBody>
          <a:bodyPr/>
          <a:lstStyle/>
          <a:p>
            <a:fld id="{E577B5AA-6696-41E9-8568-FEE179A73E87}" type="slidenum">
              <a:rPr lang="en-IN" smtClean="0"/>
              <a:t>‹#›</a:t>
            </a:fld>
            <a:endParaRPr lang="en-IN"/>
          </a:p>
        </p:txBody>
      </p:sp>
    </p:spTree>
    <p:extLst>
      <p:ext uri="{BB962C8B-B14F-4D97-AF65-F5344CB8AC3E}">
        <p14:creationId xmlns:p14="http://schemas.microsoft.com/office/powerpoint/2010/main" val="72522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DF55-3BE5-462D-BB9A-4EBBC1D8EA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E3FCC4-0FF1-4D90-9482-3B7C83681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6D41C7-C634-4504-AC9F-C533FE35E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BF967-C008-4194-AD3F-83F2954E73DE}"/>
              </a:ext>
            </a:extLst>
          </p:cNvPr>
          <p:cNvSpPr>
            <a:spLocks noGrp="1"/>
          </p:cNvSpPr>
          <p:nvPr>
            <p:ph type="dt" sz="half" idx="10"/>
          </p:nvPr>
        </p:nvSpPr>
        <p:spPr/>
        <p:txBody>
          <a:bodyPr/>
          <a:lstStyle/>
          <a:p>
            <a:fld id="{FBCE70FD-BD0D-41E0-BB74-4354FB67633C}" type="datetimeFigureOut">
              <a:rPr lang="en-IN" smtClean="0"/>
              <a:t>29-04-2021</a:t>
            </a:fld>
            <a:endParaRPr lang="en-IN"/>
          </a:p>
        </p:txBody>
      </p:sp>
      <p:sp>
        <p:nvSpPr>
          <p:cNvPr id="6" name="Footer Placeholder 5">
            <a:extLst>
              <a:ext uri="{FF2B5EF4-FFF2-40B4-BE49-F238E27FC236}">
                <a16:creationId xmlns:a16="http://schemas.microsoft.com/office/drawing/2014/main" id="{56CB551D-F57A-482C-80E9-634720D22D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3D3ED1-FCF5-4BA9-88B2-2EB9F6B48E2D}"/>
              </a:ext>
            </a:extLst>
          </p:cNvPr>
          <p:cNvSpPr>
            <a:spLocks noGrp="1"/>
          </p:cNvSpPr>
          <p:nvPr>
            <p:ph type="sldNum" sz="quarter" idx="12"/>
          </p:nvPr>
        </p:nvSpPr>
        <p:spPr/>
        <p:txBody>
          <a:bodyPr/>
          <a:lstStyle/>
          <a:p>
            <a:fld id="{E577B5AA-6696-41E9-8568-FEE179A73E87}" type="slidenum">
              <a:rPr lang="en-IN" smtClean="0"/>
              <a:t>‹#›</a:t>
            </a:fld>
            <a:endParaRPr lang="en-IN"/>
          </a:p>
        </p:txBody>
      </p:sp>
    </p:spTree>
    <p:extLst>
      <p:ext uri="{BB962C8B-B14F-4D97-AF65-F5344CB8AC3E}">
        <p14:creationId xmlns:p14="http://schemas.microsoft.com/office/powerpoint/2010/main" val="406816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0EC6FA-89D6-49F6-A4D1-3435FA3FD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6AAC6A-45F6-41A6-AD21-2673BFD20D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853306-551F-48E9-ADFB-503082BC8A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E70FD-BD0D-41E0-BB74-4354FB67633C}" type="datetimeFigureOut">
              <a:rPr lang="en-IN" smtClean="0"/>
              <a:t>29-04-2021</a:t>
            </a:fld>
            <a:endParaRPr lang="en-IN"/>
          </a:p>
        </p:txBody>
      </p:sp>
      <p:sp>
        <p:nvSpPr>
          <p:cNvPr id="5" name="Footer Placeholder 4">
            <a:extLst>
              <a:ext uri="{FF2B5EF4-FFF2-40B4-BE49-F238E27FC236}">
                <a16:creationId xmlns:a16="http://schemas.microsoft.com/office/drawing/2014/main" id="{C627C15E-7559-4237-AF67-2F12FD2937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E3BF5B-7DFF-4D90-BD80-A18705AFA7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7B5AA-6696-41E9-8568-FEE179A73E87}" type="slidenum">
              <a:rPr lang="en-IN" smtClean="0"/>
              <a:t>‹#›</a:t>
            </a:fld>
            <a:endParaRPr lang="en-IN"/>
          </a:p>
        </p:txBody>
      </p:sp>
    </p:spTree>
    <p:extLst>
      <p:ext uri="{BB962C8B-B14F-4D97-AF65-F5344CB8AC3E}">
        <p14:creationId xmlns:p14="http://schemas.microsoft.com/office/powerpoint/2010/main" val="231185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99ED1C-5141-43B1-BDF5-F7B642941A0C}"/>
              </a:ext>
            </a:extLst>
          </p:cNvPr>
          <p:cNvSpPr>
            <a:spLocks noGrp="1"/>
          </p:cNvSpPr>
          <p:nvPr>
            <p:ph type="ctrTitle"/>
          </p:nvPr>
        </p:nvSpPr>
        <p:spPr>
          <a:xfrm>
            <a:off x="566529" y="713195"/>
            <a:ext cx="11171583" cy="2318665"/>
          </a:xfrm>
        </p:spPr>
        <p:txBody>
          <a:bodyPr>
            <a:normAutofit/>
          </a:bodyPr>
          <a:lstStyle/>
          <a:p>
            <a:r>
              <a:rPr lang="en-IN" sz="5400" b="1" dirty="0">
                <a:solidFill>
                  <a:srgbClr val="FFFFFF"/>
                </a:solidFill>
              </a:rPr>
              <a:t>Advanced Application Programming in Java</a:t>
            </a:r>
            <a:br>
              <a:rPr lang="en-IN" sz="5400" b="1" dirty="0">
                <a:solidFill>
                  <a:srgbClr val="FFFFFF"/>
                </a:solidFill>
              </a:rPr>
            </a:br>
            <a:r>
              <a:rPr lang="en-IN" sz="5400" b="1" dirty="0">
                <a:solidFill>
                  <a:srgbClr val="FFFFFF"/>
                </a:solidFill>
              </a:rPr>
              <a:t>Park Smart</a:t>
            </a:r>
          </a:p>
        </p:txBody>
      </p:sp>
      <p:sp>
        <p:nvSpPr>
          <p:cNvPr id="3" name="Subtitle 2">
            <a:extLst>
              <a:ext uri="{FF2B5EF4-FFF2-40B4-BE49-F238E27FC236}">
                <a16:creationId xmlns:a16="http://schemas.microsoft.com/office/drawing/2014/main" id="{CF3E26D1-710B-4B10-86CC-E269D4E33922}"/>
              </a:ext>
            </a:extLst>
          </p:cNvPr>
          <p:cNvSpPr>
            <a:spLocks noGrp="1"/>
          </p:cNvSpPr>
          <p:nvPr>
            <p:ph type="subTitle" idx="1"/>
          </p:nvPr>
        </p:nvSpPr>
        <p:spPr>
          <a:xfrm>
            <a:off x="4840357" y="2922105"/>
            <a:ext cx="9252796" cy="1149676"/>
          </a:xfrm>
        </p:spPr>
        <p:txBody>
          <a:bodyPr>
            <a:normAutofit lnSpcReduction="10000"/>
          </a:bodyPr>
          <a:lstStyle/>
          <a:p>
            <a:r>
              <a:rPr lang="en-IN" sz="2000" b="1" dirty="0">
                <a:solidFill>
                  <a:srgbClr val="FFFFFF"/>
                </a:solidFill>
              </a:rPr>
              <a:t>Vinay Kumar Mule(700718629)</a:t>
            </a:r>
          </a:p>
          <a:p>
            <a:r>
              <a:rPr lang="en-IN" sz="2000" b="1" dirty="0" err="1">
                <a:solidFill>
                  <a:srgbClr val="FFFFFF"/>
                </a:solidFill>
              </a:rPr>
              <a:t>Maddipudi</a:t>
            </a:r>
            <a:r>
              <a:rPr lang="en-IN" sz="2000" b="1" dirty="0">
                <a:solidFill>
                  <a:srgbClr val="FFFFFF"/>
                </a:solidFill>
              </a:rPr>
              <a:t> Harsha(700718045)</a:t>
            </a:r>
          </a:p>
          <a:p>
            <a:r>
              <a:rPr lang="en-IN" sz="2000" b="1" dirty="0">
                <a:solidFill>
                  <a:srgbClr val="FFFFFF"/>
                </a:solidFill>
                <a:effectLst/>
                <a:latin typeface="Arial" panose="020B0604020202020204" pitchFamily="34" charset="0"/>
                <a:ea typeface="Arial" panose="020B0604020202020204" pitchFamily="34" charset="0"/>
              </a:rPr>
              <a:t>Instructor: Prof. </a:t>
            </a:r>
            <a:r>
              <a:rPr lang="en-IN" sz="2000" b="1" dirty="0" err="1">
                <a:solidFill>
                  <a:srgbClr val="FFFFFF"/>
                </a:solidFill>
                <a:effectLst/>
                <a:latin typeface="Arial" panose="020B0604020202020204" pitchFamily="34" charset="0"/>
                <a:ea typeface="Arial" panose="020B0604020202020204" pitchFamily="34" charset="0"/>
              </a:rPr>
              <a:t>Sunae</a:t>
            </a:r>
            <a:r>
              <a:rPr lang="en-IN" sz="2000" b="1" dirty="0">
                <a:solidFill>
                  <a:srgbClr val="FFFFFF"/>
                </a:solidFill>
                <a:effectLst/>
                <a:latin typeface="Arial" panose="020B0604020202020204" pitchFamily="34" charset="0"/>
                <a:ea typeface="Arial" panose="020B0604020202020204" pitchFamily="34" charset="0"/>
              </a:rPr>
              <a:t> Shin</a:t>
            </a:r>
          </a:p>
          <a:p>
            <a:endParaRPr lang="en-IN" sz="1700" dirty="0">
              <a:solidFill>
                <a:srgbClr val="FFFFFF"/>
              </a:solidFill>
            </a:endParaRPr>
          </a:p>
        </p:txBody>
      </p:sp>
      <p:pic>
        <p:nvPicPr>
          <p:cNvPr id="7" name="Graphic 6" descr="Car">
            <a:extLst>
              <a:ext uri="{FF2B5EF4-FFF2-40B4-BE49-F238E27FC236}">
                <a16:creationId xmlns:a16="http://schemas.microsoft.com/office/drawing/2014/main" id="{BA221699-113F-4913-B9A2-23BEFDBCE8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187534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DA16493-6F4F-4902-8D48-18D62ACBA38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E-R Diagram for Admin</a:t>
            </a:r>
          </a:p>
        </p:txBody>
      </p:sp>
      <p:pic>
        <p:nvPicPr>
          <p:cNvPr id="5" name="Content Placeholder 4" descr="Diagram&#10;&#10;Description automatically generated">
            <a:extLst>
              <a:ext uri="{FF2B5EF4-FFF2-40B4-BE49-F238E27FC236}">
                <a16:creationId xmlns:a16="http://schemas.microsoft.com/office/drawing/2014/main" id="{3A23FD1A-2DCB-4222-95A9-4795580B1E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2667" y="467208"/>
            <a:ext cx="5405269" cy="5923584"/>
          </a:xfrm>
          <a:prstGeom prst="rect">
            <a:avLst/>
          </a:prstGeom>
        </p:spPr>
      </p:pic>
    </p:spTree>
    <p:extLst>
      <p:ext uri="{BB962C8B-B14F-4D97-AF65-F5344CB8AC3E}">
        <p14:creationId xmlns:p14="http://schemas.microsoft.com/office/powerpoint/2010/main" val="267687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DE4307-BDF3-4CB8-BB73-53E14EF99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574443-0CCD-40D1-8A51-2CFAD223F121}"/>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b="1" kern="1200" dirty="0">
                <a:solidFill>
                  <a:schemeClr val="bg1"/>
                </a:solidFill>
                <a:latin typeface="+mj-lt"/>
                <a:ea typeface="+mj-ea"/>
                <a:cs typeface="+mj-cs"/>
              </a:rPr>
              <a:t>Screenshot of Adding Mall</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482A2567-C2F2-486E-AD0B-E1E039976D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962" y="2219863"/>
            <a:ext cx="9390075" cy="4084683"/>
          </a:xfrm>
          <a:prstGeom prst="rect">
            <a:avLst/>
          </a:prstGeom>
        </p:spPr>
      </p:pic>
    </p:spTree>
    <p:extLst>
      <p:ext uri="{BB962C8B-B14F-4D97-AF65-F5344CB8AC3E}">
        <p14:creationId xmlns:p14="http://schemas.microsoft.com/office/powerpoint/2010/main" val="288914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DE4307-BDF3-4CB8-BB73-53E14EF99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9502F2-2BEE-41B0-8F6C-FA2A6E2EA4F0}"/>
              </a:ext>
            </a:extLst>
          </p:cNvPr>
          <p:cNvSpPr>
            <a:spLocks noGrp="1"/>
          </p:cNvSpPr>
          <p:nvPr>
            <p:ph type="ctrTitle"/>
          </p:nvPr>
        </p:nvSpPr>
        <p:spPr>
          <a:xfrm>
            <a:off x="838199" y="291090"/>
            <a:ext cx="10515599" cy="932688"/>
          </a:xfrm>
        </p:spPr>
        <p:txBody>
          <a:bodyPr>
            <a:normAutofit/>
          </a:bodyPr>
          <a:lstStyle/>
          <a:p>
            <a:pPr algn="r"/>
            <a:r>
              <a:rPr lang="en-IN" sz="5000" b="1" dirty="0">
                <a:solidFill>
                  <a:schemeClr val="bg1"/>
                </a:solidFill>
              </a:rPr>
              <a:t>Screenshot of Adding Admin for a mall</a:t>
            </a:r>
          </a:p>
        </p:txBody>
      </p:sp>
      <p:sp>
        <p:nvSpPr>
          <p:cNvPr id="3" name="Subtitle 2">
            <a:extLst>
              <a:ext uri="{FF2B5EF4-FFF2-40B4-BE49-F238E27FC236}">
                <a16:creationId xmlns:a16="http://schemas.microsoft.com/office/drawing/2014/main" id="{85C05614-D990-438C-B506-2333114B6542}"/>
              </a:ext>
            </a:extLst>
          </p:cNvPr>
          <p:cNvSpPr>
            <a:spLocks noGrp="1"/>
          </p:cNvSpPr>
          <p:nvPr>
            <p:ph type="subTitle" idx="1"/>
          </p:nvPr>
        </p:nvSpPr>
        <p:spPr>
          <a:xfrm>
            <a:off x="838199" y="1335726"/>
            <a:ext cx="10515599" cy="420624"/>
          </a:xfrm>
        </p:spPr>
        <p:txBody>
          <a:bodyPr>
            <a:normAutofit/>
          </a:bodyPr>
          <a:lstStyle/>
          <a:p>
            <a:pPr algn="r"/>
            <a:endParaRPr lang="en-IN" dirty="0">
              <a:solidFill>
                <a:schemeClr val="accent1">
                  <a:lumMod val="20000"/>
                  <a:lumOff val="80000"/>
                </a:schemeClr>
              </a:solidFill>
            </a:endParaRPr>
          </a:p>
        </p:txBody>
      </p:sp>
      <p:pic>
        <p:nvPicPr>
          <p:cNvPr id="5" name="Picture 4" descr="Graphical user interface, application&#10;&#10;Description automatically generated with medium confidence">
            <a:extLst>
              <a:ext uri="{FF2B5EF4-FFF2-40B4-BE49-F238E27FC236}">
                <a16:creationId xmlns:a16="http://schemas.microsoft.com/office/drawing/2014/main" id="{18DE210F-D6D1-486C-BD7D-4AF223620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962" y="2219863"/>
            <a:ext cx="9390075" cy="4084683"/>
          </a:xfrm>
          <a:prstGeom prst="rect">
            <a:avLst/>
          </a:prstGeom>
        </p:spPr>
      </p:pic>
    </p:spTree>
    <p:extLst>
      <p:ext uri="{BB962C8B-B14F-4D97-AF65-F5344CB8AC3E}">
        <p14:creationId xmlns:p14="http://schemas.microsoft.com/office/powerpoint/2010/main" val="1985415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B9E183-D40B-4E3A-88C0-9CC45122832E}"/>
              </a:ext>
            </a:extLst>
          </p:cNvPr>
          <p:cNvSpPr>
            <a:spLocks noGrp="1"/>
          </p:cNvSpPr>
          <p:nvPr>
            <p:ph type="ctrTitle"/>
          </p:nvPr>
        </p:nvSpPr>
        <p:spPr>
          <a:xfrm>
            <a:off x="838199" y="291090"/>
            <a:ext cx="10515599" cy="932688"/>
          </a:xfrm>
        </p:spPr>
        <p:txBody>
          <a:bodyPr>
            <a:normAutofit/>
          </a:bodyPr>
          <a:lstStyle/>
          <a:p>
            <a:r>
              <a:rPr lang="en-IN" sz="5400" b="1">
                <a:solidFill>
                  <a:schemeClr val="bg1"/>
                </a:solidFill>
              </a:rPr>
              <a:t>Screenshot of list of malls</a:t>
            </a:r>
          </a:p>
        </p:txBody>
      </p:sp>
      <p:sp>
        <p:nvSpPr>
          <p:cNvPr id="3" name="Subtitle 2">
            <a:extLst>
              <a:ext uri="{FF2B5EF4-FFF2-40B4-BE49-F238E27FC236}">
                <a16:creationId xmlns:a16="http://schemas.microsoft.com/office/drawing/2014/main" id="{65BAD7F8-E6E3-4681-9319-C382BADDBC11}"/>
              </a:ext>
            </a:extLst>
          </p:cNvPr>
          <p:cNvSpPr>
            <a:spLocks noGrp="1"/>
          </p:cNvSpPr>
          <p:nvPr>
            <p:ph type="subTitle" idx="1"/>
          </p:nvPr>
        </p:nvSpPr>
        <p:spPr>
          <a:xfrm>
            <a:off x="838199" y="1335726"/>
            <a:ext cx="10515599" cy="420624"/>
          </a:xfrm>
        </p:spPr>
        <p:txBody>
          <a:bodyPr>
            <a:normAutofit/>
          </a:bodyPr>
          <a:lstStyle/>
          <a:p>
            <a:endParaRPr lang="en-IN">
              <a:solidFill>
                <a:schemeClr val="accent1">
                  <a:lumMod val="20000"/>
                  <a:lumOff val="80000"/>
                </a:schemeClr>
              </a:solidFill>
            </a:endParaRPr>
          </a:p>
        </p:txBody>
      </p:sp>
      <p:pic>
        <p:nvPicPr>
          <p:cNvPr id="5" name="Picture 4" descr="Graphical user interface, text, application, email&#10;&#10;Description automatically generated">
            <a:extLst>
              <a:ext uri="{FF2B5EF4-FFF2-40B4-BE49-F238E27FC236}">
                <a16:creationId xmlns:a16="http://schemas.microsoft.com/office/drawing/2014/main" id="{E4D2B923-3E87-413C-975E-622805A63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573" y="2139351"/>
            <a:ext cx="9204853" cy="4165196"/>
          </a:xfrm>
          <a:prstGeom prst="rect">
            <a:avLst/>
          </a:prstGeom>
        </p:spPr>
      </p:pic>
    </p:spTree>
    <p:extLst>
      <p:ext uri="{BB962C8B-B14F-4D97-AF65-F5344CB8AC3E}">
        <p14:creationId xmlns:p14="http://schemas.microsoft.com/office/powerpoint/2010/main" val="478632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3825D2-67DA-43C8-BD05-B65320F8D00B}"/>
              </a:ext>
            </a:extLst>
          </p:cNvPr>
          <p:cNvSpPr>
            <a:spLocks noGrp="1"/>
          </p:cNvSpPr>
          <p:nvPr>
            <p:ph type="ctrTitle"/>
          </p:nvPr>
        </p:nvSpPr>
        <p:spPr>
          <a:xfrm>
            <a:off x="838199" y="291090"/>
            <a:ext cx="10515599" cy="932688"/>
          </a:xfrm>
        </p:spPr>
        <p:txBody>
          <a:bodyPr>
            <a:normAutofit/>
          </a:bodyPr>
          <a:lstStyle/>
          <a:p>
            <a:r>
              <a:rPr lang="en-IN" sz="5400" b="1">
                <a:solidFill>
                  <a:schemeClr val="bg1"/>
                </a:solidFill>
              </a:rPr>
              <a:t>Screenshot of checking in Vehicle</a:t>
            </a:r>
          </a:p>
        </p:txBody>
      </p:sp>
      <p:sp>
        <p:nvSpPr>
          <p:cNvPr id="3" name="Subtitle 2">
            <a:extLst>
              <a:ext uri="{FF2B5EF4-FFF2-40B4-BE49-F238E27FC236}">
                <a16:creationId xmlns:a16="http://schemas.microsoft.com/office/drawing/2014/main" id="{28AEA56E-0611-4E4C-8DFC-AC1F4EECBD9E}"/>
              </a:ext>
            </a:extLst>
          </p:cNvPr>
          <p:cNvSpPr>
            <a:spLocks noGrp="1"/>
          </p:cNvSpPr>
          <p:nvPr>
            <p:ph type="subTitle" idx="1"/>
          </p:nvPr>
        </p:nvSpPr>
        <p:spPr>
          <a:xfrm>
            <a:off x="838199" y="1335726"/>
            <a:ext cx="10515599" cy="420624"/>
          </a:xfrm>
        </p:spPr>
        <p:txBody>
          <a:bodyPr>
            <a:normAutofit/>
          </a:bodyPr>
          <a:lstStyle/>
          <a:p>
            <a:endParaRPr lang="en-IN">
              <a:solidFill>
                <a:schemeClr val="accent1">
                  <a:lumMod val="20000"/>
                  <a:lumOff val="80000"/>
                </a:schemeClr>
              </a:solidFill>
            </a:endParaRPr>
          </a:p>
        </p:txBody>
      </p:sp>
      <p:pic>
        <p:nvPicPr>
          <p:cNvPr id="5" name="Picture 4" descr="Graphical user interface, text, application, email&#10;&#10;Description automatically generated">
            <a:extLst>
              <a:ext uri="{FF2B5EF4-FFF2-40B4-BE49-F238E27FC236}">
                <a16:creationId xmlns:a16="http://schemas.microsoft.com/office/drawing/2014/main" id="{7C7DADE9-9331-4A5F-9A01-E48FDB386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759" y="2139351"/>
            <a:ext cx="10478480" cy="4165196"/>
          </a:xfrm>
          <a:prstGeom prst="rect">
            <a:avLst/>
          </a:prstGeom>
        </p:spPr>
      </p:pic>
    </p:spTree>
    <p:extLst>
      <p:ext uri="{BB962C8B-B14F-4D97-AF65-F5344CB8AC3E}">
        <p14:creationId xmlns:p14="http://schemas.microsoft.com/office/powerpoint/2010/main" val="387460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071B5F-7C00-404A-AAC7-09C064DBEF36}"/>
              </a:ext>
            </a:extLst>
          </p:cNvPr>
          <p:cNvSpPr>
            <a:spLocks noGrp="1"/>
          </p:cNvSpPr>
          <p:nvPr>
            <p:ph type="ctrTitle"/>
          </p:nvPr>
        </p:nvSpPr>
        <p:spPr>
          <a:xfrm>
            <a:off x="838199" y="291090"/>
            <a:ext cx="10515599" cy="932688"/>
          </a:xfrm>
        </p:spPr>
        <p:txBody>
          <a:bodyPr>
            <a:normAutofit/>
          </a:bodyPr>
          <a:lstStyle/>
          <a:p>
            <a:r>
              <a:rPr lang="en-IN" sz="5400" b="1">
                <a:solidFill>
                  <a:schemeClr val="bg1"/>
                </a:solidFill>
              </a:rPr>
              <a:t>Screenshot of Checkout Page</a:t>
            </a:r>
          </a:p>
        </p:txBody>
      </p:sp>
      <p:sp>
        <p:nvSpPr>
          <p:cNvPr id="3" name="Subtitle 2">
            <a:extLst>
              <a:ext uri="{FF2B5EF4-FFF2-40B4-BE49-F238E27FC236}">
                <a16:creationId xmlns:a16="http://schemas.microsoft.com/office/drawing/2014/main" id="{FC8F2C58-3F24-4948-81E8-5183F77B213D}"/>
              </a:ext>
            </a:extLst>
          </p:cNvPr>
          <p:cNvSpPr>
            <a:spLocks noGrp="1"/>
          </p:cNvSpPr>
          <p:nvPr>
            <p:ph type="subTitle" idx="1"/>
          </p:nvPr>
        </p:nvSpPr>
        <p:spPr>
          <a:xfrm>
            <a:off x="838199" y="1335726"/>
            <a:ext cx="10515599" cy="420624"/>
          </a:xfrm>
        </p:spPr>
        <p:txBody>
          <a:bodyPr>
            <a:normAutofit/>
          </a:bodyPr>
          <a:lstStyle/>
          <a:p>
            <a:endParaRPr lang="en-IN">
              <a:solidFill>
                <a:schemeClr val="accent1">
                  <a:lumMod val="20000"/>
                  <a:lumOff val="80000"/>
                </a:schemeClr>
              </a:solidFill>
            </a:endParaRPr>
          </a:p>
        </p:txBody>
      </p:sp>
      <p:pic>
        <p:nvPicPr>
          <p:cNvPr id="5" name="Picture 4" descr="Graphical user interface, text, application, email&#10;&#10;Description automatically generated">
            <a:extLst>
              <a:ext uri="{FF2B5EF4-FFF2-40B4-BE49-F238E27FC236}">
                <a16:creationId xmlns:a16="http://schemas.microsoft.com/office/drawing/2014/main" id="{4A57196A-707D-48E7-AE9F-16A9ECEAC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50274"/>
            <a:ext cx="10515599" cy="3943349"/>
          </a:xfrm>
          <a:prstGeom prst="rect">
            <a:avLst/>
          </a:prstGeom>
        </p:spPr>
      </p:pic>
    </p:spTree>
    <p:extLst>
      <p:ext uri="{BB962C8B-B14F-4D97-AF65-F5344CB8AC3E}">
        <p14:creationId xmlns:p14="http://schemas.microsoft.com/office/powerpoint/2010/main" val="287578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BB03D1-2B91-4B98-9369-FE1A955EF4BB}"/>
              </a:ext>
            </a:extLst>
          </p:cNvPr>
          <p:cNvSpPr>
            <a:spLocks noGrp="1"/>
          </p:cNvSpPr>
          <p:nvPr>
            <p:ph type="ctrTitle"/>
          </p:nvPr>
        </p:nvSpPr>
        <p:spPr>
          <a:xfrm>
            <a:off x="838199" y="291090"/>
            <a:ext cx="10515599" cy="932688"/>
          </a:xfrm>
        </p:spPr>
        <p:txBody>
          <a:bodyPr>
            <a:normAutofit/>
          </a:bodyPr>
          <a:lstStyle/>
          <a:p>
            <a:r>
              <a:rPr lang="en-IN" sz="5400" b="1">
                <a:solidFill>
                  <a:schemeClr val="bg1"/>
                </a:solidFill>
              </a:rPr>
              <a:t>Screenshot of List of vehicles</a:t>
            </a:r>
          </a:p>
        </p:txBody>
      </p:sp>
      <p:sp>
        <p:nvSpPr>
          <p:cNvPr id="3" name="Subtitle 2">
            <a:extLst>
              <a:ext uri="{FF2B5EF4-FFF2-40B4-BE49-F238E27FC236}">
                <a16:creationId xmlns:a16="http://schemas.microsoft.com/office/drawing/2014/main" id="{B5846758-F4E3-490E-8264-0F8EF16A8F47}"/>
              </a:ext>
            </a:extLst>
          </p:cNvPr>
          <p:cNvSpPr>
            <a:spLocks noGrp="1"/>
          </p:cNvSpPr>
          <p:nvPr>
            <p:ph type="subTitle" idx="1"/>
          </p:nvPr>
        </p:nvSpPr>
        <p:spPr>
          <a:xfrm>
            <a:off x="838199" y="1335726"/>
            <a:ext cx="10515599" cy="420624"/>
          </a:xfrm>
        </p:spPr>
        <p:txBody>
          <a:bodyPr>
            <a:normAutofit/>
          </a:bodyPr>
          <a:lstStyle/>
          <a:p>
            <a:endParaRPr lang="en-IN">
              <a:solidFill>
                <a:schemeClr val="accent1">
                  <a:lumMod val="20000"/>
                  <a:lumOff val="80000"/>
                </a:schemeClr>
              </a:solidFill>
            </a:endParaRPr>
          </a:p>
        </p:txBody>
      </p:sp>
      <p:pic>
        <p:nvPicPr>
          <p:cNvPr id="5" name="Picture 4" descr="Graphical user interface, text, application, email&#10;&#10;Description automatically generated">
            <a:extLst>
              <a:ext uri="{FF2B5EF4-FFF2-40B4-BE49-F238E27FC236}">
                <a16:creationId xmlns:a16="http://schemas.microsoft.com/office/drawing/2014/main" id="{66EDB400-1E76-4D50-8C00-471BB0C79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330" y="2139351"/>
            <a:ext cx="10221339" cy="4165196"/>
          </a:xfrm>
          <a:prstGeom prst="rect">
            <a:avLst/>
          </a:prstGeom>
        </p:spPr>
      </p:pic>
    </p:spTree>
    <p:extLst>
      <p:ext uri="{BB962C8B-B14F-4D97-AF65-F5344CB8AC3E}">
        <p14:creationId xmlns:p14="http://schemas.microsoft.com/office/powerpoint/2010/main" val="2921998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2A45B4-FEF6-41D3-879A-A9011D28C23B}"/>
              </a:ext>
            </a:extLst>
          </p:cNvPr>
          <p:cNvSpPr>
            <a:spLocks noGrp="1"/>
          </p:cNvSpPr>
          <p:nvPr>
            <p:ph type="ctrTitle"/>
          </p:nvPr>
        </p:nvSpPr>
        <p:spPr>
          <a:xfrm>
            <a:off x="838199" y="291090"/>
            <a:ext cx="10515599" cy="932688"/>
          </a:xfrm>
        </p:spPr>
        <p:txBody>
          <a:bodyPr>
            <a:normAutofit/>
          </a:bodyPr>
          <a:lstStyle/>
          <a:p>
            <a:r>
              <a:rPr lang="en-IN" sz="5400" b="1">
                <a:solidFill>
                  <a:schemeClr val="bg1"/>
                </a:solidFill>
              </a:rPr>
              <a:t>Screenshot of Report Generation</a:t>
            </a:r>
          </a:p>
        </p:txBody>
      </p:sp>
      <p:sp>
        <p:nvSpPr>
          <p:cNvPr id="3" name="Subtitle 2">
            <a:extLst>
              <a:ext uri="{FF2B5EF4-FFF2-40B4-BE49-F238E27FC236}">
                <a16:creationId xmlns:a16="http://schemas.microsoft.com/office/drawing/2014/main" id="{E2D2E2FF-A807-41EE-958F-EE21CEC15D67}"/>
              </a:ext>
            </a:extLst>
          </p:cNvPr>
          <p:cNvSpPr>
            <a:spLocks noGrp="1"/>
          </p:cNvSpPr>
          <p:nvPr>
            <p:ph type="subTitle" idx="1"/>
          </p:nvPr>
        </p:nvSpPr>
        <p:spPr>
          <a:xfrm>
            <a:off x="838199" y="1335726"/>
            <a:ext cx="10515599" cy="420624"/>
          </a:xfrm>
        </p:spPr>
        <p:txBody>
          <a:bodyPr>
            <a:normAutofit/>
          </a:bodyPr>
          <a:lstStyle/>
          <a:p>
            <a:endParaRPr lang="en-IN">
              <a:solidFill>
                <a:schemeClr val="accent1">
                  <a:lumMod val="20000"/>
                  <a:lumOff val="80000"/>
                </a:schemeClr>
              </a:solidFill>
            </a:endParaRPr>
          </a:p>
        </p:txBody>
      </p:sp>
      <p:pic>
        <p:nvPicPr>
          <p:cNvPr id="5" name="Picture 4" descr="Graphical user interface, application&#10;&#10;Description automatically generated">
            <a:extLst>
              <a:ext uri="{FF2B5EF4-FFF2-40B4-BE49-F238E27FC236}">
                <a16:creationId xmlns:a16="http://schemas.microsoft.com/office/drawing/2014/main" id="{EA72C47F-25DE-4AF8-B80E-E71A334C6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93846"/>
            <a:ext cx="10515599" cy="1656206"/>
          </a:xfrm>
          <a:prstGeom prst="rect">
            <a:avLst/>
          </a:prstGeom>
        </p:spPr>
      </p:pic>
    </p:spTree>
    <p:extLst>
      <p:ext uri="{BB962C8B-B14F-4D97-AF65-F5344CB8AC3E}">
        <p14:creationId xmlns:p14="http://schemas.microsoft.com/office/powerpoint/2010/main" val="2833469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46A56A-9694-4D76-9C10-F2275A9D72B1}"/>
              </a:ext>
            </a:extLst>
          </p:cNvPr>
          <p:cNvSpPr>
            <a:spLocks noGrp="1"/>
          </p:cNvSpPr>
          <p:nvPr>
            <p:ph type="ctrTitle"/>
          </p:nvPr>
        </p:nvSpPr>
        <p:spPr>
          <a:xfrm>
            <a:off x="838199" y="291090"/>
            <a:ext cx="10515599" cy="932688"/>
          </a:xfrm>
        </p:spPr>
        <p:txBody>
          <a:bodyPr>
            <a:normAutofit/>
          </a:bodyPr>
          <a:lstStyle/>
          <a:p>
            <a:r>
              <a:rPr lang="en-IN" sz="5400" b="1">
                <a:solidFill>
                  <a:schemeClr val="bg1"/>
                </a:solidFill>
              </a:rPr>
              <a:t>Screenshot of Price Updation</a:t>
            </a:r>
          </a:p>
        </p:txBody>
      </p:sp>
      <p:sp>
        <p:nvSpPr>
          <p:cNvPr id="3" name="Subtitle 2">
            <a:extLst>
              <a:ext uri="{FF2B5EF4-FFF2-40B4-BE49-F238E27FC236}">
                <a16:creationId xmlns:a16="http://schemas.microsoft.com/office/drawing/2014/main" id="{8FEE62DA-6BEB-42E3-9BC4-96516D149C89}"/>
              </a:ext>
            </a:extLst>
          </p:cNvPr>
          <p:cNvSpPr>
            <a:spLocks noGrp="1"/>
          </p:cNvSpPr>
          <p:nvPr>
            <p:ph type="subTitle" idx="1"/>
          </p:nvPr>
        </p:nvSpPr>
        <p:spPr>
          <a:xfrm>
            <a:off x="838199" y="1335726"/>
            <a:ext cx="10515599" cy="420624"/>
          </a:xfrm>
        </p:spPr>
        <p:txBody>
          <a:bodyPr>
            <a:normAutofit/>
          </a:bodyPr>
          <a:lstStyle/>
          <a:p>
            <a:endParaRPr lang="en-IN">
              <a:solidFill>
                <a:schemeClr val="accent1">
                  <a:lumMod val="20000"/>
                  <a:lumOff val="80000"/>
                </a:schemeClr>
              </a:solidFill>
            </a:endParaRPr>
          </a:p>
        </p:txBody>
      </p:sp>
      <p:pic>
        <p:nvPicPr>
          <p:cNvPr id="5" name="Picture 4" descr="Graphical user interface, application, Teams&#10;&#10;Description automatically generated">
            <a:extLst>
              <a:ext uri="{FF2B5EF4-FFF2-40B4-BE49-F238E27FC236}">
                <a16:creationId xmlns:a16="http://schemas.microsoft.com/office/drawing/2014/main" id="{E1211077-EF4B-4BD2-A7E7-1ADCE0D14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15488"/>
            <a:ext cx="10515599" cy="2812922"/>
          </a:xfrm>
          <a:prstGeom prst="rect">
            <a:avLst/>
          </a:prstGeom>
        </p:spPr>
      </p:pic>
    </p:spTree>
    <p:extLst>
      <p:ext uri="{BB962C8B-B14F-4D97-AF65-F5344CB8AC3E}">
        <p14:creationId xmlns:p14="http://schemas.microsoft.com/office/powerpoint/2010/main" val="200350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39271B2-EEB5-4BAA-846D-A534F99B6711}"/>
              </a:ext>
            </a:extLst>
          </p:cNvPr>
          <p:cNvSpPr>
            <a:spLocks noGrp="1"/>
          </p:cNvSpPr>
          <p:nvPr>
            <p:ph type="ctrTitle"/>
          </p:nvPr>
        </p:nvSpPr>
        <p:spPr>
          <a:xfrm>
            <a:off x="3045368" y="2043663"/>
            <a:ext cx="6105194" cy="2031055"/>
          </a:xfrm>
        </p:spPr>
        <p:txBody>
          <a:bodyPr>
            <a:normAutofit/>
          </a:bodyPr>
          <a:lstStyle/>
          <a:p>
            <a:r>
              <a:rPr lang="en-IN" b="1" dirty="0">
                <a:solidFill>
                  <a:srgbClr val="FFFFFF"/>
                </a:solidFill>
              </a:rPr>
              <a:t>Thank You</a:t>
            </a:r>
          </a:p>
        </p:txBody>
      </p:sp>
      <p:sp>
        <p:nvSpPr>
          <p:cNvPr id="3" name="Subtitle 2">
            <a:extLst>
              <a:ext uri="{FF2B5EF4-FFF2-40B4-BE49-F238E27FC236}">
                <a16:creationId xmlns:a16="http://schemas.microsoft.com/office/drawing/2014/main" id="{A19F7C97-4A58-46CB-B205-5E1D01631A41}"/>
              </a:ext>
            </a:extLst>
          </p:cNvPr>
          <p:cNvSpPr>
            <a:spLocks noGrp="1"/>
          </p:cNvSpPr>
          <p:nvPr>
            <p:ph type="subTitle" idx="1"/>
          </p:nvPr>
        </p:nvSpPr>
        <p:spPr>
          <a:xfrm>
            <a:off x="3045368" y="4074718"/>
            <a:ext cx="6105194" cy="682079"/>
          </a:xfrm>
        </p:spPr>
        <p:txBody>
          <a:bodyPr>
            <a:normAutofit/>
          </a:bodyPr>
          <a:lstStyle/>
          <a:p>
            <a:endParaRPr lang="en-IN">
              <a:solidFill>
                <a:srgbClr val="FFFFFF"/>
              </a:solidFill>
            </a:endParaRPr>
          </a:p>
        </p:txBody>
      </p:sp>
    </p:spTree>
    <p:extLst>
      <p:ext uri="{BB962C8B-B14F-4D97-AF65-F5344CB8AC3E}">
        <p14:creationId xmlns:p14="http://schemas.microsoft.com/office/powerpoint/2010/main" val="302206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69007F7-A4EC-4D55-AD79-CA997B66120C}"/>
              </a:ext>
            </a:extLst>
          </p:cNvPr>
          <p:cNvSpPr>
            <a:spLocks noGrp="1"/>
          </p:cNvSpPr>
          <p:nvPr>
            <p:ph type="title"/>
          </p:nvPr>
        </p:nvSpPr>
        <p:spPr>
          <a:xfrm>
            <a:off x="958506" y="800392"/>
            <a:ext cx="10264697" cy="1212102"/>
          </a:xfrm>
        </p:spPr>
        <p:txBody>
          <a:bodyPr>
            <a:normAutofit/>
          </a:bodyPr>
          <a:lstStyle/>
          <a:p>
            <a:r>
              <a:rPr lang="en-IN" sz="4000" b="1">
                <a:solidFill>
                  <a:srgbClr val="FFFFFF"/>
                </a:solidFill>
              </a:rPr>
              <a:t>Background</a:t>
            </a:r>
          </a:p>
        </p:txBody>
      </p:sp>
      <p:sp>
        <p:nvSpPr>
          <p:cNvPr id="3" name="Content Placeholder 2">
            <a:extLst>
              <a:ext uri="{FF2B5EF4-FFF2-40B4-BE49-F238E27FC236}">
                <a16:creationId xmlns:a16="http://schemas.microsoft.com/office/drawing/2014/main" id="{370626C8-4C85-45AC-8E68-27FAB60DC32A}"/>
              </a:ext>
            </a:extLst>
          </p:cNvPr>
          <p:cNvSpPr>
            <a:spLocks noGrp="1"/>
          </p:cNvSpPr>
          <p:nvPr>
            <p:ph idx="1"/>
          </p:nvPr>
        </p:nvSpPr>
        <p:spPr>
          <a:xfrm>
            <a:off x="1367624" y="2490436"/>
            <a:ext cx="9708995" cy="3567173"/>
          </a:xfrm>
        </p:spPr>
        <p:txBody>
          <a:bodyPr anchor="ctr">
            <a:normAutofit/>
          </a:bodyPr>
          <a:lstStyle/>
          <a:p>
            <a:r>
              <a:rPr lang="en-IN" sz="2400"/>
              <a:t>With the increase in automobile usage, the problems associated with parking and its management has increased by many fold. Today, in many parts of the world, people in all the metro cities are facing issues related to parking.</a:t>
            </a:r>
          </a:p>
          <a:p>
            <a:r>
              <a:rPr lang="en-IN" sz="2400"/>
              <a:t>public places such as malls, multiplex system, hospitals, offices, market areas there is a crucial problem of vehicle parking. The vehicle parking area has many lanes/slots for car parking. So to park a vehicle one has to look for all the lanes. Moreover this involves a lot of manual labour and investment.</a:t>
            </a:r>
          </a:p>
          <a:p>
            <a:endParaRPr lang="en-IN" sz="2400"/>
          </a:p>
        </p:txBody>
      </p:sp>
    </p:spTree>
    <p:extLst>
      <p:ext uri="{BB962C8B-B14F-4D97-AF65-F5344CB8AC3E}">
        <p14:creationId xmlns:p14="http://schemas.microsoft.com/office/powerpoint/2010/main" val="71081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E9D173C-1A43-493F-BC4C-F72383518EB2}"/>
              </a:ext>
            </a:extLst>
          </p:cNvPr>
          <p:cNvSpPr>
            <a:spLocks noGrp="1"/>
          </p:cNvSpPr>
          <p:nvPr>
            <p:ph type="title"/>
          </p:nvPr>
        </p:nvSpPr>
        <p:spPr>
          <a:xfrm>
            <a:off x="958506" y="800392"/>
            <a:ext cx="10264697" cy="1212102"/>
          </a:xfrm>
        </p:spPr>
        <p:txBody>
          <a:bodyPr>
            <a:normAutofit/>
          </a:bodyPr>
          <a:lstStyle/>
          <a:p>
            <a:r>
              <a:rPr lang="en-IN" sz="4000" b="1">
                <a:solidFill>
                  <a:srgbClr val="FFFFFF"/>
                </a:solidFill>
              </a:rPr>
              <a:t>Existing System</a:t>
            </a:r>
          </a:p>
        </p:txBody>
      </p:sp>
      <p:sp>
        <p:nvSpPr>
          <p:cNvPr id="3" name="Content Placeholder 2">
            <a:extLst>
              <a:ext uri="{FF2B5EF4-FFF2-40B4-BE49-F238E27FC236}">
                <a16:creationId xmlns:a16="http://schemas.microsoft.com/office/drawing/2014/main" id="{7355A29F-F10A-4F95-987E-397EE1682E63}"/>
              </a:ext>
            </a:extLst>
          </p:cNvPr>
          <p:cNvSpPr>
            <a:spLocks noGrp="1"/>
          </p:cNvSpPr>
          <p:nvPr>
            <p:ph idx="1"/>
          </p:nvPr>
        </p:nvSpPr>
        <p:spPr>
          <a:xfrm>
            <a:off x="1367624" y="2490436"/>
            <a:ext cx="9708995" cy="3567173"/>
          </a:xfrm>
        </p:spPr>
        <p:txBody>
          <a:bodyPr anchor="ctr">
            <a:normAutofit/>
          </a:bodyPr>
          <a:lstStyle/>
          <a:p>
            <a:r>
              <a:rPr lang="en-IN" sz="2400"/>
              <a:t>In order to cope with the previously mentioned parking and it’s vehicle management related issues, many rely on manpower based ledging system and human assisted parking at all the levels of parking areas.</a:t>
            </a:r>
          </a:p>
          <a:p>
            <a:r>
              <a:rPr lang="en-IN" sz="2400"/>
              <a:t>The major concerns with the above mentioned system is that it requires a lot of man hours just to handle a few vehicles in a day. Moreover security can be a prime concern where data of all the vehicles are prone to risk if the parking staff is compromised. </a:t>
            </a:r>
          </a:p>
          <a:p>
            <a:r>
              <a:rPr lang="en-IN" sz="2400"/>
              <a:t>Efficiency in utilising the parking space is also major drawback in the existing parking systems.</a:t>
            </a:r>
          </a:p>
        </p:txBody>
      </p:sp>
    </p:spTree>
    <p:extLst>
      <p:ext uri="{BB962C8B-B14F-4D97-AF65-F5344CB8AC3E}">
        <p14:creationId xmlns:p14="http://schemas.microsoft.com/office/powerpoint/2010/main" val="1617662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E5FBE2E-D56F-43F8-87FD-6857D1078866}"/>
              </a:ext>
            </a:extLst>
          </p:cNvPr>
          <p:cNvSpPr>
            <a:spLocks noGrp="1"/>
          </p:cNvSpPr>
          <p:nvPr>
            <p:ph type="title"/>
          </p:nvPr>
        </p:nvSpPr>
        <p:spPr>
          <a:xfrm>
            <a:off x="1098468" y="885651"/>
            <a:ext cx="3229803" cy="4624603"/>
          </a:xfrm>
        </p:spPr>
        <p:txBody>
          <a:bodyPr>
            <a:normAutofit/>
          </a:bodyPr>
          <a:lstStyle/>
          <a:p>
            <a:r>
              <a:rPr lang="en-IN" sz="4100" b="1" dirty="0">
                <a:solidFill>
                  <a:srgbClr val="FFFFFF"/>
                </a:solidFill>
              </a:rPr>
              <a:t>Functionalities</a:t>
            </a:r>
          </a:p>
        </p:txBody>
      </p:sp>
      <p:sp>
        <p:nvSpPr>
          <p:cNvPr id="3" name="Content Placeholder 2">
            <a:extLst>
              <a:ext uri="{FF2B5EF4-FFF2-40B4-BE49-F238E27FC236}">
                <a16:creationId xmlns:a16="http://schemas.microsoft.com/office/drawing/2014/main" id="{AF1DAE1A-B5F2-4CC5-99A5-76C3746C65BC}"/>
              </a:ext>
            </a:extLst>
          </p:cNvPr>
          <p:cNvSpPr>
            <a:spLocks noGrp="1"/>
          </p:cNvSpPr>
          <p:nvPr>
            <p:ph idx="1"/>
          </p:nvPr>
        </p:nvSpPr>
        <p:spPr>
          <a:xfrm>
            <a:off x="4937671" y="1381760"/>
            <a:ext cx="6525220" cy="4695143"/>
          </a:xfrm>
        </p:spPr>
        <p:txBody>
          <a:bodyPr anchor="ctr">
            <a:noAutofit/>
          </a:bodyPr>
          <a:lstStyle/>
          <a:p>
            <a:r>
              <a:rPr lang="en-IN" sz="1400" b="1" dirty="0" err="1">
                <a:effectLst/>
                <a:highlight>
                  <a:srgbClr val="FFFFFF"/>
                </a:highlight>
                <a:latin typeface="Arial" panose="020B0604020202020204" pitchFamily="34" charset="0"/>
                <a:ea typeface="Arial" panose="020B0604020202020204" pitchFamily="34" charset="0"/>
              </a:rPr>
              <a:t>SuperAdmin</a:t>
            </a:r>
            <a:r>
              <a:rPr lang="en-IN" sz="1400" b="1" dirty="0">
                <a:effectLst/>
                <a:highlight>
                  <a:srgbClr val="FFFFFF"/>
                </a:highlight>
                <a:latin typeface="Arial" panose="020B0604020202020204" pitchFamily="34" charset="0"/>
                <a:ea typeface="Arial" panose="020B0604020202020204" pitchFamily="34" charset="0"/>
              </a:rPr>
              <a:t> Module</a:t>
            </a:r>
            <a:r>
              <a:rPr lang="en-IN" sz="1400" dirty="0">
                <a:effectLst/>
                <a:highlight>
                  <a:srgbClr val="FFFFFF"/>
                </a:highlight>
                <a:latin typeface="Arial" panose="020B0604020202020204" pitchFamily="34"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1400" u="none" strike="noStrike" dirty="0">
                <a:effectLst/>
                <a:highlight>
                  <a:srgbClr val="FFFFFF"/>
                </a:highlight>
                <a:latin typeface="Arial" panose="020B0604020202020204" pitchFamily="34" charset="0"/>
                <a:ea typeface="Arial" panose="020B0604020202020204" pitchFamily="34" charset="0"/>
              </a:rPr>
              <a:t>Login 	</a:t>
            </a:r>
            <a:endParaRPr lang="en-IN" sz="1400" u="none" strike="noStrike"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1400" u="none" strike="noStrike" dirty="0">
                <a:effectLst/>
                <a:highlight>
                  <a:srgbClr val="FFFFFF"/>
                </a:highlight>
                <a:latin typeface="Arial" panose="020B0604020202020204" pitchFamily="34" charset="0"/>
                <a:ea typeface="Arial" panose="020B0604020202020204" pitchFamily="34" charset="0"/>
              </a:rPr>
              <a:t>Dashboard 	</a:t>
            </a:r>
            <a:endParaRPr lang="en-IN" sz="1400" u="none" strike="noStrike"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1400" u="none" strike="noStrike" dirty="0">
                <a:effectLst/>
                <a:highlight>
                  <a:srgbClr val="FFFFFF"/>
                </a:highlight>
                <a:latin typeface="Arial" panose="020B0604020202020204" pitchFamily="34" charset="0"/>
                <a:ea typeface="Arial" panose="020B0604020202020204" pitchFamily="34" charset="0"/>
              </a:rPr>
              <a:t>Client/Mall registration 	</a:t>
            </a:r>
            <a:endParaRPr lang="en-IN" sz="1400" u="none" strike="noStrike"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1400" u="none" strike="noStrike" dirty="0">
                <a:effectLst/>
                <a:highlight>
                  <a:srgbClr val="FFFFFF"/>
                </a:highlight>
                <a:latin typeface="Arial" panose="020B0604020202020204" pitchFamily="34" charset="0"/>
                <a:ea typeface="Arial" panose="020B0604020202020204" pitchFamily="34" charset="0"/>
              </a:rPr>
              <a:t>Add/modify/delete -  client/mall users </a:t>
            </a:r>
            <a:endParaRPr lang="en-IN" sz="1400" u="none" strike="noStrike"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1400" u="none" strike="noStrike" dirty="0">
                <a:effectLst/>
                <a:highlight>
                  <a:srgbClr val="FFFFFF"/>
                </a:highlight>
                <a:latin typeface="Arial" panose="020B0604020202020204" pitchFamily="34" charset="0"/>
                <a:ea typeface="Arial" panose="020B0604020202020204" pitchFamily="34" charset="0"/>
              </a:rPr>
              <a:t>Map  Client /Mall to users 	</a:t>
            </a:r>
            <a:endParaRPr lang="en-IN" sz="1400" u="none" strike="noStrike"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1400" u="none" strike="noStrike" dirty="0">
                <a:effectLst/>
                <a:highlight>
                  <a:srgbClr val="FFFFFF"/>
                </a:highlight>
                <a:latin typeface="Arial" panose="020B0604020202020204" pitchFamily="34" charset="0"/>
                <a:ea typeface="Arial" panose="020B0604020202020204" pitchFamily="34" charset="0"/>
              </a:rPr>
              <a:t>Reports </a:t>
            </a:r>
            <a:endParaRPr lang="en-IN" sz="1400" dirty="0">
              <a:effectLst/>
              <a:latin typeface="Arial" panose="020B0604020202020204" pitchFamily="34" charset="0"/>
              <a:ea typeface="Arial" panose="020B0604020202020204" pitchFamily="34" charset="0"/>
            </a:endParaRPr>
          </a:p>
          <a:p>
            <a:r>
              <a:rPr lang="en-IN" sz="1400" b="1" dirty="0" err="1">
                <a:effectLst/>
                <a:highlight>
                  <a:srgbClr val="FFFFFF"/>
                </a:highlight>
                <a:latin typeface="Arial" panose="020B0604020202020204" pitchFamily="34" charset="0"/>
                <a:ea typeface="Arial" panose="020B0604020202020204" pitchFamily="34" charset="0"/>
              </a:rPr>
              <a:t>ClientAdmin</a:t>
            </a:r>
            <a:r>
              <a:rPr lang="en-IN" sz="1400" b="1" dirty="0">
                <a:effectLst/>
                <a:highlight>
                  <a:srgbClr val="FFFFFF"/>
                </a:highlight>
                <a:latin typeface="Arial" panose="020B0604020202020204" pitchFamily="34" charset="0"/>
                <a:ea typeface="Arial" panose="020B0604020202020204" pitchFamily="34" charset="0"/>
              </a:rPr>
              <a:t> Module</a:t>
            </a:r>
            <a:r>
              <a:rPr lang="en-IN" sz="1400" dirty="0">
                <a:effectLst/>
                <a:highlight>
                  <a:srgbClr val="FFFFFF"/>
                </a:highlight>
                <a:latin typeface="Arial" panose="020B0604020202020204" pitchFamily="34"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1400" u="none" strike="noStrike" dirty="0">
                <a:effectLst/>
                <a:highlight>
                  <a:srgbClr val="FFFFFF"/>
                </a:highlight>
                <a:latin typeface="Arial" panose="020B0604020202020204" pitchFamily="34" charset="0"/>
                <a:ea typeface="Arial" panose="020B0604020202020204" pitchFamily="34" charset="0"/>
              </a:rPr>
              <a:t>Login module 	</a:t>
            </a:r>
            <a:endParaRPr lang="en-IN" sz="1400" u="none" strike="noStrike"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1400" u="none" strike="noStrike" dirty="0">
                <a:effectLst/>
                <a:highlight>
                  <a:srgbClr val="FFFFFF"/>
                </a:highlight>
                <a:latin typeface="Arial" panose="020B0604020202020204" pitchFamily="34" charset="0"/>
                <a:ea typeface="Arial" panose="020B0604020202020204" pitchFamily="34" charset="0"/>
              </a:rPr>
              <a:t>Central Dashboard 	</a:t>
            </a:r>
            <a:endParaRPr lang="en-IN" sz="1400" u="none" strike="noStrike"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1400" u="none" strike="noStrike" dirty="0">
                <a:effectLst/>
                <a:highlight>
                  <a:srgbClr val="FFFFFF"/>
                </a:highlight>
                <a:latin typeface="Arial" panose="020B0604020202020204" pitchFamily="34" charset="0"/>
                <a:ea typeface="Arial" panose="020B0604020202020204" pitchFamily="34" charset="0"/>
              </a:rPr>
              <a:t>Enable/disable parking levels depending upon the utilization 	</a:t>
            </a:r>
            <a:endParaRPr lang="en-IN" sz="1400" u="none" strike="noStrike"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1400" u="none" strike="noStrike" dirty="0">
                <a:effectLst/>
                <a:highlight>
                  <a:srgbClr val="FFFFFF"/>
                </a:highlight>
                <a:latin typeface="Arial" panose="020B0604020202020204" pitchFamily="34" charset="0"/>
                <a:ea typeface="Arial" panose="020B0604020202020204" pitchFamily="34" charset="0"/>
              </a:rPr>
              <a:t>Pricing according to the vehicle class 	</a:t>
            </a:r>
            <a:endParaRPr lang="en-IN" sz="1400" u="none" strike="noStrike"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1400" u="none" strike="noStrike" dirty="0">
                <a:effectLst/>
                <a:highlight>
                  <a:srgbClr val="FFFFFF"/>
                </a:highlight>
                <a:latin typeface="Arial" panose="020B0604020202020204" pitchFamily="34" charset="0"/>
                <a:ea typeface="Arial" panose="020B0604020202020204" pitchFamily="34" charset="0"/>
              </a:rPr>
              <a:t>Vehicle registration 	</a:t>
            </a:r>
            <a:endParaRPr lang="en-IN" sz="1400" u="none" strike="noStrike"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1400" u="none" strike="noStrike" dirty="0">
                <a:effectLst/>
                <a:highlight>
                  <a:srgbClr val="FFFFFF"/>
                </a:highlight>
                <a:latin typeface="Arial" panose="020B0604020202020204" pitchFamily="34" charset="0"/>
                <a:ea typeface="Arial" panose="020B0604020202020204" pitchFamily="34" charset="0"/>
              </a:rPr>
              <a:t>Vehicle </a:t>
            </a:r>
            <a:r>
              <a:rPr lang="en-IN" sz="1400" u="none" strike="noStrike" dirty="0" err="1">
                <a:effectLst/>
                <a:highlight>
                  <a:srgbClr val="FFFFFF"/>
                </a:highlight>
                <a:latin typeface="Arial" panose="020B0604020202020204" pitchFamily="34" charset="0"/>
                <a:ea typeface="Arial" panose="020B0604020202020204" pitchFamily="34" charset="0"/>
              </a:rPr>
              <a:t>checkin</a:t>
            </a:r>
            <a:r>
              <a:rPr lang="en-IN" sz="1400" u="none" strike="noStrike" dirty="0">
                <a:effectLst/>
                <a:highlight>
                  <a:srgbClr val="FFFFFF"/>
                </a:highlight>
                <a:latin typeface="Arial" panose="020B0604020202020204" pitchFamily="34" charset="0"/>
                <a:ea typeface="Arial" panose="020B0604020202020204" pitchFamily="34" charset="0"/>
              </a:rPr>
              <a:t> 	</a:t>
            </a:r>
            <a:endParaRPr lang="en-IN" sz="1400" u="none" strike="noStrike"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1400" u="none" strike="noStrike" dirty="0">
                <a:effectLst/>
                <a:highlight>
                  <a:srgbClr val="FFFFFF"/>
                </a:highlight>
                <a:latin typeface="Arial" panose="020B0604020202020204" pitchFamily="34" charset="0"/>
                <a:ea typeface="Arial" panose="020B0604020202020204" pitchFamily="34" charset="0"/>
              </a:rPr>
              <a:t>Vehicle checkout 	</a:t>
            </a:r>
            <a:endParaRPr lang="en-IN" sz="1400" u="none" strike="noStrike"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1400" u="none" strike="noStrike" dirty="0">
                <a:effectLst/>
                <a:highlight>
                  <a:srgbClr val="FFFFFF"/>
                </a:highlight>
                <a:latin typeface="Arial" panose="020B0604020202020204" pitchFamily="34" charset="0"/>
                <a:ea typeface="Arial" panose="020B0604020202020204" pitchFamily="34" charset="0"/>
              </a:rPr>
              <a:t>Billing 	</a:t>
            </a:r>
            <a:endParaRPr lang="en-IN" sz="1400" u="none" strike="noStrike" dirty="0">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1400" u="none" strike="noStrike" dirty="0">
                <a:effectLst/>
                <a:highlight>
                  <a:srgbClr val="FFFFFF"/>
                </a:highlight>
                <a:latin typeface="Arial" panose="020B0604020202020204" pitchFamily="34" charset="0"/>
                <a:ea typeface="Arial" panose="020B0604020202020204" pitchFamily="34" charset="0"/>
              </a:rPr>
              <a:t>Void ticketing for staff</a:t>
            </a:r>
            <a:endParaRPr lang="en-IN" sz="1400" u="none" strike="noStrike" dirty="0">
              <a:effectLst/>
              <a:latin typeface="Arial" panose="020B0604020202020204" pitchFamily="34" charset="0"/>
              <a:ea typeface="Arial" panose="020B0604020202020204" pitchFamily="34" charset="0"/>
            </a:endParaRPr>
          </a:p>
          <a:p>
            <a:pPr marL="0" indent="0">
              <a:buNone/>
            </a:pPr>
            <a:r>
              <a:rPr lang="en-IN" sz="1400" dirty="0">
                <a:effectLst/>
                <a:latin typeface="Arial" panose="020B0604020202020204" pitchFamily="34" charset="0"/>
                <a:ea typeface="Arial" panose="020B0604020202020204" pitchFamily="34" charset="0"/>
              </a:rPr>
              <a:t> </a:t>
            </a:r>
          </a:p>
          <a:p>
            <a:endParaRPr lang="en-IN" sz="1400" dirty="0"/>
          </a:p>
        </p:txBody>
      </p:sp>
    </p:spTree>
    <p:extLst>
      <p:ext uri="{BB962C8B-B14F-4D97-AF65-F5344CB8AC3E}">
        <p14:creationId xmlns:p14="http://schemas.microsoft.com/office/powerpoint/2010/main" val="115881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0369F-CAA4-4BD6-BEAC-1783146A86F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a:solidFill>
                  <a:srgbClr val="FFFFFF"/>
                </a:solidFill>
                <a:latin typeface="+mj-lt"/>
                <a:ea typeface="+mj-ea"/>
                <a:cs typeface="+mj-cs"/>
              </a:rPr>
              <a:t>Class Diagram</a:t>
            </a:r>
          </a:p>
        </p:txBody>
      </p:sp>
      <p:pic>
        <p:nvPicPr>
          <p:cNvPr id="5" name="Content Placeholder 4" descr="A picture containing text, receipt&#10;&#10;Description automatically generated">
            <a:extLst>
              <a:ext uri="{FF2B5EF4-FFF2-40B4-BE49-F238E27FC236}">
                <a16:creationId xmlns:a16="http://schemas.microsoft.com/office/drawing/2014/main" id="{551FA1BA-14F1-48D7-B54E-E666B4AF8A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2811" y="640080"/>
            <a:ext cx="4797781" cy="5578816"/>
          </a:xfrm>
          <a:prstGeom prst="rect">
            <a:avLst/>
          </a:prstGeom>
        </p:spPr>
      </p:pic>
    </p:spTree>
    <p:extLst>
      <p:ext uri="{BB962C8B-B14F-4D97-AF65-F5344CB8AC3E}">
        <p14:creationId xmlns:p14="http://schemas.microsoft.com/office/powerpoint/2010/main" val="134001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9649F-C301-492C-840F-1EA5EE49EEB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dirty="0" err="1">
                <a:solidFill>
                  <a:srgbClr val="FFFFFF"/>
                </a:solidFill>
                <a:latin typeface="+mj-lt"/>
                <a:ea typeface="+mj-ea"/>
                <a:cs typeface="+mj-cs"/>
              </a:rPr>
              <a:t>Usecase</a:t>
            </a:r>
            <a:r>
              <a:rPr lang="en-US" sz="3200" b="1" kern="1200" dirty="0">
                <a:solidFill>
                  <a:srgbClr val="FFFFFF"/>
                </a:solidFill>
                <a:latin typeface="+mj-lt"/>
                <a:ea typeface="+mj-ea"/>
                <a:cs typeface="+mj-cs"/>
              </a:rPr>
              <a:t> Diagram For Super Admin</a:t>
            </a:r>
          </a:p>
        </p:txBody>
      </p:sp>
      <p:pic>
        <p:nvPicPr>
          <p:cNvPr id="5" name="Content Placeholder 4" descr="Diagram&#10;&#10;Description automatically generated">
            <a:extLst>
              <a:ext uri="{FF2B5EF4-FFF2-40B4-BE49-F238E27FC236}">
                <a16:creationId xmlns:a16="http://schemas.microsoft.com/office/drawing/2014/main" id="{708FDAA7-658A-45E6-A2FB-2800F4955B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876218"/>
            <a:ext cx="7347537" cy="5106539"/>
          </a:xfrm>
          <a:prstGeom prst="rect">
            <a:avLst/>
          </a:prstGeom>
        </p:spPr>
      </p:pic>
    </p:spTree>
    <p:extLst>
      <p:ext uri="{BB962C8B-B14F-4D97-AF65-F5344CB8AC3E}">
        <p14:creationId xmlns:p14="http://schemas.microsoft.com/office/powerpoint/2010/main" val="220996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2DA57-B127-467B-A0C8-66632E407D2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a:solidFill>
                  <a:srgbClr val="FFFFFF"/>
                </a:solidFill>
                <a:latin typeface="+mj-lt"/>
                <a:ea typeface="+mj-ea"/>
                <a:cs typeface="+mj-cs"/>
              </a:rPr>
              <a:t>Usecase Diagram for Admin</a:t>
            </a:r>
          </a:p>
        </p:txBody>
      </p:sp>
      <p:pic>
        <p:nvPicPr>
          <p:cNvPr id="5" name="Content Placeholder 4" descr="Diagram&#10;&#10;Description automatically generated">
            <a:extLst>
              <a:ext uri="{FF2B5EF4-FFF2-40B4-BE49-F238E27FC236}">
                <a16:creationId xmlns:a16="http://schemas.microsoft.com/office/drawing/2014/main" id="{439F05BC-18DA-4045-BA7F-7B01585C16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069091"/>
            <a:ext cx="7347537" cy="4720794"/>
          </a:xfrm>
          <a:prstGeom prst="rect">
            <a:avLst/>
          </a:prstGeom>
        </p:spPr>
      </p:pic>
    </p:spTree>
    <p:extLst>
      <p:ext uri="{BB962C8B-B14F-4D97-AF65-F5344CB8AC3E}">
        <p14:creationId xmlns:p14="http://schemas.microsoft.com/office/powerpoint/2010/main" val="266326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F9A25-E14B-4F35-A1BC-BB934B24ED07}"/>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dirty="0">
                <a:solidFill>
                  <a:srgbClr val="FFFFFF"/>
                </a:solidFill>
                <a:latin typeface="+mj-lt"/>
                <a:ea typeface="+mj-ea"/>
                <a:cs typeface="+mj-cs"/>
              </a:rPr>
              <a:t>Sequence Diagram</a:t>
            </a:r>
          </a:p>
        </p:txBody>
      </p:sp>
      <p:pic>
        <p:nvPicPr>
          <p:cNvPr id="5" name="Content Placeholder 4" descr="Chart&#10;&#10;Description automatically generated with medium confidence">
            <a:extLst>
              <a:ext uri="{FF2B5EF4-FFF2-40B4-BE49-F238E27FC236}">
                <a16:creationId xmlns:a16="http://schemas.microsoft.com/office/drawing/2014/main" id="{0CD5CD37-4863-47BC-9EBC-115B4C86A0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6224" y="171162"/>
            <a:ext cx="7383533" cy="6575782"/>
          </a:xfrm>
          <a:prstGeom prst="rect">
            <a:avLst/>
          </a:prstGeom>
        </p:spPr>
      </p:pic>
    </p:spTree>
    <p:extLst>
      <p:ext uri="{BB962C8B-B14F-4D97-AF65-F5344CB8AC3E}">
        <p14:creationId xmlns:p14="http://schemas.microsoft.com/office/powerpoint/2010/main" val="239004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0129C04-7C12-4626-A3E2-FCB6061FF05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E-R Diagram for SuperAdmin</a:t>
            </a:r>
          </a:p>
        </p:txBody>
      </p:sp>
      <p:pic>
        <p:nvPicPr>
          <p:cNvPr id="5" name="Content Placeholder 4" descr="Diagram&#10;&#10;Description automatically generated">
            <a:extLst>
              <a:ext uri="{FF2B5EF4-FFF2-40B4-BE49-F238E27FC236}">
                <a16:creationId xmlns:a16="http://schemas.microsoft.com/office/drawing/2014/main" id="{1FE50692-5991-4B5F-B0F4-526EE67E4E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8372" y="467208"/>
            <a:ext cx="6473860" cy="5923584"/>
          </a:xfrm>
          <a:prstGeom prst="rect">
            <a:avLst/>
          </a:prstGeom>
        </p:spPr>
      </p:pic>
    </p:spTree>
    <p:extLst>
      <p:ext uri="{BB962C8B-B14F-4D97-AF65-F5344CB8AC3E}">
        <p14:creationId xmlns:p14="http://schemas.microsoft.com/office/powerpoint/2010/main" val="2981472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369</Words>
  <Application>Microsoft Office PowerPoint</Application>
  <PresentationFormat>Widescreen</PresentationFormat>
  <Paragraphs>45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Advanced Application Programming in Java Park Smart</vt:lpstr>
      <vt:lpstr>Background</vt:lpstr>
      <vt:lpstr>Existing System</vt:lpstr>
      <vt:lpstr>Functionalities</vt:lpstr>
      <vt:lpstr>Class Diagram</vt:lpstr>
      <vt:lpstr>Usecase Diagram For Super Admin</vt:lpstr>
      <vt:lpstr>Usecase Diagram for Admin</vt:lpstr>
      <vt:lpstr>Sequence Diagram</vt:lpstr>
      <vt:lpstr>E-R Diagram for SuperAdmin</vt:lpstr>
      <vt:lpstr>E-R Diagram for Admin</vt:lpstr>
      <vt:lpstr>Screenshot of Adding Mall</vt:lpstr>
      <vt:lpstr>Screenshot of Adding Admin for a mall</vt:lpstr>
      <vt:lpstr>Screenshot of list of malls</vt:lpstr>
      <vt:lpstr>Screenshot of checking in Vehicle</vt:lpstr>
      <vt:lpstr>Screenshot of Checkout Page</vt:lpstr>
      <vt:lpstr>Screenshot of List of vehicles</vt:lpstr>
      <vt:lpstr>Screenshot of Report Generation</vt:lpstr>
      <vt:lpstr>Screenshot of Price Updation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 Smart</dc:title>
  <dc:creator>VINAY KUMAR</dc:creator>
  <cp:lastModifiedBy>VINAY KUMAR</cp:lastModifiedBy>
  <cp:revision>15</cp:revision>
  <dcterms:created xsi:type="dcterms:W3CDTF">2021-04-27T03:29:42Z</dcterms:created>
  <dcterms:modified xsi:type="dcterms:W3CDTF">2021-04-29T17:08:07Z</dcterms:modified>
</cp:coreProperties>
</file>