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92" r:id="rId3"/>
    <p:sldId id="295" r:id="rId4"/>
    <p:sldId id="293" r:id="rId5"/>
    <p:sldId id="294" r:id="rId6"/>
    <p:sldId id="290" r:id="rId7"/>
    <p:sldId id="289" r:id="rId8"/>
    <p:sldId id="291" r:id="rId9"/>
    <p:sldId id="296" r:id="rId10"/>
    <p:sldId id="268" r:id="rId11"/>
    <p:sldId id="275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CA45F-7D3A-8F4D-9C77-57A2B976AC5A}" v="46" dt="2021-11-19T15:52:33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0F3C3A47-118E-4630-83F3-CFE2774BA166}"/>
    <pc:docChg chg="modSld sldOrd">
      <pc:chgData name="Lal,Ratan" userId="4aa2f7af-a8f9-4b39-9bfa-af7375b87563" providerId="ADAL" clId="{0F3C3A47-118E-4630-83F3-CFE2774BA166}" dt="2021-11-08T19:46:02.850" v="1"/>
      <pc:docMkLst>
        <pc:docMk/>
      </pc:docMkLst>
      <pc:sldChg chg="ord">
        <pc:chgData name="Lal,Ratan" userId="4aa2f7af-a8f9-4b39-9bfa-af7375b87563" providerId="ADAL" clId="{0F3C3A47-118E-4630-83F3-CFE2774BA166}" dt="2021-11-08T19:46:02.850" v="1"/>
        <pc:sldMkLst>
          <pc:docMk/>
          <pc:sldMk cId="788360864" sldId="258"/>
        </pc:sldMkLst>
      </pc:sldChg>
    </pc:docChg>
  </pc:docChgLst>
  <pc:docChgLst>
    <pc:chgData name="Ratan Lal" userId="4aa2f7af-a8f9-4b39-9bfa-af7375b87563" providerId="ADAL" clId="{10FCA45F-7D3A-8F4D-9C77-57A2B976AC5A}"/>
    <pc:docChg chg="undo custSel addSld delSld modSld sldOrd">
      <pc:chgData name="Ratan Lal" userId="4aa2f7af-a8f9-4b39-9bfa-af7375b87563" providerId="ADAL" clId="{10FCA45F-7D3A-8F4D-9C77-57A2B976AC5A}" dt="2021-11-19T15:52:39.678" v="1270" actId="207"/>
      <pc:docMkLst>
        <pc:docMk/>
      </pc:docMkLst>
      <pc:sldChg chg="modSp mod">
        <pc:chgData name="Ratan Lal" userId="4aa2f7af-a8f9-4b39-9bfa-af7375b87563" providerId="ADAL" clId="{10FCA45F-7D3A-8F4D-9C77-57A2B976AC5A}" dt="2021-11-19T15:52:39.678" v="1270" actId="207"/>
        <pc:sldMkLst>
          <pc:docMk/>
          <pc:sldMk cId="1572969398" sldId="268"/>
        </pc:sldMkLst>
        <pc:spChg chg="mod">
          <ac:chgData name="Ratan Lal" userId="4aa2f7af-a8f9-4b39-9bfa-af7375b87563" providerId="ADAL" clId="{10FCA45F-7D3A-8F4D-9C77-57A2B976AC5A}" dt="2021-11-19T15:52:39.678" v="1270" actId="207"/>
          <ac:spMkLst>
            <pc:docMk/>
            <pc:sldMk cId="1572969398" sldId="268"/>
            <ac:spMk id="3" creationId="{00000000-0000-0000-0000-000000000000}"/>
          </ac:spMkLst>
        </pc:spChg>
      </pc:sldChg>
      <pc:sldChg chg="modSp mod ord">
        <pc:chgData name="Ratan Lal" userId="4aa2f7af-a8f9-4b39-9bfa-af7375b87563" providerId="ADAL" clId="{10FCA45F-7D3A-8F4D-9C77-57A2B976AC5A}" dt="2021-11-19T15:03:03.936" v="439" actId="20577"/>
        <pc:sldMkLst>
          <pc:docMk/>
          <pc:sldMk cId="3668922437" sldId="289"/>
        </pc:sldMkLst>
        <pc:spChg chg="mod">
          <ac:chgData name="Ratan Lal" userId="4aa2f7af-a8f9-4b39-9bfa-af7375b87563" providerId="ADAL" clId="{10FCA45F-7D3A-8F4D-9C77-57A2B976AC5A}" dt="2021-11-19T15:03:03.936" v="439" actId="20577"/>
          <ac:spMkLst>
            <pc:docMk/>
            <pc:sldMk cId="3668922437" sldId="289"/>
            <ac:spMk id="3" creationId="{00000000-0000-0000-0000-000000000000}"/>
          </ac:spMkLst>
        </pc:spChg>
      </pc:sldChg>
      <pc:sldChg chg="modSp add mod">
        <pc:chgData name="Ratan Lal" userId="4aa2f7af-a8f9-4b39-9bfa-af7375b87563" providerId="ADAL" clId="{10FCA45F-7D3A-8F4D-9C77-57A2B976AC5A}" dt="2021-11-19T15:12:01.627" v="724" actId="20577"/>
        <pc:sldMkLst>
          <pc:docMk/>
          <pc:sldMk cId="1598591170" sldId="290"/>
        </pc:sldMkLst>
        <pc:spChg chg="mod">
          <ac:chgData name="Ratan Lal" userId="4aa2f7af-a8f9-4b39-9bfa-af7375b87563" providerId="ADAL" clId="{10FCA45F-7D3A-8F4D-9C77-57A2B976AC5A}" dt="2021-11-19T15:12:01.627" v="724" actId="20577"/>
          <ac:spMkLst>
            <pc:docMk/>
            <pc:sldMk cId="1598591170" sldId="290"/>
            <ac:spMk id="3" creationId="{00000000-0000-0000-0000-000000000000}"/>
          </ac:spMkLst>
        </pc:spChg>
      </pc:sldChg>
      <pc:sldChg chg="modSp add mod">
        <pc:chgData name="Ratan Lal" userId="4aa2f7af-a8f9-4b39-9bfa-af7375b87563" providerId="ADAL" clId="{10FCA45F-7D3A-8F4D-9C77-57A2B976AC5A}" dt="2021-11-19T15:05:52.855" v="494"/>
        <pc:sldMkLst>
          <pc:docMk/>
          <pc:sldMk cId="547916524" sldId="291"/>
        </pc:sldMkLst>
        <pc:spChg chg="mod">
          <ac:chgData name="Ratan Lal" userId="4aa2f7af-a8f9-4b39-9bfa-af7375b87563" providerId="ADAL" clId="{10FCA45F-7D3A-8F4D-9C77-57A2B976AC5A}" dt="2021-11-19T15:05:52.855" v="494"/>
          <ac:spMkLst>
            <pc:docMk/>
            <pc:sldMk cId="547916524" sldId="291"/>
            <ac:spMk id="3" creationId="{00000000-0000-0000-0000-000000000000}"/>
          </ac:spMkLst>
        </pc:spChg>
      </pc:sldChg>
      <pc:sldChg chg="modSp add mod ord">
        <pc:chgData name="Ratan Lal" userId="4aa2f7af-a8f9-4b39-9bfa-af7375b87563" providerId="ADAL" clId="{10FCA45F-7D3A-8F4D-9C77-57A2B976AC5A}" dt="2021-11-19T15:11:05.974" v="706" actId="20577"/>
        <pc:sldMkLst>
          <pc:docMk/>
          <pc:sldMk cId="2479659452" sldId="292"/>
        </pc:sldMkLst>
        <pc:spChg chg="mod">
          <ac:chgData name="Ratan Lal" userId="4aa2f7af-a8f9-4b39-9bfa-af7375b87563" providerId="ADAL" clId="{10FCA45F-7D3A-8F4D-9C77-57A2B976AC5A}" dt="2021-11-19T15:11:05.974" v="706" actId="20577"/>
          <ac:spMkLst>
            <pc:docMk/>
            <pc:sldMk cId="2479659452" sldId="292"/>
            <ac:spMk id="3" creationId="{00000000-0000-0000-0000-000000000000}"/>
          </ac:spMkLst>
        </pc:spChg>
      </pc:sldChg>
      <pc:sldChg chg="modSp add mod">
        <pc:chgData name="Ratan Lal" userId="4aa2f7af-a8f9-4b39-9bfa-af7375b87563" providerId="ADAL" clId="{10FCA45F-7D3A-8F4D-9C77-57A2B976AC5A}" dt="2021-11-19T15:15:14.581" v="870" actId="20577"/>
        <pc:sldMkLst>
          <pc:docMk/>
          <pc:sldMk cId="49862157" sldId="293"/>
        </pc:sldMkLst>
        <pc:spChg chg="mod">
          <ac:chgData name="Ratan Lal" userId="4aa2f7af-a8f9-4b39-9bfa-af7375b87563" providerId="ADAL" clId="{10FCA45F-7D3A-8F4D-9C77-57A2B976AC5A}" dt="2021-11-19T15:15:14.581" v="870" actId="20577"/>
          <ac:spMkLst>
            <pc:docMk/>
            <pc:sldMk cId="49862157" sldId="293"/>
            <ac:spMk id="3" creationId="{00000000-0000-0000-0000-000000000000}"/>
          </ac:spMkLst>
        </pc:spChg>
      </pc:sldChg>
      <pc:sldChg chg="add del">
        <pc:chgData name="Ratan Lal" userId="4aa2f7af-a8f9-4b39-9bfa-af7375b87563" providerId="ADAL" clId="{10FCA45F-7D3A-8F4D-9C77-57A2B976AC5A}" dt="2021-11-19T15:11:45.156" v="718"/>
        <pc:sldMkLst>
          <pc:docMk/>
          <pc:sldMk cId="1293559484" sldId="294"/>
        </pc:sldMkLst>
      </pc:sldChg>
      <pc:sldChg chg="modSp add mod">
        <pc:chgData name="Ratan Lal" userId="4aa2f7af-a8f9-4b39-9bfa-af7375b87563" providerId="ADAL" clId="{10FCA45F-7D3A-8F4D-9C77-57A2B976AC5A}" dt="2021-11-19T15:19:34.478" v="1125" actId="20577"/>
        <pc:sldMkLst>
          <pc:docMk/>
          <pc:sldMk cId="3095105536" sldId="294"/>
        </pc:sldMkLst>
        <pc:spChg chg="mod">
          <ac:chgData name="Ratan Lal" userId="4aa2f7af-a8f9-4b39-9bfa-af7375b87563" providerId="ADAL" clId="{10FCA45F-7D3A-8F4D-9C77-57A2B976AC5A}" dt="2021-11-19T15:19:34.478" v="1125" actId="20577"/>
          <ac:spMkLst>
            <pc:docMk/>
            <pc:sldMk cId="3095105536" sldId="294"/>
            <ac:spMk id="3" creationId="{00000000-0000-0000-0000-000000000000}"/>
          </ac:spMkLst>
        </pc:spChg>
      </pc:sldChg>
      <pc:sldChg chg="modSp add mod">
        <pc:chgData name="Ratan Lal" userId="4aa2f7af-a8f9-4b39-9bfa-af7375b87563" providerId="ADAL" clId="{10FCA45F-7D3A-8F4D-9C77-57A2B976AC5A}" dt="2021-11-19T15:26:52.847" v="1224"/>
        <pc:sldMkLst>
          <pc:docMk/>
          <pc:sldMk cId="550243616" sldId="295"/>
        </pc:sldMkLst>
        <pc:spChg chg="mod">
          <ac:chgData name="Ratan Lal" userId="4aa2f7af-a8f9-4b39-9bfa-af7375b87563" providerId="ADAL" clId="{10FCA45F-7D3A-8F4D-9C77-57A2B976AC5A}" dt="2021-11-19T15:26:52.847" v="1224"/>
          <ac:spMkLst>
            <pc:docMk/>
            <pc:sldMk cId="550243616" sldId="295"/>
            <ac:spMk id="3" creationId="{00000000-0000-0000-0000-000000000000}"/>
          </ac:spMkLst>
        </pc:spChg>
      </pc:sldChg>
      <pc:sldChg chg="modSp add mod">
        <pc:chgData name="Ratan Lal" userId="4aa2f7af-a8f9-4b39-9bfa-af7375b87563" providerId="ADAL" clId="{10FCA45F-7D3A-8F4D-9C77-57A2B976AC5A}" dt="2021-11-19T15:52:04.965" v="1267" actId="20577"/>
        <pc:sldMkLst>
          <pc:docMk/>
          <pc:sldMk cId="1262182572" sldId="296"/>
        </pc:sldMkLst>
        <pc:spChg chg="mod">
          <ac:chgData name="Ratan Lal" userId="4aa2f7af-a8f9-4b39-9bfa-af7375b87563" providerId="ADAL" clId="{10FCA45F-7D3A-8F4D-9C77-57A2B976AC5A}" dt="2021-11-19T15:52:04.965" v="1267" actId="20577"/>
          <ac:spMkLst>
            <pc:docMk/>
            <pc:sldMk cId="1262182572" sldId="296"/>
            <ac:spMk id="3" creationId="{00000000-0000-0000-0000-000000000000}"/>
          </ac:spMkLst>
        </pc:spChg>
      </pc:sldChg>
      <pc:sldChg chg="add del">
        <pc:chgData name="Ratan Lal" userId="4aa2f7af-a8f9-4b39-9bfa-af7375b87563" providerId="ADAL" clId="{10FCA45F-7D3A-8F4D-9C77-57A2B976AC5A}" dt="2021-11-19T15:21:15.307" v="1139"/>
        <pc:sldMkLst>
          <pc:docMk/>
          <pc:sldMk cId="3131757914" sldId="296"/>
        </pc:sldMkLst>
      </pc:sldChg>
      <pc:sldChg chg="add del">
        <pc:chgData name="Ratan Lal" userId="4aa2f7af-a8f9-4b39-9bfa-af7375b87563" providerId="ADAL" clId="{10FCA45F-7D3A-8F4D-9C77-57A2B976AC5A}" dt="2021-11-19T15:20:59.799" v="1137"/>
        <pc:sldMkLst>
          <pc:docMk/>
          <pc:sldMk cId="3755274075" sldId="296"/>
        </pc:sldMkLst>
      </pc:sldChg>
    </pc:docChg>
  </pc:docChgLst>
  <pc:docChgLst>
    <pc:chgData name="Lal,Ratan" userId="4aa2f7af-a8f9-4b39-9bfa-af7375b87563" providerId="ADAL" clId="{7F284BF8-1E2F-4572-A105-2B5384A3E00E}"/>
    <pc:docChg chg="undo custSel delSld modSld">
      <pc:chgData name="Lal,Ratan" userId="4aa2f7af-a8f9-4b39-9bfa-af7375b87563" providerId="ADAL" clId="{7F284BF8-1E2F-4572-A105-2B5384A3E00E}" dt="2021-11-10T14:06:30.642" v="227" actId="113"/>
      <pc:docMkLst>
        <pc:docMk/>
      </pc:docMkLst>
      <pc:sldChg chg="modSp mod">
        <pc:chgData name="Lal,Ratan" userId="4aa2f7af-a8f9-4b39-9bfa-af7375b87563" providerId="ADAL" clId="{7F284BF8-1E2F-4572-A105-2B5384A3E00E}" dt="2021-11-10T14:04:14.935" v="110" actId="20577"/>
        <pc:sldMkLst>
          <pc:docMk/>
          <pc:sldMk cId="1840870011" sldId="256"/>
        </pc:sldMkLst>
        <pc:spChg chg="mod">
          <ac:chgData name="Lal,Ratan" userId="4aa2f7af-a8f9-4b39-9bfa-af7375b87563" providerId="ADAL" clId="{7F284BF8-1E2F-4572-A105-2B5384A3E00E}" dt="2021-11-10T14:04:14.935" v="110" actId="20577"/>
          <ac:spMkLst>
            <pc:docMk/>
            <pc:sldMk cId="1840870011" sldId="256"/>
            <ac:spMk id="3" creationId="{00000000-0000-0000-0000-000000000000}"/>
          </ac:spMkLst>
        </pc:spChg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3171254179" sldId="257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788360864" sldId="258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532528986" sldId="259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2642976863" sldId="260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3400296498" sldId="261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2948603453" sldId="262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2910018348" sldId="263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2919714196" sldId="269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740245389" sldId="270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4109407208" sldId="271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1158603601" sldId="272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1568267211" sldId="273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3833047125" sldId="274"/>
        </pc:sldMkLst>
      </pc:sldChg>
      <pc:sldChg chg="modSp mod">
        <pc:chgData name="Lal,Ratan" userId="4aa2f7af-a8f9-4b39-9bfa-af7375b87563" providerId="ADAL" clId="{7F284BF8-1E2F-4572-A105-2B5384A3E00E}" dt="2021-11-10T14:06:30.642" v="227" actId="113"/>
        <pc:sldMkLst>
          <pc:docMk/>
          <pc:sldMk cId="3668922437" sldId="289"/>
        </pc:sldMkLst>
        <pc:spChg chg="mod">
          <ac:chgData name="Lal,Ratan" userId="4aa2f7af-a8f9-4b39-9bfa-af7375b87563" providerId="ADAL" clId="{7F284BF8-1E2F-4572-A105-2B5384A3E00E}" dt="2021-11-10T14:04:03.895" v="93" actId="20577"/>
          <ac:spMkLst>
            <pc:docMk/>
            <pc:sldMk cId="3668922437" sldId="289"/>
            <ac:spMk id="2" creationId="{00000000-0000-0000-0000-000000000000}"/>
          </ac:spMkLst>
        </pc:spChg>
        <pc:spChg chg="mod">
          <ac:chgData name="Lal,Ratan" userId="4aa2f7af-a8f9-4b39-9bfa-af7375b87563" providerId="ADAL" clId="{7F284BF8-1E2F-4572-A105-2B5384A3E00E}" dt="2021-11-10T14:06:30.642" v="227" actId="113"/>
          <ac:spMkLst>
            <pc:docMk/>
            <pc:sldMk cId="3668922437" sldId="289"/>
            <ac:spMk id="3" creationId="{00000000-0000-0000-0000-000000000000}"/>
          </ac:spMkLst>
        </pc:spChg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4045672080" sldId="290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271323577" sldId="291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1111845260" sldId="292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3742414360" sldId="293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1304555297" sldId="294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3296024168" sldId="298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1387565894" sldId="302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2471386432" sldId="303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1504341695" sldId="304"/>
        </pc:sldMkLst>
      </pc:sldChg>
      <pc:sldChg chg="del">
        <pc:chgData name="Lal,Ratan" userId="4aa2f7af-a8f9-4b39-9bfa-af7375b87563" providerId="ADAL" clId="{7F284BF8-1E2F-4572-A105-2B5384A3E00E}" dt="2021-11-10T14:02:42.958" v="10" actId="2696"/>
        <pc:sldMkLst>
          <pc:docMk/>
          <pc:sldMk cId="466502728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AB66-89F5-4E5E-810F-2A7156E3437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1A728-F7F6-4A31-A5F5-416D573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/>
              <a:t>Inversion of Control &amp; Dependency Injection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pring" TargetMode="External"/><Relationship Id="rId2" Type="http://schemas.openxmlformats.org/officeDocument/2006/relationships/hyperlink" Target="https://www.javatpoint.com/ioc-contain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spring-tutorial-dependency-injection-by-constructor" TargetMode="External"/><Relationship Id="rId4" Type="http://schemas.openxmlformats.org/officeDocument/2006/relationships/hyperlink" Target="https://www.javatpoint.com/spring-tutorial-dependency-injection-by-setter-metho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2667000"/>
            <a:ext cx="8608060" cy="2499360"/>
          </a:xfrm>
        </p:spPr>
        <p:txBody>
          <a:bodyPr/>
          <a:lstStyle/>
          <a:p>
            <a:r>
              <a:rPr lang="en-US" sz="4400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184087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https://www.javatpoint.com/ioc-container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https://www.tutorialspoint.com/spring</a:t>
            </a:r>
            <a:endParaRPr lang="en-US" dirty="0"/>
          </a:p>
          <a:p>
            <a:r>
              <a:rPr lang="en-US" dirty="0">
                <a:hlinkClick r:id="rId4"/>
              </a:rPr>
              <a:t>https://www.javatpoint.com/spring-tutorial-dependency-injection-by-setter-method</a:t>
            </a:r>
            <a:endParaRPr lang="en-US" dirty="0"/>
          </a:p>
          <a:p>
            <a:r>
              <a:rPr lang="en-US" dirty="0">
                <a:hlinkClick r:id="rId5"/>
              </a:rPr>
              <a:t>https://www.javatpoint.com/spring-tutorial-dependency-injection-by-constructor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www.upgrad.com</a:t>
            </a:r>
            <a:r>
              <a:rPr lang="en-US" dirty="0">
                <a:solidFill>
                  <a:srgbClr val="FF0000"/>
                </a:solidFill>
              </a:rPr>
              <a:t>/blog/spring-boot-annotations/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729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9281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Spring Framework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@Component</a:t>
            </a:r>
          </a:p>
          <a:p>
            <a:pPr lvl="1"/>
            <a:r>
              <a:rPr lang="en-US" dirty="0"/>
              <a:t> is a class level annotation</a:t>
            </a:r>
          </a:p>
          <a:p>
            <a:pPr lvl="1"/>
            <a:r>
              <a:rPr lang="en-US" dirty="0"/>
              <a:t>turns the class into spring bean at the auto-scan time </a:t>
            </a:r>
          </a:p>
          <a:p>
            <a:r>
              <a:rPr lang="en-US" sz="3200" b="1" dirty="0"/>
              <a:t>@</a:t>
            </a:r>
            <a:r>
              <a:rPr lang="en-US" sz="3200" b="1" dirty="0" err="1"/>
              <a:t>Autowired</a:t>
            </a:r>
            <a:endParaRPr lang="en-US" b="1" dirty="0"/>
          </a:p>
          <a:p>
            <a:pPr lvl="1"/>
            <a:r>
              <a:rPr lang="en-US" dirty="0"/>
              <a:t>used to auto-wire spring bean on setter methods, constructor and instance variable</a:t>
            </a:r>
          </a:p>
          <a:p>
            <a:pPr lvl="1"/>
            <a:r>
              <a:rPr lang="en-US" dirty="0"/>
              <a:t>inject object dependency implicitly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sz="3200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47965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Spring Framework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@Qualifier</a:t>
            </a:r>
          </a:p>
          <a:p>
            <a:pPr lvl="1"/>
            <a:r>
              <a:rPr lang="en-US" dirty="0"/>
              <a:t>used along with @</a:t>
            </a:r>
            <a:r>
              <a:rPr lang="en-US" dirty="0" err="1"/>
              <a:t>Autowired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individual constructor arguments or method parameters can be specified by using this annotation</a:t>
            </a:r>
            <a:endParaRPr lang="en-US" sz="3200" b="1" dirty="0"/>
          </a:p>
          <a:p>
            <a:r>
              <a:rPr lang="en-US" b="1" dirty="0"/>
              <a:t>@Lazy</a:t>
            </a:r>
            <a:endParaRPr lang="en-US" sz="3200" b="1" dirty="0"/>
          </a:p>
          <a:p>
            <a:pPr lvl="1"/>
            <a:r>
              <a:rPr lang="en-US" dirty="0"/>
              <a:t>used in the component class</a:t>
            </a:r>
          </a:p>
          <a:p>
            <a:pPr lvl="1"/>
            <a:r>
              <a:rPr lang="en-US" dirty="0"/>
              <a:t>indicate that a bean is to be initialized lazily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sz="3200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55024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Spring Framework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SpringBootApplication</a:t>
            </a:r>
            <a:endParaRPr lang="en-US" b="1" dirty="0"/>
          </a:p>
          <a:p>
            <a:pPr lvl="1"/>
            <a:r>
              <a:rPr lang="en-US" dirty="0"/>
              <a:t>consists of @Configuration, @</a:t>
            </a:r>
            <a:r>
              <a:rPr lang="en-US" dirty="0" err="1"/>
              <a:t>ComponentScan</a:t>
            </a:r>
            <a:r>
              <a:rPr lang="en-US" dirty="0"/>
              <a:t>, and @</a:t>
            </a:r>
            <a:r>
              <a:rPr lang="en-US" dirty="0" err="1"/>
              <a:t>EnabeAutoConfiguration</a:t>
            </a:r>
            <a:endParaRPr lang="en-US" dirty="0"/>
          </a:p>
          <a:p>
            <a:pPr lvl="1"/>
            <a:r>
              <a:rPr lang="en-US" dirty="0"/>
              <a:t>the class is kept in the base package</a:t>
            </a:r>
          </a:p>
          <a:p>
            <a:pPr lvl="1"/>
            <a:r>
              <a:rPr lang="en-US" dirty="0"/>
              <a:t>only the sub packages are scanned</a:t>
            </a:r>
          </a:p>
          <a:p>
            <a:r>
              <a:rPr lang="en-US" sz="3200" b="1" dirty="0"/>
              <a:t>@</a:t>
            </a:r>
            <a:r>
              <a:rPr lang="en-US" sz="3200" b="1" dirty="0" err="1"/>
              <a:t>EnableAutoConfiguration</a:t>
            </a:r>
            <a:endParaRPr lang="en-US" b="1" dirty="0"/>
          </a:p>
          <a:p>
            <a:pPr lvl="1"/>
            <a:r>
              <a:rPr lang="en-US" dirty="0"/>
              <a:t>is placed on the main application class</a:t>
            </a:r>
          </a:p>
          <a:p>
            <a:pPr lvl="1"/>
            <a:r>
              <a:rPr lang="en-US" dirty="0"/>
              <a:t>instructs </a:t>
            </a:r>
            <a:r>
              <a:rPr lang="en-US" dirty="0" err="1"/>
              <a:t>SpringBoot</a:t>
            </a:r>
            <a:r>
              <a:rPr lang="en-US" dirty="0"/>
              <a:t> to start adding beans</a:t>
            </a:r>
            <a:endParaRPr lang="en-US" b="1" dirty="0"/>
          </a:p>
          <a:p>
            <a:endParaRPr lang="en-US" sz="3200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986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Spring Framework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ComponentScan</a:t>
            </a:r>
            <a:endParaRPr lang="en-US" b="1" dirty="0"/>
          </a:p>
          <a:p>
            <a:pPr lvl="1"/>
            <a:r>
              <a:rPr lang="en-US" dirty="0"/>
              <a:t>used to scan a package of beans</a:t>
            </a:r>
          </a:p>
          <a:p>
            <a:pPr lvl="1"/>
            <a:r>
              <a:rPr lang="en-US" dirty="0"/>
              <a:t>used with annotation @Configuration</a:t>
            </a:r>
          </a:p>
          <a:p>
            <a:r>
              <a:rPr lang="en-US" sz="3200" b="1" dirty="0"/>
              <a:t>@Required</a:t>
            </a:r>
            <a:endParaRPr lang="en-US" b="1" dirty="0"/>
          </a:p>
          <a:p>
            <a:pPr lvl="1"/>
            <a:r>
              <a:rPr lang="en-US" dirty="0"/>
              <a:t>is applied to the bean setter methods</a:t>
            </a:r>
          </a:p>
          <a:p>
            <a:pPr lvl="1"/>
            <a:r>
              <a:rPr lang="en-US" dirty="0"/>
              <a:t>indicates that the required property must be filled at the configuration time in the affected bean</a:t>
            </a:r>
          </a:p>
          <a:p>
            <a:pPr lvl="1"/>
            <a:r>
              <a:rPr lang="en-US" dirty="0"/>
              <a:t>throws an exception: </a:t>
            </a:r>
            <a:r>
              <a:rPr lang="en-US" dirty="0" err="1"/>
              <a:t>BeanInitializationException</a:t>
            </a:r>
            <a:endParaRPr lang="en-US" b="1" dirty="0"/>
          </a:p>
          <a:p>
            <a:endParaRPr lang="en-US" sz="3200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09510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Spring Framework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@</a:t>
            </a:r>
            <a:r>
              <a:rPr lang="en-US" b="1" dirty="0"/>
              <a:t>Bean</a:t>
            </a:r>
          </a:p>
          <a:p>
            <a:pPr lvl="1"/>
            <a:r>
              <a:rPr lang="en-US" dirty="0"/>
              <a:t>used at the method level</a:t>
            </a:r>
          </a:p>
          <a:p>
            <a:pPr lvl="1"/>
            <a:r>
              <a:rPr lang="en-US" dirty="0"/>
              <a:t>Indicate that a method produces a bean that is to be managed by Spring container</a:t>
            </a:r>
            <a:endParaRPr lang="en-US" b="1" dirty="0"/>
          </a:p>
          <a:p>
            <a:r>
              <a:rPr lang="en-US" sz="3200" b="1" dirty="0"/>
              <a:t>@Service</a:t>
            </a:r>
          </a:p>
          <a:p>
            <a:pPr lvl="1"/>
            <a:r>
              <a:rPr lang="en-US" dirty="0"/>
              <a:t>used at the class level </a:t>
            </a:r>
          </a:p>
          <a:p>
            <a:pPr lvl="1"/>
            <a:r>
              <a:rPr lang="en-US" dirty="0"/>
              <a:t> shows that the annotated class is a service class</a:t>
            </a:r>
          </a:p>
          <a:p>
            <a:pPr marL="0" indent="0">
              <a:buNone/>
            </a:pPr>
            <a:endParaRPr lang="en-US" b="1" dirty="0"/>
          </a:p>
          <a:p>
            <a:endParaRPr lang="en-US" sz="3200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9859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Spring Framework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@Repository</a:t>
            </a:r>
          </a:p>
          <a:p>
            <a:pPr lvl="1"/>
            <a:r>
              <a:rPr lang="en-US" dirty="0"/>
              <a:t>is a Data Access Object (DAO) that accesses the database directly</a:t>
            </a:r>
          </a:p>
          <a:p>
            <a:pPr lvl="1"/>
            <a:r>
              <a:rPr lang="en-US" dirty="0"/>
              <a:t>indicates that the annotation class is a repository</a:t>
            </a:r>
            <a:endParaRPr lang="en-US" sz="3200" b="1" dirty="0"/>
          </a:p>
          <a:p>
            <a:r>
              <a:rPr lang="en-US" b="1" dirty="0"/>
              <a:t>Configuration</a:t>
            </a:r>
          </a:p>
          <a:p>
            <a:pPr lvl="1"/>
            <a:r>
              <a:rPr lang="en-US" dirty="0"/>
              <a:t>used as a source of bean definitions</a:t>
            </a:r>
          </a:p>
          <a:p>
            <a:pPr lvl="1"/>
            <a:r>
              <a:rPr lang="en-US" dirty="0"/>
              <a:t>is a class level annotation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66892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Spring Framework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@</a:t>
            </a:r>
            <a:r>
              <a:rPr lang="en-US" sz="3200" b="1" dirty="0" err="1"/>
              <a:t>RequestMapping</a:t>
            </a:r>
            <a:endParaRPr lang="en-US" sz="3200" b="1" dirty="0"/>
          </a:p>
          <a:p>
            <a:pPr lvl="1"/>
            <a:r>
              <a:rPr lang="en-US" dirty="0"/>
              <a:t>used to map the HTTP request</a:t>
            </a:r>
          </a:p>
          <a:p>
            <a:pPr lvl="1"/>
            <a:r>
              <a:rPr lang="en-US" dirty="0"/>
              <a:t>used with the class as well as the method</a:t>
            </a:r>
            <a:endParaRPr lang="en-US" b="1" dirty="0"/>
          </a:p>
          <a:p>
            <a:r>
              <a:rPr lang="en-US" sz="3200" b="1" dirty="0"/>
              <a:t>@</a:t>
            </a:r>
            <a:r>
              <a:rPr lang="en-US" b="1" dirty="0"/>
              <a:t>Controller</a:t>
            </a:r>
            <a:endParaRPr lang="en-US" sz="3200" b="1" dirty="0"/>
          </a:p>
          <a:p>
            <a:pPr lvl="1"/>
            <a:r>
              <a:rPr lang="en-US" dirty="0"/>
              <a:t>indicate that the class is a web request handler</a:t>
            </a:r>
          </a:p>
          <a:p>
            <a:pPr lvl="1"/>
            <a:r>
              <a:rPr lang="en-US" dirty="0"/>
              <a:t>commonly used with @</a:t>
            </a:r>
            <a:r>
              <a:rPr lang="en-US" dirty="0" err="1"/>
              <a:t>RequestMapping</a:t>
            </a:r>
            <a:r>
              <a:rPr lang="en-US" dirty="0"/>
              <a:t> annotation. 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54791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Spring Framework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@</a:t>
            </a:r>
            <a:r>
              <a:rPr lang="en-US" sz="3200" b="1" dirty="0" err="1"/>
              <a:t>CookieValue</a:t>
            </a:r>
            <a:endParaRPr lang="en-US" sz="3200" b="1" dirty="0"/>
          </a:p>
          <a:p>
            <a:pPr lvl="1"/>
            <a:r>
              <a:rPr lang="en-US" dirty="0"/>
              <a:t>used at the method parameter level as an argument of the request mapping method</a:t>
            </a:r>
          </a:p>
          <a:p>
            <a:pPr lvl="1"/>
            <a:r>
              <a:rPr lang="en-US" dirty="0"/>
              <a:t>for a given cookie name, the HTTP cookie is bound to a @</a:t>
            </a:r>
            <a:r>
              <a:rPr lang="en-US" dirty="0" err="1"/>
              <a:t>CookieValue</a:t>
            </a:r>
            <a:r>
              <a:rPr lang="en-US" dirty="0"/>
              <a:t> parameter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Inversion of Control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2621825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4DA95184-56F5-4E23-8768-96DC49B7CAAA}" vid="{2AA37B2C-64F9-44A2-8B07-2C9EF9334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4906</TotalTime>
  <Words>449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Tahoma</vt:lpstr>
      <vt:lpstr>Times New Roman</vt:lpstr>
      <vt:lpstr>Wingdings</vt:lpstr>
      <vt:lpstr>Theme1</vt:lpstr>
      <vt:lpstr>PowerPoint Presentation</vt:lpstr>
      <vt:lpstr>Core Spring Framework Annotations</vt:lpstr>
      <vt:lpstr>Core Spring Framework Annotations</vt:lpstr>
      <vt:lpstr>Core Spring Framework Annotations</vt:lpstr>
      <vt:lpstr>Core Spring Framework Annotations</vt:lpstr>
      <vt:lpstr>Core Spring Framework Annotations</vt:lpstr>
      <vt:lpstr>Core Spring Framework Annotations</vt:lpstr>
      <vt:lpstr>Core Spring Framework Annotations</vt:lpstr>
      <vt:lpstr>Core Spring Framework Annotations</vt:lpstr>
      <vt:lpstr>References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Theegala,Pradeepkumar</dc:creator>
  <cp:lastModifiedBy>Ratan Lal</cp:lastModifiedBy>
  <cp:revision>33</cp:revision>
  <dcterms:created xsi:type="dcterms:W3CDTF">2020-02-10T02:57:50Z</dcterms:created>
  <dcterms:modified xsi:type="dcterms:W3CDTF">2021-11-19T15:52:45Z</dcterms:modified>
</cp:coreProperties>
</file>