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9" r:id="rId3"/>
    <p:sldId id="279" r:id="rId4"/>
    <p:sldId id="278" r:id="rId5"/>
    <p:sldId id="285" r:id="rId6"/>
    <p:sldId id="273" r:id="rId7"/>
    <p:sldId id="284" r:id="rId8"/>
    <p:sldId id="257" r:id="rId9"/>
    <p:sldId id="286" r:id="rId10"/>
    <p:sldId id="287" r:id="rId11"/>
    <p:sldId id="294" r:id="rId12"/>
    <p:sldId id="295" r:id="rId13"/>
    <p:sldId id="296" r:id="rId14"/>
    <p:sldId id="288" r:id="rId15"/>
    <p:sldId id="289" r:id="rId16"/>
    <p:sldId id="290" r:id="rId17"/>
    <p:sldId id="291" r:id="rId18"/>
    <p:sldId id="292" r:id="rId19"/>
    <p:sldId id="293" r:id="rId20"/>
    <p:sldId id="298" r:id="rId21"/>
    <p:sldId id="299" r:id="rId22"/>
    <p:sldId id="300" r:id="rId23"/>
    <p:sldId id="301" r:id="rId24"/>
    <p:sldId id="302" r:id="rId25"/>
    <p:sldId id="297"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53E7A-0B15-47CC-BE89-CCCF0E17A0B8}" v="11" dt="2024-12-17T06:00:53.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rya Perumalla" userId="ad07e98451b96fda" providerId="LiveId" clId="{3D353E7A-0B15-47CC-BE89-CCCF0E17A0B8}"/>
    <pc:docChg chg="undo custSel addSld modSld">
      <pc:chgData name="Sai Surya Perumalla" userId="ad07e98451b96fda" providerId="LiveId" clId="{3D353E7A-0B15-47CC-BE89-CCCF0E17A0B8}" dt="2024-12-17T06:01:54.092" v="96" actId="5793"/>
      <pc:docMkLst>
        <pc:docMk/>
      </pc:docMkLst>
      <pc:sldChg chg="modSp mod">
        <pc:chgData name="Sai Surya Perumalla" userId="ad07e98451b96fda" providerId="LiveId" clId="{3D353E7A-0B15-47CC-BE89-CCCF0E17A0B8}" dt="2024-12-17T05:47:10.554" v="1" actId="20577"/>
        <pc:sldMkLst>
          <pc:docMk/>
          <pc:sldMk cId="0" sldId="256"/>
        </pc:sldMkLst>
        <pc:spChg chg="mod">
          <ac:chgData name="Sai Surya Perumalla" userId="ad07e98451b96fda" providerId="LiveId" clId="{3D353E7A-0B15-47CC-BE89-CCCF0E17A0B8}" dt="2024-12-17T05:47:10.554" v="1" actId="20577"/>
          <ac:spMkLst>
            <pc:docMk/>
            <pc:sldMk cId="0" sldId="256"/>
            <ac:spMk id="91" creationId="{00000000-0000-0000-0000-000000000000}"/>
          </ac:spMkLst>
        </pc:spChg>
      </pc:sldChg>
      <pc:sldChg chg="addSp delSp modSp mod">
        <pc:chgData name="Sai Surya Perumalla" userId="ad07e98451b96fda" providerId="LiveId" clId="{3D353E7A-0B15-47CC-BE89-CCCF0E17A0B8}" dt="2024-12-17T05:55:14.997" v="36" actId="1076"/>
        <pc:sldMkLst>
          <pc:docMk/>
          <pc:sldMk cId="3195725366" sldId="288"/>
        </pc:sldMkLst>
        <pc:picChg chg="del">
          <ac:chgData name="Sai Surya Perumalla" userId="ad07e98451b96fda" providerId="LiveId" clId="{3D353E7A-0B15-47CC-BE89-CCCF0E17A0B8}" dt="2024-12-17T05:53:47.717" v="16" actId="478"/>
          <ac:picMkLst>
            <pc:docMk/>
            <pc:sldMk cId="3195725366" sldId="288"/>
            <ac:picMk id="3" creationId="{FCDB72BD-F3B3-EF5E-1512-9E9E494ADD5F}"/>
          </ac:picMkLst>
        </pc:picChg>
        <pc:picChg chg="add mod modCrop">
          <ac:chgData name="Sai Surya Perumalla" userId="ad07e98451b96fda" providerId="LiveId" clId="{3D353E7A-0B15-47CC-BE89-CCCF0E17A0B8}" dt="2024-12-17T05:54:55.813" v="30" actId="1076"/>
          <ac:picMkLst>
            <pc:docMk/>
            <pc:sldMk cId="3195725366" sldId="288"/>
            <ac:picMk id="4" creationId="{D43A8DED-61CF-50DF-B234-CA650DF43251}"/>
          </ac:picMkLst>
        </pc:picChg>
        <pc:picChg chg="add mod modCrop">
          <ac:chgData name="Sai Surya Perumalla" userId="ad07e98451b96fda" providerId="LiveId" clId="{3D353E7A-0B15-47CC-BE89-CCCF0E17A0B8}" dt="2024-12-17T05:55:14.997" v="36" actId="1076"/>
          <ac:picMkLst>
            <pc:docMk/>
            <pc:sldMk cId="3195725366" sldId="288"/>
            <ac:picMk id="6" creationId="{4EB763A7-09D7-2D37-0E58-5FEFEFF20B54}"/>
          </ac:picMkLst>
        </pc:picChg>
        <pc:picChg chg="del">
          <ac:chgData name="Sai Surya Perumalla" userId="ad07e98451b96fda" providerId="LiveId" clId="{3D353E7A-0B15-47CC-BE89-CCCF0E17A0B8}" dt="2024-12-17T05:53:48.273" v="17" actId="478"/>
          <ac:picMkLst>
            <pc:docMk/>
            <pc:sldMk cId="3195725366" sldId="288"/>
            <ac:picMk id="1026" creationId="{CCB79FC8-4853-41AE-B854-30D62F7942E5}"/>
          </ac:picMkLst>
        </pc:picChg>
        <pc:picChg chg="del">
          <ac:chgData name="Sai Surya Perumalla" userId="ad07e98451b96fda" providerId="LiveId" clId="{3D353E7A-0B15-47CC-BE89-CCCF0E17A0B8}" dt="2024-12-17T05:53:48.810" v="18" actId="478"/>
          <ac:picMkLst>
            <pc:docMk/>
            <pc:sldMk cId="3195725366" sldId="288"/>
            <ac:picMk id="1028" creationId="{306BF14D-AF02-D0D8-1A48-A49DB6CFD3A7}"/>
          </ac:picMkLst>
        </pc:picChg>
        <pc:picChg chg="del">
          <ac:chgData name="Sai Surya Perumalla" userId="ad07e98451b96fda" providerId="LiveId" clId="{3D353E7A-0B15-47CC-BE89-CCCF0E17A0B8}" dt="2024-12-17T05:53:49.366" v="19" actId="478"/>
          <ac:picMkLst>
            <pc:docMk/>
            <pc:sldMk cId="3195725366" sldId="288"/>
            <ac:picMk id="1030" creationId="{641FB4D3-B49F-6273-6FB7-446EA901F366}"/>
          </ac:picMkLst>
        </pc:picChg>
        <pc:picChg chg="del">
          <ac:chgData name="Sai Surya Perumalla" userId="ad07e98451b96fda" providerId="LiveId" clId="{3D353E7A-0B15-47CC-BE89-CCCF0E17A0B8}" dt="2024-12-17T05:53:49.877" v="20" actId="478"/>
          <ac:picMkLst>
            <pc:docMk/>
            <pc:sldMk cId="3195725366" sldId="288"/>
            <ac:picMk id="1032" creationId="{7DCA8BB9-EB75-5B45-97A0-4A5085F76679}"/>
          </ac:picMkLst>
        </pc:picChg>
      </pc:sldChg>
      <pc:sldChg chg="addSp delSp mod">
        <pc:chgData name="Sai Surya Perumalla" userId="ad07e98451b96fda" providerId="LiveId" clId="{3D353E7A-0B15-47CC-BE89-CCCF0E17A0B8}" dt="2024-12-17T05:55:32.828" v="40" actId="478"/>
        <pc:sldMkLst>
          <pc:docMk/>
          <pc:sldMk cId="1768749049" sldId="289"/>
        </pc:sldMkLst>
        <pc:picChg chg="add del">
          <ac:chgData name="Sai Surya Perumalla" userId="ad07e98451b96fda" providerId="LiveId" clId="{3D353E7A-0B15-47CC-BE89-CCCF0E17A0B8}" dt="2024-12-17T05:55:32.439" v="39" actId="478"/>
          <ac:picMkLst>
            <pc:docMk/>
            <pc:sldMk cId="1768749049" sldId="289"/>
            <ac:picMk id="3" creationId="{B27FA621-0430-3340-8CDD-7E9F8593EF5E}"/>
          </ac:picMkLst>
        </pc:picChg>
        <pc:picChg chg="add del">
          <ac:chgData name="Sai Surya Perumalla" userId="ad07e98451b96fda" providerId="LiveId" clId="{3D353E7A-0B15-47CC-BE89-CCCF0E17A0B8}" dt="2024-12-17T05:55:32.828" v="40" actId="478"/>
          <ac:picMkLst>
            <pc:docMk/>
            <pc:sldMk cId="1768749049" sldId="289"/>
            <ac:picMk id="4" creationId="{03C0641A-D530-4154-0EC3-D5FB330609C3}"/>
          </ac:picMkLst>
        </pc:picChg>
      </pc:sldChg>
      <pc:sldChg chg="addSp delSp modSp mod">
        <pc:chgData name="Sai Surya Perumalla" userId="ad07e98451b96fda" providerId="LiveId" clId="{3D353E7A-0B15-47CC-BE89-CCCF0E17A0B8}" dt="2024-12-17T05:56:12.469" v="46" actId="14100"/>
        <pc:sldMkLst>
          <pc:docMk/>
          <pc:sldMk cId="2074779127" sldId="293"/>
        </pc:sldMkLst>
        <pc:picChg chg="add mod">
          <ac:chgData name="Sai Surya Perumalla" userId="ad07e98451b96fda" providerId="LiveId" clId="{3D353E7A-0B15-47CC-BE89-CCCF0E17A0B8}" dt="2024-12-17T05:56:12.469" v="46" actId="14100"/>
          <ac:picMkLst>
            <pc:docMk/>
            <pc:sldMk cId="2074779127" sldId="293"/>
            <ac:picMk id="3" creationId="{FC0344A6-D063-CC33-71A7-12E2BE59A804}"/>
          </ac:picMkLst>
        </pc:picChg>
        <pc:picChg chg="del">
          <ac:chgData name="Sai Surya Perumalla" userId="ad07e98451b96fda" providerId="LiveId" clId="{3D353E7A-0B15-47CC-BE89-CCCF0E17A0B8}" dt="2024-12-17T05:56:03.342" v="42" actId="478"/>
          <ac:picMkLst>
            <pc:docMk/>
            <pc:sldMk cId="2074779127" sldId="293"/>
            <ac:picMk id="4" creationId="{C32CF7B3-26AD-E3E9-9875-91845F6E6766}"/>
          </ac:picMkLst>
        </pc:picChg>
        <pc:picChg chg="del">
          <ac:chgData name="Sai Surya Perumalla" userId="ad07e98451b96fda" providerId="LiveId" clId="{3D353E7A-0B15-47CC-BE89-CCCF0E17A0B8}" dt="2024-12-17T05:56:02.771" v="41" actId="478"/>
          <ac:picMkLst>
            <pc:docMk/>
            <pc:sldMk cId="2074779127" sldId="293"/>
            <ac:picMk id="6" creationId="{5CE7786A-A123-D53A-69E3-8886ABCC8C11}"/>
          </ac:picMkLst>
        </pc:picChg>
      </pc:sldChg>
      <pc:sldChg chg="addSp delSp modSp mod">
        <pc:chgData name="Sai Surya Perumalla" userId="ad07e98451b96fda" providerId="LiveId" clId="{3D353E7A-0B15-47CC-BE89-CCCF0E17A0B8}" dt="2024-12-17T05:52:47.750" v="9" actId="14100"/>
        <pc:sldMkLst>
          <pc:docMk/>
          <pc:sldMk cId="1789709284" sldId="295"/>
        </pc:sldMkLst>
        <pc:picChg chg="del">
          <ac:chgData name="Sai Surya Perumalla" userId="ad07e98451b96fda" providerId="LiveId" clId="{3D353E7A-0B15-47CC-BE89-CCCF0E17A0B8}" dt="2024-12-17T05:52:39.092" v="6" actId="478"/>
          <ac:picMkLst>
            <pc:docMk/>
            <pc:sldMk cId="1789709284" sldId="295"/>
            <ac:picMk id="3" creationId="{61B3684B-D5F0-AFD8-4956-8F3E7405D962}"/>
          </ac:picMkLst>
        </pc:picChg>
        <pc:picChg chg="add del mod">
          <ac:chgData name="Sai Surya Perumalla" userId="ad07e98451b96fda" providerId="LiveId" clId="{3D353E7A-0B15-47CC-BE89-CCCF0E17A0B8}" dt="2024-12-17T05:48:33.763" v="5" actId="478"/>
          <ac:picMkLst>
            <pc:docMk/>
            <pc:sldMk cId="1789709284" sldId="295"/>
            <ac:picMk id="4" creationId="{2E11F02F-73EE-4FC5-331A-457F2AD5E834}"/>
          </ac:picMkLst>
        </pc:picChg>
        <pc:picChg chg="add mod">
          <ac:chgData name="Sai Surya Perumalla" userId="ad07e98451b96fda" providerId="LiveId" clId="{3D353E7A-0B15-47CC-BE89-CCCF0E17A0B8}" dt="2024-12-17T05:52:47.750" v="9" actId="14100"/>
          <ac:picMkLst>
            <pc:docMk/>
            <pc:sldMk cId="1789709284" sldId="295"/>
            <ac:picMk id="6" creationId="{F8CFA3CA-E95B-4E94-72CF-F49B5122ED1F}"/>
          </ac:picMkLst>
        </pc:picChg>
      </pc:sldChg>
      <pc:sldChg chg="addSp delSp modSp mod">
        <pc:chgData name="Sai Surya Perumalla" userId="ad07e98451b96fda" providerId="LiveId" clId="{3D353E7A-0B15-47CC-BE89-CCCF0E17A0B8}" dt="2024-12-17T05:53:37.532" v="15" actId="1076"/>
        <pc:sldMkLst>
          <pc:docMk/>
          <pc:sldMk cId="3946644750" sldId="296"/>
        </pc:sldMkLst>
        <pc:picChg chg="del">
          <ac:chgData name="Sai Surya Perumalla" userId="ad07e98451b96fda" providerId="LiveId" clId="{3D353E7A-0B15-47CC-BE89-CCCF0E17A0B8}" dt="2024-12-17T05:53:21.439" v="10" actId="478"/>
          <ac:picMkLst>
            <pc:docMk/>
            <pc:sldMk cId="3946644750" sldId="296"/>
            <ac:picMk id="3" creationId="{77C0CD60-211A-AACF-D6FA-68921824388A}"/>
          </ac:picMkLst>
        </pc:picChg>
        <pc:picChg chg="add mod">
          <ac:chgData name="Sai Surya Perumalla" userId="ad07e98451b96fda" providerId="LiveId" clId="{3D353E7A-0B15-47CC-BE89-CCCF0E17A0B8}" dt="2024-12-17T05:53:37.532" v="15" actId="1076"/>
          <ac:picMkLst>
            <pc:docMk/>
            <pc:sldMk cId="3946644750" sldId="296"/>
            <ac:picMk id="4" creationId="{1EFAEC53-33EF-C4F1-BC1A-9A9C62520061}"/>
          </ac:picMkLst>
        </pc:picChg>
      </pc:sldChg>
      <pc:sldChg chg="addSp modSp new mod">
        <pc:chgData name="Sai Surya Perumalla" userId="ad07e98451b96fda" providerId="LiveId" clId="{3D353E7A-0B15-47CC-BE89-CCCF0E17A0B8}" dt="2024-12-17T05:57:14.113" v="56" actId="1076"/>
        <pc:sldMkLst>
          <pc:docMk/>
          <pc:sldMk cId="4150235864" sldId="298"/>
        </pc:sldMkLst>
        <pc:picChg chg="add mod">
          <ac:chgData name="Sai Surya Perumalla" userId="ad07e98451b96fda" providerId="LiveId" clId="{3D353E7A-0B15-47CC-BE89-CCCF0E17A0B8}" dt="2024-12-17T05:57:00.631" v="52" actId="14100"/>
          <ac:picMkLst>
            <pc:docMk/>
            <pc:sldMk cId="4150235864" sldId="298"/>
            <ac:picMk id="3" creationId="{68DFCD2A-EFA0-B3A8-A6C7-7B9737116A45}"/>
          </ac:picMkLst>
        </pc:picChg>
        <pc:picChg chg="add mod">
          <ac:chgData name="Sai Surya Perumalla" userId="ad07e98451b96fda" providerId="LiveId" clId="{3D353E7A-0B15-47CC-BE89-CCCF0E17A0B8}" dt="2024-12-17T05:57:14.113" v="56" actId="1076"/>
          <ac:picMkLst>
            <pc:docMk/>
            <pc:sldMk cId="4150235864" sldId="298"/>
            <ac:picMk id="1026" creationId="{4E8DA263-581C-867D-66A6-6F5190C0AEEB}"/>
          </ac:picMkLst>
        </pc:picChg>
      </pc:sldChg>
      <pc:sldChg chg="addSp modSp new mod">
        <pc:chgData name="Sai Surya Perumalla" userId="ad07e98451b96fda" providerId="LiveId" clId="{3D353E7A-0B15-47CC-BE89-CCCF0E17A0B8}" dt="2024-12-17T05:57:48.116" v="62" actId="14100"/>
        <pc:sldMkLst>
          <pc:docMk/>
          <pc:sldMk cId="3556431288" sldId="299"/>
        </pc:sldMkLst>
        <pc:picChg chg="add mod">
          <ac:chgData name="Sai Surya Perumalla" userId="ad07e98451b96fda" providerId="LiveId" clId="{3D353E7A-0B15-47CC-BE89-CCCF0E17A0B8}" dt="2024-12-17T05:57:48.116" v="62" actId="14100"/>
          <ac:picMkLst>
            <pc:docMk/>
            <pc:sldMk cId="3556431288" sldId="299"/>
            <ac:picMk id="3" creationId="{8D7CE3ED-85A5-54BB-0386-8BC2520213E2}"/>
          </ac:picMkLst>
        </pc:picChg>
      </pc:sldChg>
      <pc:sldChg chg="addSp modSp new mod">
        <pc:chgData name="Sai Surya Perumalla" userId="ad07e98451b96fda" providerId="LiveId" clId="{3D353E7A-0B15-47CC-BE89-CCCF0E17A0B8}" dt="2024-12-17T05:58:38.912" v="68" actId="1076"/>
        <pc:sldMkLst>
          <pc:docMk/>
          <pc:sldMk cId="4040603555" sldId="300"/>
        </pc:sldMkLst>
        <pc:picChg chg="add mod">
          <ac:chgData name="Sai Surya Perumalla" userId="ad07e98451b96fda" providerId="LiveId" clId="{3D353E7A-0B15-47CC-BE89-CCCF0E17A0B8}" dt="2024-12-17T05:58:21.931" v="66" actId="14100"/>
          <ac:picMkLst>
            <pc:docMk/>
            <pc:sldMk cId="4040603555" sldId="300"/>
            <ac:picMk id="3" creationId="{8BB61E29-76C6-89AC-6FAB-5317FE26BD6F}"/>
          </ac:picMkLst>
        </pc:picChg>
        <pc:picChg chg="add mod">
          <ac:chgData name="Sai Surya Perumalla" userId="ad07e98451b96fda" providerId="LiveId" clId="{3D353E7A-0B15-47CC-BE89-CCCF0E17A0B8}" dt="2024-12-17T05:58:38.912" v="68" actId="1076"/>
          <ac:picMkLst>
            <pc:docMk/>
            <pc:sldMk cId="4040603555" sldId="300"/>
            <ac:picMk id="2050" creationId="{CE68B4F9-C688-6D42-2900-3B150249FAFF}"/>
          </ac:picMkLst>
        </pc:picChg>
      </pc:sldChg>
      <pc:sldChg chg="addSp modSp new mod">
        <pc:chgData name="Sai Surya Perumalla" userId="ad07e98451b96fda" providerId="LiveId" clId="{3D353E7A-0B15-47CC-BE89-CCCF0E17A0B8}" dt="2024-12-17T05:59:16.273" v="73" actId="1076"/>
        <pc:sldMkLst>
          <pc:docMk/>
          <pc:sldMk cId="2898419112" sldId="301"/>
        </pc:sldMkLst>
        <pc:picChg chg="add mod">
          <ac:chgData name="Sai Surya Perumalla" userId="ad07e98451b96fda" providerId="LiveId" clId="{3D353E7A-0B15-47CC-BE89-CCCF0E17A0B8}" dt="2024-12-17T05:59:16.273" v="73" actId="1076"/>
          <ac:picMkLst>
            <pc:docMk/>
            <pc:sldMk cId="2898419112" sldId="301"/>
            <ac:picMk id="3" creationId="{5E5CA890-0F96-5D38-CD2A-B9CD66DFC75D}"/>
          </ac:picMkLst>
        </pc:picChg>
      </pc:sldChg>
      <pc:sldChg chg="addSp modSp new mod">
        <pc:chgData name="Sai Surya Perumalla" userId="ad07e98451b96fda" providerId="LiveId" clId="{3D353E7A-0B15-47CC-BE89-CCCF0E17A0B8}" dt="2024-12-17T06:01:54.092" v="96" actId="5793"/>
        <pc:sldMkLst>
          <pc:docMk/>
          <pc:sldMk cId="3234229656" sldId="302"/>
        </pc:sldMkLst>
        <pc:spChg chg="add mod">
          <ac:chgData name="Sai Surya Perumalla" userId="ad07e98451b96fda" providerId="LiveId" clId="{3D353E7A-0B15-47CC-BE89-CCCF0E17A0B8}" dt="2024-12-17T06:01:02.896" v="86" actId="1076"/>
          <ac:spMkLst>
            <pc:docMk/>
            <pc:sldMk cId="3234229656" sldId="302"/>
            <ac:spMk id="2" creationId="{2E005DE5-0B52-4CAA-9940-DD2DCE0E3E2E}"/>
          </ac:spMkLst>
        </pc:spChg>
        <pc:spChg chg="add mod">
          <ac:chgData name="Sai Surya Perumalla" userId="ad07e98451b96fda" providerId="LiveId" clId="{3D353E7A-0B15-47CC-BE89-CCCF0E17A0B8}" dt="2024-12-17T06:01:54.092" v="96" actId="5793"/>
          <ac:spMkLst>
            <pc:docMk/>
            <pc:sldMk cId="3234229656" sldId="302"/>
            <ac:spMk id="4" creationId="{CFAF8FD1-90A3-9E62-3D4D-2C2D77F243CA}"/>
          </ac:spMkLst>
        </pc:spChg>
      </pc:sldChg>
    </pc:docChg>
  </pc:docChgLst>
  <pc:docChgLst>
    <pc:chgData name="Sai Surya Perumalla" userId="ad07e98451b96fda" providerId="LiveId" clId="{DA2EB986-E963-4F4C-A4CA-970BE3AC1510}"/>
    <pc:docChg chg="custSel addSld delSld modSld sldOrd">
      <pc:chgData name="Sai Surya Perumalla" userId="ad07e98451b96fda" providerId="LiveId" clId="{DA2EB986-E963-4F4C-A4CA-970BE3AC1510}" dt="2024-11-20T08:12:49.659" v="157" actId="20577"/>
      <pc:docMkLst>
        <pc:docMk/>
      </pc:docMkLst>
      <pc:sldChg chg="modSp add mod">
        <pc:chgData name="Sai Surya Perumalla" userId="ad07e98451b96fda" providerId="LiveId" clId="{DA2EB986-E963-4F4C-A4CA-970BE3AC1510}" dt="2024-11-20T08:12:49.659" v="157" actId="20577"/>
        <pc:sldMkLst>
          <pc:docMk/>
          <pc:sldMk cId="0" sldId="256"/>
        </pc:sldMkLst>
        <pc:spChg chg="mod">
          <ac:chgData name="Sai Surya Perumalla" userId="ad07e98451b96fda" providerId="LiveId" clId="{DA2EB986-E963-4F4C-A4CA-970BE3AC1510}" dt="2024-11-20T08:12:49.659" v="157" actId="20577"/>
          <ac:spMkLst>
            <pc:docMk/>
            <pc:sldMk cId="0" sldId="256"/>
            <ac:spMk id="91" creationId="{00000000-0000-0000-0000-000000000000}"/>
          </ac:spMkLst>
        </pc:spChg>
      </pc:sldChg>
      <pc:sldChg chg="new del">
        <pc:chgData name="Sai Surya Perumalla" userId="ad07e98451b96fda" providerId="LiveId" clId="{DA2EB986-E963-4F4C-A4CA-970BE3AC1510}" dt="2024-11-18T05:02:11.434" v="2" actId="47"/>
        <pc:sldMkLst>
          <pc:docMk/>
          <pc:sldMk cId="3241520991" sldId="256"/>
        </pc:sldMkLst>
      </pc:sldChg>
      <pc:sldChg chg="addSp modSp add mod ord">
        <pc:chgData name="Sai Surya Perumalla" userId="ad07e98451b96fda" providerId="LiveId" clId="{DA2EB986-E963-4F4C-A4CA-970BE3AC1510}" dt="2024-11-18T05:07:40.065" v="25" actId="20577"/>
        <pc:sldMkLst>
          <pc:docMk/>
          <pc:sldMk cId="3784755121" sldId="257"/>
        </pc:sldMkLst>
        <pc:spChg chg="add mod">
          <ac:chgData name="Sai Surya Perumalla" userId="ad07e98451b96fda" providerId="LiveId" clId="{DA2EB986-E963-4F4C-A4CA-970BE3AC1510}" dt="2024-11-18T05:07:40.065" v="25" actId="20577"/>
          <ac:spMkLst>
            <pc:docMk/>
            <pc:sldMk cId="3784755121" sldId="257"/>
            <ac:spMk id="2" creationId="{DDCB3CF5-0EB2-BD49-8C9E-8A26EA3DF713}"/>
          </ac:spMkLst>
        </pc:spChg>
      </pc:sldChg>
      <pc:sldChg chg="add">
        <pc:chgData name="Sai Surya Perumalla" userId="ad07e98451b96fda" providerId="LiveId" clId="{DA2EB986-E963-4F4C-A4CA-970BE3AC1510}" dt="2024-11-18T05:05:05.581" v="7"/>
        <pc:sldMkLst>
          <pc:docMk/>
          <pc:sldMk cId="2143451837" sldId="269"/>
        </pc:sldMkLst>
      </pc:sldChg>
      <pc:sldChg chg="add">
        <pc:chgData name="Sai Surya Perumalla" userId="ad07e98451b96fda" providerId="LiveId" clId="{DA2EB986-E963-4F4C-A4CA-970BE3AC1510}" dt="2024-11-18T05:05:38.172" v="10"/>
        <pc:sldMkLst>
          <pc:docMk/>
          <pc:sldMk cId="2050443001" sldId="273"/>
        </pc:sldMkLst>
      </pc:sldChg>
      <pc:sldChg chg="add">
        <pc:chgData name="Sai Surya Perumalla" userId="ad07e98451b96fda" providerId="LiveId" clId="{DA2EB986-E963-4F4C-A4CA-970BE3AC1510}" dt="2024-11-18T05:05:38.172" v="10"/>
        <pc:sldMkLst>
          <pc:docMk/>
          <pc:sldMk cId="2539495709" sldId="278"/>
        </pc:sldMkLst>
      </pc:sldChg>
      <pc:sldChg chg="add">
        <pc:chgData name="Sai Surya Perumalla" userId="ad07e98451b96fda" providerId="LiveId" clId="{DA2EB986-E963-4F4C-A4CA-970BE3AC1510}" dt="2024-11-18T05:07:18.597" v="12"/>
        <pc:sldMkLst>
          <pc:docMk/>
          <pc:sldMk cId="1801519271" sldId="279"/>
        </pc:sldMkLst>
      </pc:sldChg>
      <pc:sldChg chg="add">
        <pc:chgData name="Sai Surya Perumalla" userId="ad07e98451b96fda" providerId="LiveId" clId="{DA2EB986-E963-4F4C-A4CA-970BE3AC1510}" dt="2024-11-18T05:06:43.318" v="11"/>
        <pc:sldMkLst>
          <pc:docMk/>
          <pc:sldMk cId="1839223307" sldId="284"/>
        </pc:sldMkLst>
      </pc:sldChg>
      <pc:sldChg chg="add">
        <pc:chgData name="Sai Surya Perumalla" userId="ad07e98451b96fda" providerId="LiveId" clId="{DA2EB986-E963-4F4C-A4CA-970BE3AC1510}" dt="2024-11-18T05:05:38.172" v="10"/>
        <pc:sldMkLst>
          <pc:docMk/>
          <pc:sldMk cId="885328817" sldId="285"/>
        </pc:sldMkLst>
      </pc:sldChg>
      <pc:sldChg chg="addSp modSp new mod">
        <pc:chgData name="Sai Surya Perumalla" userId="ad07e98451b96fda" providerId="LiveId" clId="{DA2EB986-E963-4F4C-A4CA-970BE3AC1510}" dt="2024-11-20T02:56:18.426" v="149" actId="1076"/>
        <pc:sldMkLst>
          <pc:docMk/>
          <pc:sldMk cId="70799795" sldId="286"/>
        </pc:sldMkLst>
        <pc:picChg chg="add mod">
          <ac:chgData name="Sai Surya Perumalla" userId="ad07e98451b96fda" providerId="LiveId" clId="{DA2EB986-E963-4F4C-A4CA-970BE3AC1510}" dt="2024-11-20T02:56:18.426" v="149" actId="1076"/>
          <ac:picMkLst>
            <pc:docMk/>
            <pc:sldMk cId="70799795" sldId="286"/>
            <ac:picMk id="3" creationId="{2D75E41E-7312-FC29-DCF4-06A2021107A2}"/>
          </ac:picMkLst>
        </pc:picChg>
      </pc:sldChg>
      <pc:sldChg chg="addSp modSp new mod">
        <pc:chgData name="Sai Surya Perumalla" userId="ad07e98451b96fda" providerId="LiveId" clId="{DA2EB986-E963-4F4C-A4CA-970BE3AC1510}" dt="2024-11-18T05:09:39.767" v="32" actId="1076"/>
        <pc:sldMkLst>
          <pc:docMk/>
          <pc:sldMk cId="3673311073" sldId="287"/>
        </pc:sldMkLst>
        <pc:picChg chg="add mod">
          <ac:chgData name="Sai Surya Perumalla" userId="ad07e98451b96fda" providerId="LiveId" clId="{DA2EB986-E963-4F4C-A4CA-970BE3AC1510}" dt="2024-11-18T05:09:39.767" v="32" actId="1076"/>
          <ac:picMkLst>
            <pc:docMk/>
            <pc:sldMk cId="3673311073" sldId="287"/>
            <ac:picMk id="3" creationId="{94FFF000-821A-522F-9E82-5192B0F4E746}"/>
          </ac:picMkLst>
        </pc:picChg>
      </pc:sldChg>
      <pc:sldChg chg="addSp modSp new mod">
        <pc:chgData name="Sai Surya Perumalla" userId="ad07e98451b96fda" providerId="LiveId" clId="{DA2EB986-E963-4F4C-A4CA-970BE3AC1510}" dt="2024-11-18T05:13:12.311" v="67" actId="1076"/>
        <pc:sldMkLst>
          <pc:docMk/>
          <pc:sldMk cId="3195725366" sldId="288"/>
        </pc:sldMkLst>
        <pc:picChg chg="add mod modCrop">
          <ac:chgData name="Sai Surya Perumalla" userId="ad07e98451b96fda" providerId="LiveId" clId="{DA2EB986-E963-4F4C-A4CA-970BE3AC1510}" dt="2024-11-18T05:10:44.075" v="38" actId="14100"/>
          <ac:picMkLst>
            <pc:docMk/>
            <pc:sldMk cId="3195725366" sldId="288"/>
            <ac:picMk id="3" creationId="{FCDB72BD-F3B3-EF5E-1512-9E9E494ADD5F}"/>
          </ac:picMkLst>
        </pc:picChg>
        <pc:picChg chg="add mod">
          <ac:chgData name="Sai Surya Perumalla" userId="ad07e98451b96fda" providerId="LiveId" clId="{DA2EB986-E963-4F4C-A4CA-970BE3AC1510}" dt="2024-11-18T05:11:51.744" v="49" actId="1076"/>
          <ac:picMkLst>
            <pc:docMk/>
            <pc:sldMk cId="3195725366" sldId="288"/>
            <ac:picMk id="1026" creationId="{CCB79FC8-4853-41AE-B854-30D62F7942E5}"/>
          </ac:picMkLst>
        </pc:picChg>
        <pc:picChg chg="add mod">
          <ac:chgData name="Sai Surya Perumalla" userId="ad07e98451b96fda" providerId="LiveId" clId="{DA2EB986-E963-4F4C-A4CA-970BE3AC1510}" dt="2024-11-18T05:11:54.916" v="50" actId="1076"/>
          <ac:picMkLst>
            <pc:docMk/>
            <pc:sldMk cId="3195725366" sldId="288"/>
            <ac:picMk id="1028" creationId="{306BF14D-AF02-D0D8-1A48-A49DB6CFD3A7}"/>
          </ac:picMkLst>
        </pc:picChg>
        <pc:picChg chg="add mod">
          <ac:chgData name="Sai Surya Perumalla" userId="ad07e98451b96fda" providerId="LiveId" clId="{DA2EB986-E963-4F4C-A4CA-970BE3AC1510}" dt="2024-11-18T05:13:12.311" v="67" actId="1076"/>
          <ac:picMkLst>
            <pc:docMk/>
            <pc:sldMk cId="3195725366" sldId="288"/>
            <ac:picMk id="1030" creationId="{641FB4D3-B49F-6273-6FB7-446EA901F366}"/>
          </ac:picMkLst>
        </pc:picChg>
        <pc:picChg chg="add mod">
          <ac:chgData name="Sai Surya Perumalla" userId="ad07e98451b96fda" providerId="LiveId" clId="{DA2EB986-E963-4F4C-A4CA-970BE3AC1510}" dt="2024-11-18T05:12:57.230" v="65" actId="1076"/>
          <ac:picMkLst>
            <pc:docMk/>
            <pc:sldMk cId="3195725366" sldId="288"/>
            <ac:picMk id="1032" creationId="{7DCA8BB9-EB75-5B45-97A0-4A5085F76679}"/>
          </ac:picMkLst>
        </pc:picChg>
      </pc:sldChg>
      <pc:sldChg chg="addSp modSp new mod">
        <pc:chgData name="Sai Surya Perumalla" userId="ad07e98451b96fda" providerId="LiveId" clId="{DA2EB986-E963-4F4C-A4CA-970BE3AC1510}" dt="2024-11-18T05:36:59.084" v="146" actId="1076"/>
        <pc:sldMkLst>
          <pc:docMk/>
          <pc:sldMk cId="1768749049" sldId="289"/>
        </pc:sldMkLst>
        <pc:picChg chg="add mod modCrop">
          <ac:chgData name="Sai Surya Perumalla" userId="ad07e98451b96fda" providerId="LiveId" clId="{DA2EB986-E963-4F4C-A4CA-970BE3AC1510}" dt="2024-11-18T05:36:41.578" v="142" actId="1076"/>
          <ac:picMkLst>
            <pc:docMk/>
            <pc:sldMk cId="1768749049" sldId="289"/>
            <ac:picMk id="3" creationId="{B27FA621-0430-3340-8CDD-7E9F8593EF5E}"/>
          </ac:picMkLst>
        </pc:picChg>
        <pc:picChg chg="add mod modCrop">
          <ac:chgData name="Sai Surya Perumalla" userId="ad07e98451b96fda" providerId="LiveId" clId="{DA2EB986-E963-4F4C-A4CA-970BE3AC1510}" dt="2024-11-18T05:36:59.084" v="146" actId="1076"/>
          <ac:picMkLst>
            <pc:docMk/>
            <pc:sldMk cId="1768749049" sldId="289"/>
            <ac:picMk id="4" creationId="{03C0641A-D530-4154-0EC3-D5FB330609C3}"/>
          </ac:picMkLst>
        </pc:picChg>
      </pc:sldChg>
      <pc:sldChg chg="addSp modSp new mod">
        <pc:chgData name="Sai Surya Perumalla" userId="ad07e98451b96fda" providerId="LiveId" clId="{DA2EB986-E963-4F4C-A4CA-970BE3AC1510}" dt="2024-11-18T05:15:20.745" v="80" actId="1076"/>
        <pc:sldMkLst>
          <pc:docMk/>
          <pc:sldMk cId="4278155825" sldId="290"/>
        </pc:sldMkLst>
        <pc:picChg chg="add mod">
          <ac:chgData name="Sai Surya Perumalla" userId="ad07e98451b96fda" providerId="LiveId" clId="{DA2EB986-E963-4F4C-A4CA-970BE3AC1510}" dt="2024-11-18T05:15:03.162" v="76" actId="14100"/>
          <ac:picMkLst>
            <pc:docMk/>
            <pc:sldMk cId="4278155825" sldId="290"/>
            <ac:picMk id="3" creationId="{AFDE8B9C-C8D0-9FF4-8094-C96E8D96C512}"/>
          </ac:picMkLst>
        </pc:picChg>
        <pc:picChg chg="add mod">
          <ac:chgData name="Sai Surya Perumalla" userId="ad07e98451b96fda" providerId="LiveId" clId="{DA2EB986-E963-4F4C-A4CA-970BE3AC1510}" dt="2024-11-18T05:15:20.745" v="80" actId="1076"/>
          <ac:picMkLst>
            <pc:docMk/>
            <pc:sldMk cId="4278155825" sldId="290"/>
            <ac:picMk id="4" creationId="{ECCEBAD1-DCBE-6D14-90B4-F0E6D6757674}"/>
          </ac:picMkLst>
        </pc:picChg>
      </pc:sldChg>
      <pc:sldChg chg="addSp delSp modSp new mod">
        <pc:chgData name="Sai Surya Perumalla" userId="ad07e98451b96fda" providerId="LiveId" clId="{DA2EB986-E963-4F4C-A4CA-970BE3AC1510}" dt="2024-11-18T05:17:35.477" v="95" actId="14100"/>
        <pc:sldMkLst>
          <pc:docMk/>
          <pc:sldMk cId="3367144914" sldId="291"/>
        </pc:sldMkLst>
        <pc:picChg chg="add del mod">
          <ac:chgData name="Sai Surya Perumalla" userId="ad07e98451b96fda" providerId="LiveId" clId="{DA2EB986-E963-4F4C-A4CA-970BE3AC1510}" dt="2024-11-18T05:16:42.068" v="89" actId="478"/>
          <ac:picMkLst>
            <pc:docMk/>
            <pc:sldMk cId="3367144914" sldId="291"/>
            <ac:picMk id="3" creationId="{4036309F-F6E3-6CC1-D817-856175EED569}"/>
          </ac:picMkLst>
        </pc:picChg>
        <pc:picChg chg="add mod">
          <ac:chgData name="Sai Surya Perumalla" userId="ad07e98451b96fda" providerId="LiveId" clId="{DA2EB986-E963-4F4C-A4CA-970BE3AC1510}" dt="2024-11-18T05:16:54.019" v="92" actId="1076"/>
          <ac:picMkLst>
            <pc:docMk/>
            <pc:sldMk cId="3367144914" sldId="291"/>
            <ac:picMk id="4" creationId="{D48CDB15-2911-8DF2-16AA-B145CAA8021F}"/>
          </ac:picMkLst>
        </pc:picChg>
        <pc:picChg chg="add mod">
          <ac:chgData name="Sai Surya Perumalla" userId="ad07e98451b96fda" providerId="LiveId" clId="{DA2EB986-E963-4F4C-A4CA-970BE3AC1510}" dt="2024-11-18T05:17:35.477" v="95" actId="14100"/>
          <ac:picMkLst>
            <pc:docMk/>
            <pc:sldMk cId="3367144914" sldId="291"/>
            <ac:picMk id="6" creationId="{FCAA90CD-0F66-9E45-32FB-F5B63290E506}"/>
          </ac:picMkLst>
        </pc:picChg>
      </pc:sldChg>
      <pc:sldChg chg="addSp modSp new mod">
        <pc:chgData name="Sai Surya Perumalla" userId="ad07e98451b96fda" providerId="LiveId" clId="{DA2EB986-E963-4F4C-A4CA-970BE3AC1510}" dt="2024-11-18T05:19:06.169" v="105" actId="1076"/>
        <pc:sldMkLst>
          <pc:docMk/>
          <pc:sldMk cId="3351934967" sldId="292"/>
        </pc:sldMkLst>
        <pc:picChg chg="add mod">
          <ac:chgData name="Sai Surya Perumalla" userId="ad07e98451b96fda" providerId="LiveId" clId="{DA2EB986-E963-4F4C-A4CA-970BE3AC1510}" dt="2024-11-18T05:18:40.219" v="99" actId="14100"/>
          <ac:picMkLst>
            <pc:docMk/>
            <pc:sldMk cId="3351934967" sldId="292"/>
            <ac:picMk id="3" creationId="{6485132B-B853-78A1-5821-BE2B98E03809}"/>
          </ac:picMkLst>
        </pc:picChg>
        <pc:picChg chg="add mod">
          <ac:chgData name="Sai Surya Perumalla" userId="ad07e98451b96fda" providerId="LiveId" clId="{DA2EB986-E963-4F4C-A4CA-970BE3AC1510}" dt="2024-11-18T05:19:06.169" v="105" actId="1076"/>
          <ac:picMkLst>
            <pc:docMk/>
            <pc:sldMk cId="3351934967" sldId="292"/>
            <ac:picMk id="2050" creationId="{B65F6B0E-12FE-9A9E-DA62-B34DBE2023DE}"/>
          </ac:picMkLst>
        </pc:picChg>
      </pc:sldChg>
      <pc:sldChg chg="addSp delSp modSp new mod">
        <pc:chgData name="Sai Surya Perumalla" userId="ad07e98451b96fda" providerId="LiveId" clId="{DA2EB986-E963-4F4C-A4CA-970BE3AC1510}" dt="2024-11-18T05:36:11.087" v="140" actId="1076"/>
        <pc:sldMkLst>
          <pc:docMk/>
          <pc:sldMk cId="2074779127" sldId="293"/>
        </pc:sldMkLst>
        <pc:picChg chg="add del mod">
          <ac:chgData name="Sai Surya Perumalla" userId="ad07e98451b96fda" providerId="LiveId" clId="{DA2EB986-E963-4F4C-A4CA-970BE3AC1510}" dt="2024-11-18T05:20:24.633" v="117" actId="478"/>
          <ac:picMkLst>
            <pc:docMk/>
            <pc:sldMk cId="2074779127" sldId="293"/>
            <ac:picMk id="3" creationId="{FC33E4A5-170C-6687-7F27-1D373C8F91CA}"/>
          </ac:picMkLst>
        </pc:picChg>
        <pc:picChg chg="add mod">
          <ac:chgData name="Sai Surya Perumalla" userId="ad07e98451b96fda" providerId="LiveId" clId="{DA2EB986-E963-4F4C-A4CA-970BE3AC1510}" dt="2024-11-18T05:36:11.087" v="140" actId="1076"/>
          <ac:picMkLst>
            <pc:docMk/>
            <pc:sldMk cId="2074779127" sldId="293"/>
            <ac:picMk id="4" creationId="{C32CF7B3-26AD-E3E9-9875-91845F6E6766}"/>
          </ac:picMkLst>
        </pc:picChg>
        <pc:picChg chg="add mod">
          <ac:chgData name="Sai Surya Perumalla" userId="ad07e98451b96fda" providerId="LiveId" clId="{DA2EB986-E963-4F4C-A4CA-970BE3AC1510}" dt="2024-11-18T05:36:08.042" v="139" actId="1076"/>
          <ac:picMkLst>
            <pc:docMk/>
            <pc:sldMk cId="2074779127" sldId="293"/>
            <ac:picMk id="6" creationId="{5CE7786A-A123-D53A-69E3-8886ABCC8C11}"/>
          </ac:picMkLst>
        </pc:picChg>
      </pc:sldChg>
      <pc:sldChg chg="addSp modSp new mod ord">
        <pc:chgData name="Sai Surya Perumalla" userId="ad07e98451b96fda" providerId="LiveId" clId="{DA2EB986-E963-4F4C-A4CA-970BE3AC1510}" dt="2024-11-20T02:58:35.994" v="151"/>
        <pc:sldMkLst>
          <pc:docMk/>
          <pc:sldMk cId="379478773" sldId="294"/>
        </pc:sldMkLst>
        <pc:picChg chg="add mod">
          <ac:chgData name="Sai Surya Perumalla" userId="ad07e98451b96fda" providerId="LiveId" clId="{DA2EB986-E963-4F4C-A4CA-970BE3AC1510}" dt="2024-11-18T05:21:51.905" v="125" actId="14100"/>
          <ac:picMkLst>
            <pc:docMk/>
            <pc:sldMk cId="379478773" sldId="294"/>
            <ac:picMk id="3" creationId="{AF3DC078-8A68-E1F0-70FF-A42B8944D633}"/>
          </ac:picMkLst>
        </pc:picChg>
      </pc:sldChg>
      <pc:sldChg chg="addSp modSp new mod ord">
        <pc:chgData name="Sai Surya Perumalla" userId="ad07e98451b96fda" providerId="LiveId" clId="{DA2EB986-E963-4F4C-A4CA-970BE3AC1510}" dt="2024-11-20T02:58:44.216" v="153"/>
        <pc:sldMkLst>
          <pc:docMk/>
          <pc:sldMk cId="1789709284" sldId="295"/>
        </pc:sldMkLst>
        <pc:picChg chg="add mod">
          <ac:chgData name="Sai Surya Perumalla" userId="ad07e98451b96fda" providerId="LiveId" clId="{DA2EB986-E963-4F4C-A4CA-970BE3AC1510}" dt="2024-11-18T05:22:34.151" v="129" actId="14100"/>
          <ac:picMkLst>
            <pc:docMk/>
            <pc:sldMk cId="1789709284" sldId="295"/>
            <ac:picMk id="3" creationId="{61B3684B-D5F0-AFD8-4956-8F3E7405D962}"/>
          </ac:picMkLst>
        </pc:picChg>
      </pc:sldChg>
      <pc:sldChg chg="addSp modSp new mod ord">
        <pc:chgData name="Sai Surya Perumalla" userId="ad07e98451b96fda" providerId="LiveId" clId="{DA2EB986-E963-4F4C-A4CA-970BE3AC1510}" dt="2024-11-20T02:58:50.322" v="155"/>
        <pc:sldMkLst>
          <pc:docMk/>
          <pc:sldMk cId="3946644750" sldId="296"/>
        </pc:sldMkLst>
        <pc:picChg chg="add mod">
          <ac:chgData name="Sai Surya Perumalla" userId="ad07e98451b96fda" providerId="LiveId" clId="{DA2EB986-E963-4F4C-A4CA-970BE3AC1510}" dt="2024-11-18T05:23:06.480" v="134" actId="1076"/>
          <ac:picMkLst>
            <pc:docMk/>
            <pc:sldMk cId="3946644750" sldId="296"/>
            <ac:picMk id="3" creationId="{77C0CD60-211A-AACF-D6FA-68921824388A}"/>
          </ac:picMkLst>
        </pc:picChg>
      </pc:sldChg>
      <pc:sldChg chg="addSp modSp new mod">
        <pc:chgData name="Sai Surya Perumalla" userId="ad07e98451b96fda" providerId="LiveId" clId="{DA2EB986-E963-4F4C-A4CA-970BE3AC1510}" dt="2024-11-18T05:23:41.389" v="138" actId="14100"/>
        <pc:sldMkLst>
          <pc:docMk/>
          <pc:sldMk cId="566875209" sldId="297"/>
        </pc:sldMkLst>
        <pc:picChg chg="add mod">
          <ac:chgData name="Sai Surya Perumalla" userId="ad07e98451b96fda" providerId="LiveId" clId="{DA2EB986-E963-4F4C-A4CA-970BE3AC1510}" dt="2024-11-18T05:23:41.389" v="138" actId="14100"/>
          <ac:picMkLst>
            <pc:docMk/>
            <pc:sldMk cId="566875209" sldId="297"/>
            <ac:picMk id="3" creationId="{54D31BCE-129B-A9B8-EEAD-C90B7D769D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45AD9-BF44-4C91-A4AF-EA55F8430B91}"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0B458-FB39-4DA2-A897-8B04D6B30A35}" type="slidenum">
              <a:rPr lang="en-IN" smtClean="0"/>
              <a:t>‹#›</a:t>
            </a:fld>
            <a:endParaRPr lang="en-IN"/>
          </a:p>
        </p:txBody>
      </p:sp>
    </p:spTree>
    <p:extLst>
      <p:ext uri="{BB962C8B-B14F-4D97-AF65-F5344CB8AC3E}">
        <p14:creationId xmlns:p14="http://schemas.microsoft.com/office/powerpoint/2010/main" val="339876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77861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pPr lvl="0"/>
            <a:r>
              <a:rPr lang="en-US"/>
              <a:t>Click to edit Master text styles</a:t>
            </a: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164222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pPr lvl="0"/>
            <a:r>
              <a:rPr lang="en-US"/>
              <a:t>Click to edit Master text styles</a:t>
            </a: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378504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pPr lvl="0"/>
            <a:r>
              <a:rPr lang="en-US"/>
              <a:t>Click to edit Master text styles</a:t>
            </a: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398474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64358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pPr lvl="0"/>
            <a:r>
              <a:rPr lang="en-US"/>
              <a:t>Click to edit Master text styles</a:t>
            </a: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pPr lvl="0"/>
            <a:r>
              <a:rPr lang="en-US"/>
              <a:t>Click to edit Master text styles</a:t>
            </a: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63328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pPr lvl="0"/>
            <a:r>
              <a:rPr lang="en-US"/>
              <a:t>Click to edit Master text styles</a:t>
            </a: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pPr lvl="0"/>
            <a:r>
              <a:rPr lang="en-US"/>
              <a:t>Click to edit Master text styles</a:t>
            </a: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pPr lvl="0"/>
            <a:r>
              <a:rPr lang="en-US"/>
              <a:t>Click to edit Master text styles</a:t>
            </a: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pPr lvl="0"/>
            <a:r>
              <a:rPr lang="en-US"/>
              <a:t>Click to edit Master text styles</a:t>
            </a: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66843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extLst>
      <p:ext uri="{BB962C8B-B14F-4D97-AF65-F5344CB8AC3E}">
        <p14:creationId xmlns:p14="http://schemas.microsoft.com/office/powerpoint/2010/main" val="927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36897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pPr lvl="0"/>
            <a:r>
              <a:rPr lang="en-US"/>
              <a:t>Click to edit Master text styles</a:t>
            </a: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pPr lvl="0"/>
            <a:r>
              <a:rPr lang="en-US"/>
              <a:t>Click to edit Master text styles</a:t>
            </a: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228165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pPr lvl="0"/>
            <a:r>
              <a:rPr lang="en-US"/>
              <a:t>Click to edit Master text styles</a:t>
            </a: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3B36B7A-E575-4B1D-8E9C-47D4BE1D0844}" type="datetimeFigureOut">
              <a:rPr lang="en-IN" smtClean="0"/>
              <a:t>17-12-2024</a:t>
            </a:fld>
            <a:endParaRPr lang="en-IN"/>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lang="en-IN"/>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1A4BFF2B-9B1B-4109-9E0B-042C448BF40B}" type="slidenum">
              <a:rPr lang="en-IN" smtClean="0"/>
              <a:t>‹#›</a:t>
            </a:fld>
            <a:endParaRPr lang="en-IN"/>
          </a:p>
        </p:txBody>
      </p:sp>
    </p:spTree>
    <p:extLst>
      <p:ext uri="{BB962C8B-B14F-4D97-AF65-F5344CB8AC3E}">
        <p14:creationId xmlns:p14="http://schemas.microsoft.com/office/powerpoint/2010/main" val="36428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fld id="{13B36B7A-E575-4B1D-8E9C-47D4BE1D0844}" type="datetimeFigureOut">
              <a:rPr lang="en-IN" smtClean="0"/>
              <a:t>17-12-2024</a:t>
            </a:fld>
            <a:endParaRPr lang="en-IN"/>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lang="en-IN"/>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fld id="{1A4BFF2B-9B1B-4109-9E0B-042C448BF40B}" type="slidenum">
              <a:rPr lang="en-IN" smtClean="0"/>
              <a:t>‹#›</a:t>
            </a:fld>
            <a:endParaRPr lang="en-IN"/>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extLst>
      <p:ext uri="{BB962C8B-B14F-4D97-AF65-F5344CB8AC3E}">
        <p14:creationId xmlns:p14="http://schemas.microsoft.com/office/powerpoint/2010/main" val="323506822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Book Antiqua" panose="02040602050305030304" pitchFamily="18" charset="0"/>
                <a:ea typeface="Cambria" panose="02040503050406030204" pitchFamily="18" charset="0"/>
              </a:rPr>
              <a:t>Patient Case Similarity</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Book Antiqua" panose="02040602050305030304" pitchFamily="18" charset="0"/>
                <a:ea typeface="Cambria" panose="02040503050406030204" pitchFamily="18" charset="0"/>
              </a:rPr>
              <a:t>Batch Number: 02</a:t>
            </a:r>
            <a:endParaRPr dirty="0">
              <a:latin typeface="Book Antiqua" panose="020406020503050303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Book Antiqua" panose="020406020503050303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Under the Supervision of,</a:t>
            </a:r>
            <a:endParaRPr dirty="0">
              <a:latin typeface="Book Antiqua" panose="020406020503050303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a:t>
            </a:r>
            <a:r>
              <a:rPr lang="en-GB" sz="1700" b="1" i="0" u="none" strike="noStrike" cap="none" dirty="0" err="1">
                <a:solidFill>
                  <a:srgbClr val="17365D"/>
                </a:solidFill>
                <a:latin typeface="Book Antiqua" panose="02040602050305030304" pitchFamily="18" charset="0"/>
                <a:ea typeface="Cambria" panose="02040503050406030204" pitchFamily="18" charset="0"/>
                <a:cs typeface="Verdana"/>
                <a:sym typeface="Verdana"/>
              </a:rPr>
              <a:t>Dr.</a:t>
            </a: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a:t>
            </a:r>
            <a:r>
              <a:rPr lang="en-GB" sz="1700" b="1" i="0" u="none" strike="noStrike" cap="none" dirty="0" err="1">
                <a:solidFill>
                  <a:srgbClr val="17365D"/>
                </a:solidFill>
                <a:latin typeface="Book Antiqua" panose="02040602050305030304" pitchFamily="18" charset="0"/>
                <a:ea typeface="Cambria" panose="02040503050406030204" pitchFamily="18" charset="0"/>
                <a:cs typeface="Verdana"/>
                <a:sym typeface="Verdana"/>
              </a:rPr>
              <a:t>Sharmasth</a:t>
            </a: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Vali Y</a:t>
            </a:r>
          </a:p>
          <a:p>
            <a:pPr marL="0" marR="0" lvl="0" indent="0" algn="l" rtl="0">
              <a:spcBef>
                <a:spcPts val="340"/>
              </a:spcBef>
              <a:spcAft>
                <a:spcPts val="0"/>
              </a:spcAft>
              <a:buClr>
                <a:srgbClr val="17365D"/>
              </a:buClr>
              <a:buSzPts val="1700"/>
              <a:buFont typeface="Arial"/>
              <a:buNone/>
            </a:pPr>
            <a:endParaRPr lang="en-GB" dirty="0">
              <a:latin typeface="Book Antiqua" panose="020406020503050303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Book Antiqua" panose="02040602050305030304" pitchFamily="18" charset="0"/>
                <a:ea typeface="Cambria" panose="02040503050406030204" pitchFamily="18" charset="0"/>
                <a:cs typeface="Verdana"/>
                <a:sym typeface="Verdana"/>
              </a:rPr>
              <a:t>		</a:t>
            </a: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Associate Professor </a:t>
            </a:r>
            <a:endParaRPr dirty="0">
              <a:latin typeface="Book Antiqua" panose="020406020503050303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School of Computer Science and Engineering</a:t>
            </a:r>
            <a:endParaRPr dirty="0">
              <a:latin typeface="Book Antiqua" panose="020406020503050303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Presidency University</a:t>
            </a:r>
            <a:endParaRPr dirty="0">
              <a:latin typeface="Book Antiqua" panose="020406020503050303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PIP2001 Capstone Project</a:t>
            </a:r>
            <a:endParaRPr dirty="0">
              <a:latin typeface="Book Antiqua" panose="020406020503050303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Review-03</a:t>
            </a: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dirty="0">
              <a:solidFill>
                <a:schemeClr val="accent1"/>
              </a:solidFill>
              <a:latin typeface="Book Antiqua" panose="020406020503050303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Book Antiqua" panose="02040602050305030304" pitchFamily="18" charset="0"/>
                <a:ea typeface="Cambria" panose="02040503050406030204" pitchFamily="18" charset="0"/>
                <a:cs typeface="Verdana"/>
                <a:sym typeface="Verdana"/>
              </a:rPr>
              <a:t>Name of the HoD: </a:t>
            </a:r>
            <a:r>
              <a:rPr lang="en-IN" sz="2000" b="1" dirty="0" err="1">
                <a:solidFill>
                  <a:schemeClr val="tx1"/>
                </a:solidFill>
                <a:latin typeface="Book Antiqua" panose="02040602050305030304" pitchFamily="18" charset="0"/>
                <a:ea typeface="Cambria" panose="02040503050406030204" pitchFamily="18" charset="0"/>
                <a:cs typeface="Verdana"/>
              </a:rPr>
              <a:t>Dr.</a:t>
            </a:r>
            <a:r>
              <a:rPr lang="en-IN" sz="2000" b="1" dirty="0">
                <a:solidFill>
                  <a:schemeClr val="tx1"/>
                </a:solidFill>
                <a:latin typeface="Book Antiqua" panose="02040602050305030304" pitchFamily="18" charset="0"/>
                <a:ea typeface="Cambria" panose="02040503050406030204" pitchFamily="18" charset="0"/>
                <a:cs typeface="Verdana"/>
              </a:rPr>
              <a:t> </a:t>
            </a:r>
            <a:r>
              <a:rPr lang="en-IN" sz="2000" b="1" dirty="0" err="1">
                <a:solidFill>
                  <a:schemeClr val="tx1"/>
                </a:solidFill>
                <a:latin typeface="Book Antiqua" panose="02040602050305030304" pitchFamily="18" charset="0"/>
                <a:ea typeface="Cambria" panose="02040503050406030204" pitchFamily="18" charset="0"/>
                <a:cs typeface="Verdana"/>
              </a:rPr>
              <a:t>Anandaraj</a:t>
            </a:r>
            <a:r>
              <a:rPr lang="en-IN" sz="2000" b="1" dirty="0">
                <a:solidFill>
                  <a:schemeClr val="tx1"/>
                </a:solidFill>
                <a:latin typeface="Book Antiqua" panose="02040602050305030304" pitchFamily="18" charset="0"/>
                <a:ea typeface="Cambria" panose="02040503050406030204" pitchFamily="18" charset="0"/>
                <a:cs typeface="Verdana"/>
              </a:rPr>
              <a:t> S P</a:t>
            </a:r>
            <a:endParaRPr lang="en-US" sz="2000" b="1" dirty="0">
              <a:solidFill>
                <a:schemeClr val="tx1"/>
              </a:solidFill>
              <a:latin typeface="Book Antiqua" panose="020406020503050303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Book Antiqua" panose="02040602050305030304" pitchFamily="18" charset="0"/>
                <a:ea typeface="Cambria" panose="02040503050406030204" pitchFamily="18" charset="0"/>
                <a:cs typeface="Verdana"/>
                <a:sym typeface="Verdana"/>
              </a:rPr>
              <a:t>Name of the Program Project Coordinator: </a:t>
            </a:r>
            <a:r>
              <a:rPr lang="en-US" sz="2000" b="1" dirty="0">
                <a:solidFill>
                  <a:schemeClr val="tx1"/>
                </a:solidFill>
                <a:latin typeface="Book Antiqua" panose="02040602050305030304" pitchFamily="18" charset="0"/>
                <a:ea typeface="Cambria" panose="02040503050406030204" pitchFamily="18" charset="0"/>
                <a:cs typeface="Verdana"/>
                <a:sym typeface="Verdana"/>
              </a:rPr>
              <a:t>Dr. </a:t>
            </a:r>
            <a:r>
              <a:rPr lang="en-US" sz="2000" b="1" dirty="0" err="1">
                <a:solidFill>
                  <a:schemeClr val="tx1"/>
                </a:solidFill>
                <a:latin typeface="Book Antiqua" panose="02040602050305030304" pitchFamily="18" charset="0"/>
                <a:ea typeface="Cambria" panose="02040503050406030204" pitchFamily="18" charset="0"/>
                <a:cs typeface="Verdana"/>
                <a:sym typeface="Verdana"/>
              </a:rPr>
              <a:t>Sharmasth</a:t>
            </a:r>
            <a:r>
              <a:rPr lang="en-US" sz="2000" b="1" dirty="0">
                <a:solidFill>
                  <a:schemeClr val="tx1"/>
                </a:solidFill>
                <a:latin typeface="Book Antiqua" panose="020406020503050303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Book Antiqua" panose="020406020503050303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rPr>
              <a:t>Dr. Sampath A K / Dr. Abdul Khadar A </a:t>
            </a:r>
          </a:p>
          <a:p>
            <a:pPr lvl="0">
              <a:buClr>
                <a:srgbClr val="17365D"/>
              </a:buClr>
              <a:buSzPct val="100000"/>
            </a:pPr>
            <a:r>
              <a:rPr lang="en-US" sz="2000" b="1" dirty="0">
                <a:solidFill>
                  <a:schemeClr val="tx1"/>
                </a:solidFill>
                <a:latin typeface="Book Antiqua" panose="02040602050305030304" pitchFamily="18" charset="0"/>
                <a:ea typeface="Cambria" panose="02040503050406030204" pitchFamily="18" charset="0"/>
                <a:cs typeface="Verdana"/>
                <a:sym typeface="Verdana"/>
              </a:rPr>
              <a:t>						</a:t>
            </a:r>
            <a:r>
              <a:rPr lang="en-US"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rPr>
              <a:t>/ Mr. Md Ziaur Rahman</a:t>
            </a:r>
            <a:endParaRPr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EC163E2D-7B00-A953-6E18-2DCA83E79436}"/>
              </a:ext>
            </a:extLst>
          </p:cNvPr>
          <p:cNvGraphicFramePr>
            <a:graphicFrameLocks noGrp="1"/>
          </p:cNvGraphicFramePr>
          <p:nvPr/>
        </p:nvGraphicFramePr>
        <p:xfrm>
          <a:off x="897318" y="2513340"/>
          <a:ext cx="4371824" cy="2010412"/>
        </p:xfrm>
        <a:graphic>
          <a:graphicData uri="http://schemas.openxmlformats.org/drawingml/2006/table">
            <a:tbl>
              <a:tblPr firstRow="1" bandRow="1"/>
              <a:tblGrid>
                <a:gridCol w="2185912">
                  <a:extLst>
                    <a:ext uri="{9D8B030D-6E8A-4147-A177-3AD203B41FA5}">
                      <a16:colId xmlns:a16="http://schemas.microsoft.com/office/drawing/2014/main" val="1917804395"/>
                    </a:ext>
                  </a:extLst>
                </a:gridCol>
                <a:gridCol w="2185912">
                  <a:extLst>
                    <a:ext uri="{9D8B030D-6E8A-4147-A177-3AD203B41FA5}">
                      <a16:colId xmlns:a16="http://schemas.microsoft.com/office/drawing/2014/main" val="117623154"/>
                    </a:ext>
                  </a:extLst>
                </a:gridCol>
              </a:tblGrid>
              <a:tr h="0">
                <a:tc>
                  <a:txBody>
                    <a:bodyPr/>
                    <a:lstStyle/>
                    <a:p>
                      <a:r>
                        <a:rPr lang="en-IN" b="1" dirty="0">
                          <a:latin typeface="Book Antiqua" panose="02040602050305030304" pitchFamily="18" charset="0"/>
                        </a:rPr>
                        <a:t>Name</a:t>
                      </a:r>
                    </a:p>
                  </a:txBody>
                  <a:tcPr/>
                </a:tc>
                <a:tc>
                  <a:txBody>
                    <a:bodyPr/>
                    <a:lstStyle/>
                    <a:p>
                      <a:r>
                        <a:rPr lang="en-IN" b="1" dirty="0">
                          <a:latin typeface="Book Antiqua" panose="02040602050305030304" pitchFamily="18" charset="0"/>
                        </a:rPr>
                        <a:t>Roll Number</a:t>
                      </a:r>
                    </a:p>
                  </a:txBody>
                  <a:tcPr/>
                </a:tc>
                <a:extLst>
                  <a:ext uri="{0D108BD9-81ED-4DB2-BD59-A6C34878D82A}">
                    <a16:rowId xmlns:a16="http://schemas.microsoft.com/office/drawing/2014/main" val="3800568013"/>
                  </a:ext>
                </a:extLst>
              </a:tr>
              <a:tr h="0">
                <a:tc>
                  <a:txBody>
                    <a:bodyPr/>
                    <a:lstStyle/>
                    <a:p>
                      <a:r>
                        <a:rPr lang="en-IN" dirty="0">
                          <a:latin typeface="Book Antiqua" panose="02040602050305030304" pitchFamily="18" charset="0"/>
                        </a:rPr>
                        <a:t>L. Akanksha</a:t>
                      </a:r>
                    </a:p>
                  </a:txBody>
                  <a:tcPr/>
                </a:tc>
                <a:tc>
                  <a:txBody>
                    <a:bodyPr/>
                    <a:lstStyle/>
                    <a:p>
                      <a:r>
                        <a:rPr lang="en-IN" dirty="0">
                          <a:latin typeface="Book Antiqua" panose="02040602050305030304" pitchFamily="18" charset="0"/>
                        </a:rPr>
                        <a:t>20211CIT0047</a:t>
                      </a:r>
                    </a:p>
                  </a:txBody>
                  <a:tcPr/>
                </a:tc>
                <a:extLst>
                  <a:ext uri="{0D108BD9-81ED-4DB2-BD59-A6C34878D82A}">
                    <a16:rowId xmlns:a16="http://schemas.microsoft.com/office/drawing/2014/main" val="3630282704"/>
                  </a:ext>
                </a:extLst>
              </a:tr>
              <a:tr h="350203">
                <a:tc>
                  <a:txBody>
                    <a:bodyPr/>
                    <a:lstStyle/>
                    <a:p>
                      <a:r>
                        <a:rPr lang="en-IN" dirty="0">
                          <a:latin typeface="Book Antiqua" panose="02040602050305030304" pitchFamily="18" charset="0"/>
                        </a:rPr>
                        <a:t>Sanjana R</a:t>
                      </a:r>
                    </a:p>
                  </a:txBody>
                  <a:tcPr/>
                </a:tc>
                <a:tc>
                  <a:txBody>
                    <a:bodyPr/>
                    <a:lstStyle/>
                    <a:p>
                      <a:r>
                        <a:rPr lang="en-IN" dirty="0">
                          <a:latin typeface="Book Antiqua" panose="02040602050305030304" pitchFamily="18" charset="0"/>
                        </a:rPr>
                        <a:t>20211CIT0043</a:t>
                      </a:r>
                    </a:p>
                  </a:txBody>
                  <a:tcPr/>
                </a:tc>
                <a:extLst>
                  <a:ext uri="{0D108BD9-81ED-4DB2-BD59-A6C34878D82A}">
                    <a16:rowId xmlns:a16="http://schemas.microsoft.com/office/drawing/2014/main" val="2113914679"/>
                  </a:ext>
                </a:extLst>
              </a:tr>
              <a:tr h="350203">
                <a:tc>
                  <a:txBody>
                    <a:bodyPr/>
                    <a:lstStyle/>
                    <a:p>
                      <a:r>
                        <a:rPr lang="en-IN" dirty="0">
                          <a:latin typeface="Book Antiqua" panose="02040602050305030304" pitchFamily="18" charset="0"/>
                        </a:rPr>
                        <a:t>Koyi Mithun</a:t>
                      </a:r>
                    </a:p>
                  </a:txBody>
                  <a:tcPr/>
                </a:tc>
                <a:tc>
                  <a:txBody>
                    <a:bodyPr/>
                    <a:lstStyle/>
                    <a:p>
                      <a:r>
                        <a:rPr lang="en-IN" dirty="0">
                          <a:latin typeface="Book Antiqua" panose="02040602050305030304" pitchFamily="18" charset="0"/>
                        </a:rPr>
                        <a:t>20211CIT0055</a:t>
                      </a:r>
                    </a:p>
                  </a:txBody>
                  <a:tcPr/>
                </a:tc>
                <a:extLst>
                  <a:ext uri="{0D108BD9-81ED-4DB2-BD59-A6C34878D82A}">
                    <a16:rowId xmlns:a16="http://schemas.microsoft.com/office/drawing/2014/main" val="4138695162"/>
                  </a:ext>
                </a:extLst>
              </a:tr>
              <a:tr h="350203">
                <a:tc>
                  <a:txBody>
                    <a:bodyPr/>
                    <a:lstStyle/>
                    <a:p>
                      <a:r>
                        <a:rPr lang="en-IN" dirty="0">
                          <a:latin typeface="Book Antiqua" panose="02040602050305030304" pitchFamily="18" charset="0"/>
                        </a:rPr>
                        <a:t>B. Vishnuvardhan Reddy</a:t>
                      </a:r>
                    </a:p>
                  </a:txBody>
                  <a:tcPr/>
                </a:tc>
                <a:tc>
                  <a:txBody>
                    <a:bodyPr/>
                    <a:lstStyle/>
                    <a:p>
                      <a:r>
                        <a:rPr lang="en-IN" dirty="0">
                          <a:latin typeface="Book Antiqua" panose="02040602050305030304" pitchFamily="18" charset="0"/>
                        </a:rPr>
                        <a:t>20211CIT0013</a:t>
                      </a:r>
                    </a:p>
                  </a:txBody>
                  <a:tcPr/>
                </a:tc>
                <a:extLst>
                  <a:ext uri="{0D108BD9-81ED-4DB2-BD59-A6C34878D82A}">
                    <a16:rowId xmlns:a16="http://schemas.microsoft.com/office/drawing/2014/main" val="2193919859"/>
                  </a:ext>
                </a:extLst>
              </a:tr>
              <a:tr h="350203">
                <a:tc>
                  <a:txBody>
                    <a:bodyPr/>
                    <a:lstStyle/>
                    <a:p>
                      <a:r>
                        <a:rPr lang="en-IN" dirty="0">
                          <a:latin typeface="Book Antiqua" panose="02040602050305030304" pitchFamily="18" charset="0"/>
                        </a:rPr>
                        <a:t>P. Sai Surya</a:t>
                      </a:r>
                    </a:p>
                  </a:txBody>
                  <a:tcPr/>
                </a:tc>
                <a:tc>
                  <a:txBody>
                    <a:bodyPr/>
                    <a:lstStyle/>
                    <a:p>
                      <a:r>
                        <a:rPr lang="en-IN" dirty="0">
                          <a:latin typeface="Book Antiqua" panose="02040602050305030304" pitchFamily="18" charset="0"/>
                        </a:rPr>
                        <a:t>20211CIT0079</a:t>
                      </a:r>
                    </a:p>
                  </a:txBody>
                  <a:tcPr/>
                </a:tc>
                <a:extLst>
                  <a:ext uri="{0D108BD9-81ED-4DB2-BD59-A6C34878D82A}">
                    <a16:rowId xmlns:a16="http://schemas.microsoft.com/office/drawing/2014/main" val="270632919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FF000-821A-522F-9E82-5192B0F4E746}"/>
              </a:ext>
            </a:extLst>
          </p:cNvPr>
          <p:cNvPicPr>
            <a:picLocks noChangeAspect="1"/>
          </p:cNvPicPr>
          <p:nvPr/>
        </p:nvPicPr>
        <p:blipFill>
          <a:blip r:embed="rId2"/>
          <a:stretch>
            <a:fillRect/>
          </a:stretch>
        </p:blipFill>
        <p:spPr>
          <a:xfrm>
            <a:off x="0" y="0"/>
            <a:ext cx="12192000" cy="5076691"/>
          </a:xfrm>
          <a:prstGeom prst="rect">
            <a:avLst/>
          </a:prstGeom>
        </p:spPr>
      </p:pic>
    </p:spTree>
    <p:extLst>
      <p:ext uri="{BB962C8B-B14F-4D97-AF65-F5344CB8AC3E}">
        <p14:creationId xmlns:p14="http://schemas.microsoft.com/office/powerpoint/2010/main" val="367331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3DC078-8A68-E1F0-70FF-A42B8944D633}"/>
              </a:ext>
            </a:extLst>
          </p:cNvPr>
          <p:cNvPicPr>
            <a:picLocks noChangeAspect="1"/>
          </p:cNvPicPr>
          <p:nvPr/>
        </p:nvPicPr>
        <p:blipFill>
          <a:blip r:embed="rId2"/>
          <a:stretch>
            <a:fillRect/>
          </a:stretch>
        </p:blipFill>
        <p:spPr>
          <a:xfrm>
            <a:off x="0" y="0"/>
            <a:ext cx="12192000" cy="5004619"/>
          </a:xfrm>
          <a:prstGeom prst="rect">
            <a:avLst/>
          </a:prstGeom>
        </p:spPr>
      </p:pic>
    </p:spTree>
    <p:extLst>
      <p:ext uri="{BB962C8B-B14F-4D97-AF65-F5344CB8AC3E}">
        <p14:creationId xmlns:p14="http://schemas.microsoft.com/office/powerpoint/2010/main" val="379478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FA3CA-E95B-4E94-72CF-F49B5122ED1F}"/>
              </a:ext>
            </a:extLst>
          </p:cNvPr>
          <p:cNvPicPr>
            <a:picLocks noChangeAspect="1"/>
          </p:cNvPicPr>
          <p:nvPr/>
        </p:nvPicPr>
        <p:blipFill>
          <a:blip r:embed="rId2"/>
          <a:stretch>
            <a:fillRect/>
          </a:stretch>
        </p:blipFill>
        <p:spPr>
          <a:xfrm>
            <a:off x="0" y="0"/>
            <a:ext cx="12190308" cy="6263148"/>
          </a:xfrm>
          <a:prstGeom prst="rect">
            <a:avLst/>
          </a:prstGeom>
        </p:spPr>
      </p:pic>
    </p:spTree>
    <p:extLst>
      <p:ext uri="{BB962C8B-B14F-4D97-AF65-F5344CB8AC3E}">
        <p14:creationId xmlns:p14="http://schemas.microsoft.com/office/powerpoint/2010/main" val="178970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FAEC53-33EF-C4F1-BC1A-9A9C62520061}"/>
              </a:ext>
            </a:extLst>
          </p:cNvPr>
          <p:cNvPicPr>
            <a:picLocks noChangeAspect="1"/>
          </p:cNvPicPr>
          <p:nvPr/>
        </p:nvPicPr>
        <p:blipFill>
          <a:blip r:embed="rId2"/>
          <a:stretch>
            <a:fillRect/>
          </a:stretch>
        </p:blipFill>
        <p:spPr>
          <a:xfrm>
            <a:off x="330014" y="1297209"/>
            <a:ext cx="11531972" cy="4263582"/>
          </a:xfrm>
          <a:prstGeom prst="rect">
            <a:avLst/>
          </a:prstGeom>
        </p:spPr>
      </p:pic>
    </p:spTree>
    <p:extLst>
      <p:ext uri="{BB962C8B-B14F-4D97-AF65-F5344CB8AC3E}">
        <p14:creationId xmlns:p14="http://schemas.microsoft.com/office/powerpoint/2010/main" val="394664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3A8DED-61CF-50DF-B234-CA650DF43251}"/>
              </a:ext>
            </a:extLst>
          </p:cNvPr>
          <p:cNvPicPr>
            <a:picLocks noChangeAspect="1"/>
          </p:cNvPicPr>
          <p:nvPr/>
        </p:nvPicPr>
        <p:blipFill>
          <a:blip r:embed="rId2"/>
          <a:srcRect t="29836" r="15494"/>
          <a:stretch/>
        </p:blipFill>
        <p:spPr>
          <a:xfrm>
            <a:off x="6096000" y="1141020"/>
            <a:ext cx="5952483" cy="4575960"/>
          </a:xfrm>
          <a:prstGeom prst="rect">
            <a:avLst/>
          </a:prstGeom>
        </p:spPr>
      </p:pic>
      <p:pic>
        <p:nvPicPr>
          <p:cNvPr id="6" name="Picture 5">
            <a:extLst>
              <a:ext uri="{FF2B5EF4-FFF2-40B4-BE49-F238E27FC236}">
                <a16:creationId xmlns:a16="http://schemas.microsoft.com/office/drawing/2014/main" id="{4EB763A7-09D7-2D37-0E58-5FEFEFF20B54}"/>
              </a:ext>
            </a:extLst>
          </p:cNvPr>
          <p:cNvPicPr>
            <a:picLocks noChangeAspect="1"/>
          </p:cNvPicPr>
          <p:nvPr/>
        </p:nvPicPr>
        <p:blipFill>
          <a:blip r:embed="rId2"/>
          <a:srcRect r="26776" b="69468"/>
          <a:stretch/>
        </p:blipFill>
        <p:spPr>
          <a:xfrm>
            <a:off x="0" y="1986594"/>
            <a:ext cx="5926418" cy="2287980"/>
          </a:xfrm>
          <a:prstGeom prst="rect">
            <a:avLst/>
          </a:prstGeom>
        </p:spPr>
      </p:pic>
    </p:spTree>
    <p:extLst>
      <p:ext uri="{BB962C8B-B14F-4D97-AF65-F5344CB8AC3E}">
        <p14:creationId xmlns:p14="http://schemas.microsoft.com/office/powerpoint/2010/main" val="319572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7FA621-0430-3340-8CDD-7E9F8593EF5E}"/>
              </a:ext>
            </a:extLst>
          </p:cNvPr>
          <p:cNvPicPr>
            <a:picLocks noChangeAspect="1"/>
          </p:cNvPicPr>
          <p:nvPr/>
        </p:nvPicPr>
        <p:blipFill>
          <a:blip r:embed="rId2"/>
          <a:srcRect t="19038"/>
          <a:stretch/>
        </p:blipFill>
        <p:spPr>
          <a:xfrm>
            <a:off x="5270090" y="1296889"/>
            <a:ext cx="6921910" cy="5561111"/>
          </a:xfrm>
          <a:prstGeom prst="rect">
            <a:avLst/>
          </a:prstGeom>
        </p:spPr>
      </p:pic>
      <p:pic>
        <p:nvPicPr>
          <p:cNvPr id="4" name="Picture 3">
            <a:extLst>
              <a:ext uri="{FF2B5EF4-FFF2-40B4-BE49-F238E27FC236}">
                <a16:creationId xmlns:a16="http://schemas.microsoft.com/office/drawing/2014/main" id="{03C0641A-D530-4154-0EC3-D5FB330609C3}"/>
              </a:ext>
            </a:extLst>
          </p:cNvPr>
          <p:cNvPicPr>
            <a:picLocks noChangeAspect="1"/>
          </p:cNvPicPr>
          <p:nvPr/>
        </p:nvPicPr>
        <p:blipFill>
          <a:blip r:embed="rId2"/>
          <a:srcRect b="81119"/>
          <a:stretch/>
        </p:blipFill>
        <p:spPr>
          <a:xfrm>
            <a:off x="344129" y="314633"/>
            <a:ext cx="6921910" cy="1296889"/>
          </a:xfrm>
          <a:prstGeom prst="rect">
            <a:avLst/>
          </a:prstGeom>
        </p:spPr>
      </p:pic>
    </p:spTree>
    <p:extLst>
      <p:ext uri="{BB962C8B-B14F-4D97-AF65-F5344CB8AC3E}">
        <p14:creationId xmlns:p14="http://schemas.microsoft.com/office/powerpoint/2010/main" val="176874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E8B9C-C8D0-9FF4-8094-C96E8D96C512}"/>
              </a:ext>
            </a:extLst>
          </p:cNvPr>
          <p:cNvPicPr>
            <a:picLocks noChangeAspect="1"/>
          </p:cNvPicPr>
          <p:nvPr/>
        </p:nvPicPr>
        <p:blipFill>
          <a:blip r:embed="rId2"/>
          <a:stretch>
            <a:fillRect/>
          </a:stretch>
        </p:blipFill>
        <p:spPr>
          <a:xfrm>
            <a:off x="0" y="36870"/>
            <a:ext cx="9494651" cy="2008239"/>
          </a:xfrm>
          <a:prstGeom prst="rect">
            <a:avLst/>
          </a:prstGeom>
        </p:spPr>
      </p:pic>
      <p:pic>
        <p:nvPicPr>
          <p:cNvPr id="4" name="Picture 3">
            <a:extLst>
              <a:ext uri="{FF2B5EF4-FFF2-40B4-BE49-F238E27FC236}">
                <a16:creationId xmlns:a16="http://schemas.microsoft.com/office/drawing/2014/main" id="{ECCEBAD1-DCBE-6D14-90B4-F0E6D6757674}"/>
              </a:ext>
            </a:extLst>
          </p:cNvPr>
          <p:cNvPicPr>
            <a:picLocks noChangeAspect="1"/>
          </p:cNvPicPr>
          <p:nvPr/>
        </p:nvPicPr>
        <p:blipFill>
          <a:blip r:embed="rId3"/>
          <a:stretch>
            <a:fillRect/>
          </a:stretch>
        </p:blipFill>
        <p:spPr>
          <a:xfrm>
            <a:off x="5542980" y="1681316"/>
            <a:ext cx="5977542" cy="4618242"/>
          </a:xfrm>
          <a:prstGeom prst="rect">
            <a:avLst/>
          </a:prstGeom>
        </p:spPr>
      </p:pic>
    </p:spTree>
    <p:extLst>
      <p:ext uri="{BB962C8B-B14F-4D97-AF65-F5344CB8AC3E}">
        <p14:creationId xmlns:p14="http://schemas.microsoft.com/office/powerpoint/2010/main" val="42781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8CDB15-2911-8DF2-16AA-B145CAA8021F}"/>
              </a:ext>
            </a:extLst>
          </p:cNvPr>
          <p:cNvPicPr>
            <a:picLocks noChangeAspect="1"/>
          </p:cNvPicPr>
          <p:nvPr/>
        </p:nvPicPr>
        <p:blipFill>
          <a:blip r:embed="rId2"/>
          <a:stretch>
            <a:fillRect/>
          </a:stretch>
        </p:blipFill>
        <p:spPr>
          <a:xfrm>
            <a:off x="4702178" y="245806"/>
            <a:ext cx="7489822" cy="6612194"/>
          </a:xfrm>
          <a:prstGeom prst="rect">
            <a:avLst/>
          </a:prstGeom>
        </p:spPr>
      </p:pic>
      <p:pic>
        <p:nvPicPr>
          <p:cNvPr id="6" name="Picture 5">
            <a:extLst>
              <a:ext uri="{FF2B5EF4-FFF2-40B4-BE49-F238E27FC236}">
                <a16:creationId xmlns:a16="http://schemas.microsoft.com/office/drawing/2014/main" id="{FCAA90CD-0F66-9E45-32FB-F5B63290E506}"/>
              </a:ext>
            </a:extLst>
          </p:cNvPr>
          <p:cNvPicPr>
            <a:picLocks noChangeAspect="1"/>
          </p:cNvPicPr>
          <p:nvPr/>
        </p:nvPicPr>
        <p:blipFill>
          <a:blip r:embed="rId3"/>
          <a:stretch>
            <a:fillRect/>
          </a:stretch>
        </p:blipFill>
        <p:spPr>
          <a:xfrm>
            <a:off x="0" y="0"/>
            <a:ext cx="4705264" cy="2025445"/>
          </a:xfrm>
          <a:prstGeom prst="rect">
            <a:avLst/>
          </a:prstGeom>
        </p:spPr>
      </p:pic>
    </p:spTree>
    <p:extLst>
      <p:ext uri="{BB962C8B-B14F-4D97-AF65-F5344CB8AC3E}">
        <p14:creationId xmlns:p14="http://schemas.microsoft.com/office/powerpoint/2010/main" val="336714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85132B-B853-78A1-5821-BE2B98E03809}"/>
              </a:ext>
            </a:extLst>
          </p:cNvPr>
          <p:cNvPicPr>
            <a:picLocks noChangeAspect="1"/>
          </p:cNvPicPr>
          <p:nvPr/>
        </p:nvPicPr>
        <p:blipFill>
          <a:blip r:embed="rId2"/>
          <a:stretch>
            <a:fillRect/>
          </a:stretch>
        </p:blipFill>
        <p:spPr>
          <a:xfrm>
            <a:off x="0" y="0"/>
            <a:ext cx="7331900" cy="2143432"/>
          </a:xfrm>
          <a:prstGeom prst="rect">
            <a:avLst/>
          </a:prstGeom>
        </p:spPr>
      </p:pic>
      <p:pic>
        <p:nvPicPr>
          <p:cNvPr id="2050" name="Picture 2">
            <a:extLst>
              <a:ext uri="{FF2B5EF4-FFF2-40B4-BE49-F238E27FC236}">
                <a16:creationId xmlns:a16="http://schemas.microsoft.com/office/drawing/2014/main" id="{B65F6B0E-12FE-9A9E-DA62-B34DBE202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808" y="1262602"/>
            <a:ext cx="6667192" cy="559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3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344A6-D063-CC33-71A7-12E2BE59A804}"/>
              </a:ext>
            </a:extLst>
          </p:cNvPr>
          <p:cNvPicPr>
            <a:picLocks noChangeAspect="1"/>
          </p:cNvPicPr>
          <p:nvPr/>
        </p:nvPicPr>
        <p:blipFill>
          <a:blip r:embed="rId2"/>
          <a:stretch>
            <a:fillRect/>
          </a:stretch>
        </p:blipFill>
        <p:spPr>
          <a:xfrm>
            <a:off x="259746" y="312467"/>
            <a:ext cx="11627454" cy="5360745"/>
          </a:xfrm>
          <a:prstGeom prst="rect">
            <a:avLst/>
          </a:prstGeom>
        </p:spPr>
      </p:pic>
    </p:spTree>
    <p:extLst>
      <p:ext uri="{BB962C8B-B14F-4D97-AF65-F5344CB8AC3E}">
        <p14:creationId xmlns:p14="http://schemas.microsoft.com/office/powerpoint/2010/main" val="207477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Book Antiqua" panose="02040602050305030304" pitchFamily="18" charset="0"/>
                <a:ea typeface="Cambria" panose="02040503050406030204" pitchFamily="18" charset="0"/>
              </a:rPr>
              <a:t>Problem Statement Number: </a:t>
            </a:r>
            <a:endParaRPr dirty="0">
              <a:latin typeface="Book Antiqua" panose="020406020503050303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r>
              <a:rPr lang="en-US" b="1" dirty="0">
                <a:latin typeface="Book Antiqua" panose="02040602050305030304" pitchFamily="18" charset="0"/>
                <a:ea typeface="Cambria" panose="02040503050406030204" pitchFamily="18" charset="0"/>
              </a:rPr>
              <a:t>Organization: </a:t>
            </a:r>
            <a:r>
              <a:rPr lang="en-US" dirty="0" err="1">
                <a:latin typeface="Book Antiqua" panose="02040602050305030304" pitchFamily="18" charset="0"/>
                <a:ea typeface="Cambria" panose="02040503050406030204" pitchFamily="18" charset="0"/>
              </a:rPr>
              <a:t>ezDI</a:t>
            </a:r>
            <a:endParaRPr lang="en-US" dirty="0">
              <a:latin typeface="Book Antiqua" panose="02040602050305030304" pitchFamily="18" charset="0"/>
              <a:ea typeface="Cambria" panose="02040503050406030204" pitchFamily="18" charset="0"/>
            </a:endParaRPr>
          </a:p>
          <a:p>
            <a:pPr marL="342900" lvl="0" indent="-190500" algn="just">
              <a:lnSpc>
                <a:spcPct val="200000"/>
              </a:lnSpc>
              <a:spcBef>
                <a:spcPts val="0"/>
              </a:spcBef>
              <a:buNone/>
            </a:pPr>
            <a:r>
              <a:rPr lang="en-US" b="1" dirty="0">
                <a:latin typeface="Book Antiqua" panose="02040602050305030304" pitchFamily="18" charset="0"/>
                <a:ea typeface="Cambria" panose="02040503050406030204" pitchFamily="18" charset="0"/>
              </a:rPr>
              <a:t>Category (Software): </a:t>
            </a:r>
            <a:r>
              <a:rPr lang="en-US" dirty="0">
                <a:latin typeface="Book Antiqua" panose="02040602050305030304" pitchFamily="18" charset="0"/>
                <a:ea typeface="Cambria" panose="02040503050406030204" pitchFamily="18" charset="0"/>
              </a:rPr>
              <a:t>Healthcare &amp; Biomedical Devices</a:t>
            </a:r>
          </a:p>
          <a:p>
            <a:pPr marL="342900" lvl="0" indent="-190500" algn="just">
              <a:lnSpc>
                <a:spcPct val="200000"/>
              </a:lnSpc>
              <a:spcBef>
                <a:spcPts val="0"/>
              </a:spcBef>
              <a:buNone/>
            </a:pPr>
            <a:r>
              <a:rPr lang="en-US" b="1" dirty="0">
                <a:latin typeface="Book Antiqua" panose="02040602050305030304" pitchFamily="18" charset="0"/>
                <a:ea typeface="Cambria" panose="02040503050406030204" pitchFamily="18" charset="0"/>
              </a:rPr>
              <a:t>Problem Description: </a:t>
            </a:r>
          </a:p>
          <a:p>
            <a:pPr marL="342900" lvl="0" indent="-190500">
              <a:lnSpc>
                <a:spcPct val="200000"/>
              </a:lnSpc>
              <a:spcBef>
                <a:spcPts val="0"/>
              </a:spcBef>
              <a:buNone/>
            </a:pPr>
            <a:r>
              <a:rPr lang="en-US" dirty="0">
                <a:latin typeface="Book Antiqua" panose="02040602050305030304" pitchFamily="18" charset="0"/>
              </a:rPr>
              <a:t>   The objective of patient case similarity is to identify similar patients based on their medical reports. Identification of similar patient cases be useful for improving patient outcome, for treatment or drug recommendation to a new patient, prediction of clinical outcome, clinical decision support, research on those cases. Task: Applying machine learning algorithms to find similar patient cases from given dataset. </a:t>
            </a:r>
            <a:endParaRPr lang="en-US" dirty="0">
              <a:latin typeface="Book Antiqua" panose="02040602050305030304" pitchFamily="18" charset="0"/>
              <a:ea typeface="Cambria" panose="02040503050406030204" pitchFamily="18" charset="0"/>
            </a:endParaRPr>
          </a:p>
          <a:p>
            <a:pPr marL="342900" lvl="0" indent="-190500" algn="just">
              <a:lnSpc>
                <a:spcPct val="200000"/>
              </a:lnSpc>
              <a:spcBef>
                <a:spcPts val="0"/>
              </a:spcBef>
              <a:buNone/>
            </a:pPr>
            <a:r>
              <a:rPr lang="en-US" b="1" dirty="0">
                <a:latin typeface="Book Antiqua" panose="02040602050305030304" pitchFamily="18" charset="0"/>
                <a:ea typeface="Cambria" panose="02040503050406030204" pitchFamily="18" charset="0"/>
              </a:rPr>
              <a:t>Difficulty Level: </a:t>
            </a:r>
            <a:r>
              <a:rPr lang="en-US" dirty="0">
                <a:latin typeface="Book Antiqua" panose="02040602050305030304" pitchFamily="18" charset="0"/>
                <a:ea typeface="Cambria" panose="02040503050406030204" pitchFamily="18" charset="0"/>
              </a:rPr>
              <a:t>Complex</a:t>
            </a:r>
            <a:endParaRPr dirty="0">
              <a:latin typeface="Book Antiqua" panose="020406020503050303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FCD2A-EFA0-B3A8-A6C7-7B9737116A45}"/>
              </a:ext>
            </a:extLst>
          </p:cNvPr>
          <p:cNvPicPr>
            <a:picLocks noChangeAspect="1"/>
          </p:cNvPicPr>
          <p:nvPr/>
        </p:nvPicPr>
        <p:blipFill>
          <a:blip r:embed="rId2"/>
          <a:stretch>
            <a:fillRect/>
          </a:stretch>
        </p:blipFill>
        <p:spPr>
          <a:xfrm>
            <a:off x="1" y="0"/>
            <a:ext cx="6233652" cy="3658011"/>
          </a:xfrm>
          <a:prstGeom prst="rect">
            <a:avLst/>
          </a:prstGeom>
        </p:spPr>
      </p:pic>
      <p:pic>
        <p:nvPicPr>
          <p:cNvPr id="1026" name="Picture 2">
            <a:extLst>
              <a:ext uri="{FF2B5EF4-FFF2-40B4-BE49-F238E27FC236}">
                <a16:creationId xmlns:a16="http://schemas.microsoft.com/office/drawing/2014/main" id="{4E8DA263-581C-867D-66A6-6F5190C0A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922" y="3159892"/>
            <a:ext cx="7619078" cy="369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23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CE3ED-85A5-54BB-0386-8BC2520213E2}"/>
              </a:ext>
            </a:extLst>
          </p:cNvPr>
          <p:cNvPicPr>
            <a:picLocks noChangeAspect="1"/>
          </p:cNvPicPr>
          <p:nvPr/>
        </p:nvPicPr>
        <p:blipFill>
          <a:blip r:embed="rId2"/>
          <a:stretch>
            <a:fillRect/>
          </a:stretch>
        </p:blipFill>
        <p:spPr>
          <a:xfrm>
            <a:off x="1" y="727587"/>
            <a:ext cx="12192000" cy="4876800"/>
          </a:xfrm>
          <a:prstGeom prst="rect">
            <a:avLst/>
          </a:prstGeom>
        </p:spPr>
      </p:pic>
    </p:spTree>
    <p:extLst>
      <p:ext uri="{BB962C8B-B14F-4D97-AF65-F5344CB8AC3E}">
        <p14:creationId xmlns:p14="http://schemas.microsoft.com/office/powerpoint/2010/main" val="3556431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B61E29-76C6-89AC-6FAB-5317FE26BD6F}"/>
              </a:ext>
            </a:extLst>
          </p:cNvPr>
          <p:cNvPicPr>
            <a:picLocks noChangeAspect="1"/>
          </p:cNvPicPr>
          <p:nvPr/>
        </p:nvPicPr>
        <p:blipFill>
          <a:blip r:embed="rId2"/>
          <a:stretch>
            <a:fillRect/>
          </a:stretch>
        </p:blipFill>
        <p:spPr>
          <a:xfrm>
            <a:off x="0" y="0"/>
            <a:ext cx="6434570" cy="2792361"/>
          </a:xfrm>
          <a:prstGeom prst="rect">
            <a:avLst/>
          </a:prstGeom>
        </p:spPr>
      </p:pic>
      <p:pic>
        <p:nvPicPr>
          <p:cNvPr id="2050" name="Picture 2">
            <a:extLst>
              <a:ext uri="{FF2B5EF4-FFF2-40B4-BE49-F238E27FC236}">
                <a16:creationId xmlns:a16="http://schemas.microsoft.com/office/drawing/2014/main" id="{CE68B4F9-C688-6D42-2900-3B150249F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075" y="0"/>
            <a:ext cx="6257925" cy="64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03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CA890-0F96-5D38-CD2A-B9CD66DFC75D}"/>
              </a:ext>
            </a:extLst>
          </p:cNvPr>
          <p:cNvPicPr>
            <a:picLocks noChangeAspect="1"/>
          </p:cNvPicPr>
          <p:nvPr/>
        </p:nvPicPr>
        <p:blipFill>
          <a:blip r:embed="rId2"/>
          <a:stretch>
            <a:fillRect/>
          </a:stretch>
        </p:blipFill>
        <p:spPr>
          <a:xfrm>
            <a:off x="2078" y="585427"/>
            <a:ext cx="12189922" cy="4969799"/>
          </a:xfrm>
          <a:prstGeom prst="rect">
            <a:avLst/>
          </a:prstGeom>
        </p:spPr>
      </p:pic>
    </p:spTree>
    <p:extLst>
      <p:ext uri="{BB962C8B-B14F-4D97-AF65-F5344CB8AC3E}">
        <p14:creationId xmlns:p14="http://schemas.microsoft.com/office/powerpoint/2010/main" val="289841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05DE5-0B52-4CAA-9940-DD2DCE0E3E2E}"/>
              </a:ext>
            </a:extLst>
          </p:cNvPr>
          <p:cNvSpPr/>
          <p:nvPr/>
        </p:nvSpPr>
        <p:spPr>
          <a:xfrm>
            <a:off x="4291660" y="0"/>
            <a:ext cx="360868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Conclusion</a:t>
            </a:r>
          </a:p>
        </p:txBody>
      </p:sp>
      <p:sp>
        <p:nvSpPr>
          <p:cNvPr id="4" name="TextBox 3">
            <a:extLst>
              <a:ext uri="{FF2B5EF4-FFF2-40B4-BE49-F238E27FC236}">
                <a16:creationId xmlns:a16="http://schemas.microsoft.com/office/drawing/2014/main" id="{CFAF8FD1-90A3-9E62-3D4D-2C2D77F243CA}"/>
              </a:ext>
            </a:extLst>
          </p:cNvPr>
          <p:cNvSpPr txBox="1"/>
          <p:nvPr/>
        </p:nvSpPr>
        <p:spPr>
          <a:xfrm>
            <a:off x="791497" y="1074509"/>
            <a:ext cx="10609006" cy="4708981"/>
          </a:xfrm>
          <a:prstGeom prst="rect">
            <a:avLst/>
          </a:prstGeom>
          <a:noFill/>
        </p:spPr>
        <p:txBody>
          <a:bodyPr wrap="square">
            <a:spAutoFit/>
          </a:bodyPr>
          <a:lstStyle/>
          <a:p>
            <a:pPr marL="532130" indent="-342900" algn="just">
              <a:buFont typeface="Arial" panose="020B0604020202020204" pitchFamily="34" charset="0"/>
              <a:buChar char="•"/>
              <a:tabLst>
                <a:tab pos="4506595" algn="l"/>
              </a:tabLst>
            </a:pPr>
            <a:r>
              <a:rPr lang="en-US" sz="2000" b="0" dirty="0">
                <a:effectLst/>
                <a:latin typeface="Book Antiqua" panose="02040602050305030304" pitchFamily="18" charset="0"/>
                <a:ea typeface="Times New Roman" panose="02020603050405020304" pitchFamily="18" charset="0"/>
              </a:rPr>
              <a:t>Therefore, this project has shown that decision trees indeed work well in patient similarity analysis. Through making ample use of the interpretability and flexibility of decision trees, we have come up with a model which can actually correctly identify similar patients based on their medical records. The model's output has tremendous potential for supporting clinical decision-making and enhancing the improvement of patient outcomes; it could also be utilized to speed up drug discovery.</a:t>
            </a:r>
            <a:endParaRPr lang="en-IN" sz="2000" b="1" dirty="0">
              <a:effectLst/>
              <a:latin typeface="Book Antiqua" panose="02040602050305030304" pitchFamily="18" charset="0"/>
              <a:ea typeface="Times New Roman" panose="02020603050405020304" pitchFamily="18" charset="0"/>
            </a:endParaRPr>
          </a:p>
          <a:p>
            <a:pPr marL="189230" algn="just">
              <a:tabLst>
                <a:tab pos="4506595" algn="l"/>
              </a:tabLst>
            </a:pPr>
            <a:r>
              <a:rPr lang="en-US" sz="2000" b="0" dirty="0">
                <a:effectLst/>
                <a:latin typeface="Book Antiqua" panose="02040602050305030304" pitchFamily="18" charset="0"/>
                <a:ea typeface="Times New Roman" panose="02020603050405020304" pitchFamily="18" charset="0"/>
              </a:rPr>
              <a:t> </a:t>
            </a:r>
            <a:endParaRPr lang="en-IN" sz="2000" b="1" dirty="0">
              <a:effectLst/>
              <a:latin typeface="Book Antiqua" panose="02040602050305030304" pitchFamily="18" charset="0"/>
              <a:ea typeface="Times New Roman" panose="02020603050405020304" pitchFamily="18" charset="0"/>
            </a:endParaRPr>
          </a:p>
          <a:p>
            <a:pPr marL="532130" indent="-342900" algn="just">
              <a:buFont typeface="Arial" panose="020B0604020202020204" pitchFamily="34" charset="0"/>
              <a:buChar char="•"/>
              <a:tabLst>
                <a:tab pos="4506595" algn="l"/>
              </a:tabLst>
            </a:pPr>
            <a:r>
              <a:rPr lang="en-US" sz="2000" b="0" dirty="0">
                <a:effectLst/>
                <a:latin typeface="Book Antiqua" panose="02040602050305030304" pitchFamily="18" charset="0"/>
                <a:ea typeface="Times New Roman" panose="02020603050405020304" pitchFamily="18" charset="0"/>
              </a:rPr>
              <a:t>Decide on limitations - how are decisions any more favorable to improvements in ensemble methods and deep learning approaches by further developing the models to improve the patient similarity. The aspect of ethical considerations, respect for privacy in data, etc., while working on this and envisioning all of this-how these technologies can responsibly be put to use.</a:t>
            </a:r>
            <a:endParaRPr lang="en-IN" sz="2000" b="1" dirty="0">
              <a:effectLst/>
              <a:latin typeface="Book Antiqua" panose="02040602050305030304" pitchFamily="18" charset="0"/>
              <a:ea typeface="Times New Roman" panose="02020603050405020304" pitchFamily="18" charset="0"/>
            </a:endParaRPr>
          </a:p>
          <a:p>
            <a:pPr marL="189230" algn="just">
              <a:tabLst>
                <a:tab pos="4506595" algn="l"/>
              </a:tabLst>
            </a:pPr>
            <a:r>
              <a:rPr lang="en-US" sz="2000" b="0" dirty="0">
                <a:effectLst/>
                <a:latin typeface="Book Antiqua" panose="02040602050305030304" pitchFamily="18" charset="0"/>
                <a:ea typeface="Times New Roman" panose="02020603050405020304" pitchFamily="18" charset="0"/>
              </a:rPr>
              <a:t> </a:t>
            </a:r>
            <a:endParaRPr lang="en-IN" sz="2000" b="1" dirty="0">
              <a:effectLst/>
              <a:latin typeface="Book Antiqua" panose="02040602050305030304" pitchFamily="18" charset="0"/>
              <a:ea typeface="Times New Roman" panose="02020603050405020304" pitchFamily="18" charset="0"/>
            </a:endParaRPr>
          </a:p>
          <a:p>
            <a:pPr marL="532130" indent="-342900" algn="just">
              <a:buFont typeface="Arial" panose="020B0604020202020204" pitchFamily="34" charset="0"/>
              <a:buChar char="•"/>
              <a:tabLst>
                <a:tab pos="4506595" algn="l"/>
              </a:tabLst>
            </a:pPr>
            <a:r>
              <a:rPr lang="en-US" sz="2000" b="0" dirty="0">
                <a:effectLst/>
                <a:latin typeface="Book Antiqua" panose="02040602050305030304" pitchFamily="18" charset="0"/>
                <a:ea typeface="Times New Roman" panose="02020603050405020304" pitchFamily="18" charset="0"/>
              </a:rPr>
              <a:t>Therefore, further refinement and improvement in patient similarity analysis will unlock the full potential of precision medicine in offering personalized care to patients.</a:t>
            </a:r>
            <a:endParaRPr lang="en-IN" sz="2000" b="1" dirty="0">
              <a:effectLst/>
              <a:latin typeface="Book Antiqua" panose="02040602050305030304" pitchFamily="18" charset="0"/>
              <a:ea typeface="Times New Roman" panose="02020603050405020304" pitchFamily="18" charset="0"/>
            </a:endParaRPr>
          </a:p>
        </p:txBody>
      </p:sp>
    </p:spTree>
    <p:extLst>
      <p:ext uri="{BB962C8B-B14F-4D97-AF65-F5344CB8AC3E}">
        <p14:creationId xmlns:p14="http://schemas.microsoft.com/office/powerpoint/2010/main" val="323422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D31BCE-129B-A9B8-EEAD-C90B7D769D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6687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2998-C8CB-7C18-6272-A8F77FF2AA2D}"/>
              </a:ext>
            </a:extLst>
          </p:cNvPr>
          <p:cNvSpPr>
            <a:spLocks noGrp="1"/>
          </p:cNvSpPr>
          <p:nvPr>
            <p:ph type="title"/>
          </p:nvPr>
        </p:nvSpPr>
        <p:spPr/>
        <p:txBody>
          <a:bodyPr/>
          <a:lstStyle/>
          <a:p>
            <a:r>
              <a:rPr lang="en-IN" dirty="0">
                <a:latin typeface="Book Antiqua" panose="02040602050305030304" pitchFamily="18" charset="0"/>
              </a:rPr>
              <a:t>Methodology</a:t>
            </a:r>
          </a:p>
        </p:txBody>
      </p:sp>
      <p:sp>
        <p:nvSpPr>
          <p:cNvPr id="3" name="Text Placeholder 2">
            <a:extLst>
              <a:ext uri="{FF2B5EF4-FFF2-40B4-BE49-F238E27FC236}">
                <a16:creationId xmlns:a16="http://schemas.microsoft.com/office/drawing/2014/main" id="{281EDA60-9386-1CB5-7209-AD59B7C7545B}"/>
              </a:ext>
            </a:extLst>
          </p:cNvPr>
          <p:cNvSpPr>
            <a:spLocks noGrp="1"/>
          </p:cNvSpPr>
          <p:nvPr>
            <p:ph type="body" idx="1"/>
          </p:nvPr>
        </p:nvSpPr>
        <p:spPr/>
        <p:txBody>
          <a:bodyPr>
            <a:normAutofit/>
          </a:bodyPr>
          <a:lstStyle/>
          <a:p>
            <a:pPr marL="76200" indent="0">
              <a:buNone/>
            </a:pPr>
            <a:r>
              <a:rPr lang="en-US" sz="2800" dirty="0">
                <a:latin typeface="Book Antiqua" panose="02040602050305030304" pitchFamily="18" charset="0"/>
              </a:rPr>
              <a:t>Methodology for a Patient Case Similarity Project Using Decision Trees</a:t>
            </a:r>
          </a:p>
          <a:p>
            <a:r>
              <a:rPr lang="en-US" sz="2800" dirty="0">
                <a:latin typeface="Book Antiqua" panose="02040602050305030304" pitchFamily="18" charset="0"/>
              </a:rPr>
              <a:t>Data Collection and Preprocessing</a:t>
            </a:r>
          </a:p>
          <a:p>
            <a:r>
              <a:rPr lang="en-IN" sz="2800" dirty="0">
                <a:latin typeface="Book Antiqua" panose="02040602050305030304" pitchFamily="18" charset="0"/>
              </a:rPr>
              <a:t>Dataset Splitting</a:t>
            </a:r>
          </a:p>
          <a:p>
            <a:r>
              <a:rPr lang="en-IN" sz="2800" dirty="0">
                <a:latin typeface="Book Antiqua" panose="02040602050305030304" pitchFamily="18" charset="0"/>
              </a:rPr>
              <a:t>Decision Tree Construction</a:t>
            </a:r>
          </a:p>
          <a:p>
            <a:r>
              <a:rPr lang="en-IN" sz="2800" dirty="0">
                <a:latin typeface="Book Antiqua" panose="02040602050305030304" pitchFamily="18" charset="0"/>
              </a:rPr>
              <a:t>Model Evaluation</a:t>
            </a:r>
          </a:p>
          <a:p>
            <a:r>
              <a:rPr lang="en-IN" sz="2800" dirty="0">
                <a:latin typeface="Book Antiqua" panose="02040602050305030304" pitchFamily="18" charset="0"/>
              </a:rPr>
              <a:t>Model Deployment and Use </a:t>
            </a:r>
            <a:endParaRPr lang="en-US" sz="2800" dirty="0">
              <a:latin typeface="Book Antiqua" panose="02040602050305030304" pitchFamily="18" charset="0"/>
            </a:endParaRPr>
          </a:p>
          <a:p>
            <a:endParaRPr lang="en-IN" sz="2800" dirty="0">
              <a:latin typeface="Book Antiqua" panose="02040602050305030304" pitchFamily="18" charset="0"/>
            </a:endParaRPr>
          </a:p>
        </p:txBody>
      </p:sp>
    </p:spTree>
    <p:extLst>
      <p:ext uri="{BB962C8B-B14F-4D97-AF65-F5344CB8AC3E}">
        <p14:creationId xmlns:p14="http://schemas.microsoft.com/office/powerpoint/2010/main" val="1801519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1CFD44-3C03-FDF0-32F7-A2F49CA21E52}"/>
              </a:ext>
            </a:extLst>
          </p:cNvPr>
          <p:cNvSpPr txBox="1"/>
          <p:nvPr/>
        </p:nvSpPr>
        <p:spPr>
          <a:xfrm>
            <a:off x="737419" y="1448784"/>
            <a:ext cx="10717162" cy="4093428"/>
          </a:xfrm>
          <a:prstGeom prst="rect">
            <a:avLst/>
          </a:prstGeom>
          <a:noFill/>
        </p:spPr>
        <p:txBody>
          <a:bodyPr wrap="square" rtlCol="0">
            <a:spAutoFit/>
          </a:bodyPr>
          <a:lstStyle/>
          <a:p>
            <a:r>
              <a:rPr lang="en-US" sz="2000" b="1" dirty="0">
                <a:latin typeface="Book Antiqua" panose="02040602050305030304" pitchFamily="18" charset="0"/>
              </a:rPr>
              <a:t>Decision Trees</a:t>
            </a:r>
          </a:p>
          <a:p>
            <a:pPr>
              <a:buFont typeface="Arial" panose="020B0604020202020204" pitchFamily="34" charset="0"/>
              <a:buChar char="•"/>
            </a:pPr>
            <a:r>
              <a:rPr lang="en-US" sz="2000" b="1" dirty="0">
                <a:latin typeface="Book Antiqua" panose="02040602050305030304" pitchFamily="18" charset="0"/>
              </a:rPr>
              <a:t>How it works:</a:t>
            </a:r>
            <a:r>
              <a:rPr lang="en-US" sz="2000" dirty="0">
                <a:latin typeface="Book Antiqua" panose="02040602050305030304" pitchFamily="18" charset="0"/>
              </a:rPr>
              <a:t> Decision trees create a tree-like model where each internal node represents a test on an attribute, and each leaf node represents a class label.</a:t>
            </a:r>
          </a:p>
          <a:p>
            <a:pPr>
              <a:buFont typeface="Arial" panose="020B0604020202020204" pitchFamily="34" charset="0"/>
              <a:buChar char="•"/>
            </a:pPr>
            <a:r>
              <a:rPr lang="en-US" sz="2000" b="1" dirty="0">
                <a:latin typeface="Book Antiqua" panose="02040602050305030304" pitchFamily="18" charset="0"/>
              </a:rPr>
              <a:t>Strengths:</a:t>
            </a:r>
            <a:r>
              <a:rPr lang="en-US" sz="2000" dirty="0">
                <a:latin typeface="Book Antiqua" panose="02040602050305030304" pitchFamily="18" charset="0"/>
              </a:rPr>
              <a:t> </a:t>
            </a:r>
          </a:p>
          <a:p>
            <a:pPr marL="742950" lvl="1" indent="-285750">
              <a:buFont typeface="Arial" panose="020B0604020202020204" pitchFamily="34" charset="0"/>
              <a:buChar char="•"/>
            </a:pPr>
            <a:r>
              <a:rPr lang="en-US" sz="2000" dirty="0">
                <a:latin typeface="Book Antiqua" panose="02040602050305030304" pitchFamily="18" charset="0"/>
              </a:rPr>
              <a:t>Interpretable and easy to visualize.</a:t>
            </a:r>
          </a:p>
          <a:p>
            <a:pPr marL="742950" lvl="1" indent="-285750">
              <a:buFont typeface="Arial" panose="020B0604020202020204" pitchFamily="34" charset="0"/>
              <a:buChar char="•"/>
            </a:pPr>
            <a:r>
              <a:rPr lang="en-US" sz="2000" dirty="0">
                <a:latin typeface="Book Antiqua" panose="02040602050305030304" pitchFamily="18" charset="0"/>
              </a:rPr>
              <a:t>Can handle both numerical and categorical data.</a:t>
            </a:r>
          </a:p>
          <a:p>
            <a:pPr marL="742950" lvl="1" indent="-285750">
              <a:buFont typeface="Arial" panose="020B0604020202020204" pitchFamily="34" charset="0"/>
              <a:buChar char="•"/>
            </a:pPr>
            <a:r>
              <a:rPr lang="en-US" sz="2000" dirty="0">
                <a:latin typeface="Book Antiqua" panose="02040602050305030304" pitchFamily="18" charset="0"/>
              </a:rPr>
              <a:t>Robust to outliers.</a:t>
            </a:r>
          </a:p>
          <a:p>
            <a:pPr marL="742950" lvl="1" indent="-285750">
              <a:buFont typeface="Arial" panose="020B0604020202020204" pitchFamily="34" charset="0"/>
              <a:buChar char="•"/>
            </a:pPr>
            <a:r>
              <a:rPr lang="en-US" sz="2000" dirty="0">
                <a:latin typeface="Book Antiqua" panose="02040602050305030304" pitchFamily="18" charset="0"/>
              </a:rPr>
              <a:t>Can be used for feature selection.</a:t>
            </a:r>
          </a:p>
          <a:p>
            <a:pPr>
              <a:buFont typeface="Arial" panose="020B0604020202020204" pitchFamily="34" charset="0"/>
              <a:buChar char="•"/>
            </a:pPr>
            <a:r>
              <a:rPr lang="en-US" sz="2000" b="1" dirty="0">
                <a:latin typeface="Book Antiqua" panose="02040602050305030304" pitchFamily="18" charset="0"/>
              </a:rPr>
              <a:t>Weaknesses:</a:t>
            </a:r>
            <a:r>
              <a:rPr lang="en-US" sz="2000" dirty="0">
                <a:latin typeface="Book Antiqua" panose="02040602050305030304" pitchFamily="18" charset="0"/>
              </a:rPr>
              <a:t> </a:t>
            </a:r>
          </a:p>
          <a:p>
            <a:pPr marL="742950" lvl="1" indent="-285750">
              <a:buFont typeface="Arial" panose="020B0604020202020204" pitchFamily="34" charset="0"/>
              <a:buChar char="•"/>
            </a:pPr>
            <a:r>
              <a:rPr lang="en-US" sz="2000" dirty="0">
                <a:latin typeface="Book Antiqua" panose="02040602050305030304" pitchFamily="18" charset="0"/>
              </a:rPr>
              <a:t>Prone to overfitting, especially with deep trees.</a:t>
            </a:r>
          </a:p>
          <a:p>
            <a:pPr marL="742950" lvl="1" indent="-285750">
              <a:buFont typeface="Arial" panose="020B0604020202020204" pitchFamily="34" charset="0"/>
              <a:buChar char="•"/>
            </a:pPr>
            <a:r>
              <a:rPr lang="en-US" sz="2000" dirty="0">
                <a:latin typeface="Book Antiqua" panose="02040602050305030304" pitchFamily="18" charset="0"/>
              </a:rPr>
              <a:t>Sensitive to noise in the data.</a:t>
            </a:r>
          </a:p>
          <a:p>
            <a:pPr marL="742950" lvl="1" indent="-285750">
              <a:buFont typeface="Arial" panose="020B0604020202020204" pitchFamily="34" charset="0"/>
              <a:buChar char="•"/>
            </a:pPr>
            <a:r>
              <a:rPr lang="en-US" sz="2000" dirty="0">
                <a:latin typeface="Book Antiqua" panose="02040602050305030304" pitchFamily="18" charset="0"/>
              </a:rPr>
              <a:t>May not capture complex relationships between features.</a:t>
            </a:r>
          </a:p>
          <a:p>
            <a:endParaRPr lang="en-IN" sz="2000" dirty="0">
              <a:latin typeface="Book Antiqua" panose="02040602050305030304" pitchFamily="18" charset="0"/>
            </a:endParaRPr>
          </a:p>
        </p:txBody>
      </p:sp>
      <p:sp>
        <p:nvSpPr>
          <p:cNvPr id="2" name="Rectangle 1">
            <a:extLst>
              <a:ext uri="{FF2B5EF4-FFF2-40B4-BE49-F238E27FC236}">
                <a16:creationId xmlns:a16="http://schemas.microsoft.com/office/drawing/2014/main" id="{0FE5405D-CA8C-E924-AF55-3BA800018369}"/>
              </a:ext>
            </a:extLst>
          </p:cNvPr>
          <p:cNvSpPr/>
          <p:nvPr/>
        </p:nvSpPr>
        <p:spPr>
          <a:xfrm>
            <a:off x="737419" y="0"/>
            <a:ext cx="564770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Proposed Method</a:t>
            </a:r>
          </a:p>
        </p:txBody>
      </p:sp>
    </p:spTree>
    <p:extLst>
      <p:ext uri="{BB962C8B-B14F-4D97-AF65-F5344CB8AC3E}">
        <p14:creationId xmlns:p14="http://schemas.microsoft.com/office/powerpoint/2010/main" val="2539495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5A3E54-A769-CF8A-B59A-ED182B035C69}"/>
              </a:ext>
            </a:extLst>
          </p:cNvPr>
          <p:cNvSpPr/>
          <p:nvPr/>
        </p:nvSpPr>
        <p:spPr>
          <a:xfrm>
            <a:off x="667055" y="0"/>
            <a:ext cx="6571031"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Model Architecture</a:t>
            </a:r>
          </a:p>
        </p:txBody>
      </p:sp>
      <p:sp>
        <p:nvSpPr>
          <p:cNvPr id="3" name="AutoShape 2">
            <a:extLst>
              <a:ext uri="{FF2B5EF4-FFF2-40B4-BE49-F238E27FC236}">
                <a16:creationId xmlns:a16="http://schemas.microsoft.com/office/drawing/2014/main" id="{AFD8F59C-6443-28E1-9494-06308CFD6AD8}"/>
              </a:ext>
            </a:extLst>
          </p:cNvPr>
          <p:cNvSpPr>
            <a:spLocks noChangeAspect="1" noChangeArrowheads="1"/>
          </p:cNvSpPr>
          <p:nvPr/>
        </p:nvSpPr>
        <p:spPr bwMode="auto">
          <a:xfrm>
            <a:off x="5943599" y="3276599"/>
            <a:ext cx="2856271" cy="28562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90A2DB79-545A-312E-B953-2474F964A965}"/>
              </a:ext>
            </a:extLst>
          </p:cNvPr>
          <p:cNvPicPr>
            <a:picLocks noChangeAspect="1"/>
          </p:cNvPicPr>
          <p:nvPr/>
        </p:nvPicPr>
        <p:blipFill>
          <a:blip r:embed="rId2"/>
          <a:srcRect b="3820"/>
          <a:stretch/>
        </p:blipFill>
        <p:spPr>
          <a:xfrm>
            <a:off x="1246259" y="1048690"/>
            <a:ext cx="9394680" cy="4889994"/>
          </a:xfrm>
          <a:prstGeom prst="rect">
            <a:avLst/>
          </a:prstGeom>
        </p:spPr>
      </p:pic>
    </p:spTree>
    <p:extLst>
      <p:ext uri="{BB962C8B-B14F-4D97-AF65-F5344CB8AC3E}">
        <p14:creationId xmlns:p14="http://schemas.microsoft.com/office/powerpoint/2010/main" val="88532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E839-254C-2244-D59A-10704CFCAA7F}"/>
              </a:ext>
            </a:extLst>
          </p:cNvPr>
          <p:cNvSpPr>
            <a:spLocks noGrp="1"/>
          </p:cNvSpPr>
          <p:nvPr>
            <p:ph type="title"/>
          </p:nvPr>
        </p:nvSpPr>
        <p:spPr/>
        <p:txBody>
          <a:bodyPr/>
          <a:lstStyle/>
          <a:p>
            <a:r>
              <a:rPr lang="en-IN" dirty="0">
                <a:latin typeface="Book Antiqua" panose="02040602050305030304" pitchFamily="18" charset="0"/>
              </a:rPr>
              <a:t>Objectives</a:t>
            </a:r>
          </a:p>
        </p:txBody>
      </p:sp>
      <p:sp>
        <p:nvSpPr>
          <p:cNvPr id="3" name="Text Placeholder 2">
            <a:extLst>
              <a:ext uri="{FF2B5EF4-FFF2-40B4-BE49-F238E27FC236}">
                <a16:creationId xmlns:a16="http://schemas.microsoft.com/office/drawing/2014/main" id="{102BA259-2FB1-E903-2FC5-35FDA345E42F}"/>
              </a:ext>
            </a:extLst>
          </p:cNvPr>
          <p:cNvSpPr>
            <a:spLocks noGrp="1"/>
          </p:cNvSpPr>
          <p:nvPr>
            <p:ph type="body" idx="1"/>
          </p:nvPr>
        </p:nvSpPr>
        <p:spPr>
          <a:xfrm>
            <a:off x="743974" y="2853814"/>
            <a:ext cx="10668000" cy="4953000"/>
          </a:xfrm>
        </p:spPr>
        <p:txBody>
          <a:bodyPr/>
          <a:lstStyle/>
          <a:p>
            <a:pPr marL="76200" indent="0">
              <a:buNone/>
            </a:pPr>
            <a:endParaRPr lang="en-IN" dirty="0">
              <a:latin typeface="Book Antiqua" panose="02040602050305030304" pitchFamily="18" charset="0"/>
            </a:endParaRPr>
          </a:p>
          <a:p>
            <a:endParaRPr lang="en-IN" dirty="0">
              <a:latin typeface="Book Antiqua" panose="02040602050305030304" pitchFamily="18" charset="0"/>
            </a:endParaRPr>
          </a:p>
        </p:txBody>
      </p:sp>
      <p:sp>
        <p:nvSpPr>
          <p:cNvPr id="5" name="Rectangle 2">
            <a:extLst>
              <a:ext uri="{FF2B5EF4-FFF2-40B4-BE49-F238E27FC236}">
                <a16:creationId xmlns:a16="http://schemas.microsoft.com/office/drawing/2014/main" id="{B3C1268A-CF61-3DD6-3FBE-C84F80175E3F}"/>
              </a:ext>
            </a:extLst>
          </p:cNvPr>
          <p:cNvSpPr>
            <a:spLocks noChangeArrowheads="1"/>
          </p:cNvSpPr>
          <p:nvPr/>
        </p:nvSpPr>
        <p:spPr bwMode="auto">
          <a:xfrm>
            <a:off x="743974" y="1390774"/>
            <a:ext cx="1093510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ook Antiqua" panose="02040602050305030304" pitchFamily="18" charset="0"/>
              </a:rPr>
              <a:t>Compare the performance</a:t>
            </a:r>
            <a:r>
              <a:rPr kumimoji="0" lang="en-US" altLang="en-US" sz="2400" b="0" i="0" u="none" strike="noStrike" cap="none" normalizeH="0" baseline="0" dirty="0">
                <a:ln>
                  <a:noFill/>
                </a:ln>
                <a:solidFill>
                  <a:schemeClr val="tx1"/>
                </a:solidFill>
                <a:effectLst/>
                <a:latin typeface="Book Antiqua" panose="02040602050305030304" pitchFamily="18" charset="0"/>
              </a:rPr>
              <a:t> of decision trees with other machine learning algorithms for patient case similarity.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ook Antiqua" panose="02040602050305030304" pitchFamily="18" charset="0"/>
              </a:rPr>
              <a:t>Explore the impact</a:t>
            </a:r>
            <a:r>
              <a:rPr kumimoji="0" lang="en-US" altLang="en-US" sz="2400" b="0" i="0" u="none" strike="noStrike" cap="none" normalizeH="0" baseline="0" dirty="0">
                <a:ln>
                  <a:noFill/>
                </a:ln>
                <a:solidFill>
                  <a:schemeClr val="tx1"/>
                </a:solidFill>
                <a:effectLst/>
                <a:latin typeface="Book Antiqua" panose="02040602050305030304" pitchFamily="18" charset="0"/>
              </a:rPr>
              <a:t> of different decision tree algorithms and hyperparameters on model performance.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ook Antiqua" panose="02040602050305030304" pitchFamily="18" charset="0"/>
              </a:rPr>
              <a:t>Investigate the ethical implications</a:t>
            </a:r>
            <a:r>
              <a:rPr kumimoji="0" lang="en-US" altLang="en-US" sz="2400" b="0" i="0" u="none" strike="noStrike" cap="none" normalizeH="0" baseline="0" dirty="0">
                <a:ln>
                  <a:noFill/>
                </a:ln>
                <a:solidFill>
                  <a:schemeClr val="tx1"/>
                </a:solidFill>
                <a:effectLst/>
                <a:latin typeface="Book Antiqua" panose="02040602050305030304" pitchFamily="18" charset="0"/>
              </a:rPr>
              <a:t> of using patient data for similarity analysis and ensure compliance with relevant regulations.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Book Antiqua" panose="02040602050305030304" pitchFamily="18" charset="0"/>
              </a:rPr>
              <a:t>Assess the generalizability</a:t>
            </a:r>
            <a:r>
              <a:rPr kumimoji="0" lang="en-US" altLang="en-US" sz="2400" b="0" i="0" u="none" strike="noStrike" cap="none" normalizeH="0" baseline="0" dirty="0">
                <a:ln>
                  <a:noFill/>
                </a:ln>
                <a:solidFill>
                  <a:schemeClr val="tx1"/>
                </a:solidFill>
                <a:effectLst/>
                <a:latin typeface="Book Antiqua" panose="02040602050305030304" pitchFamily="18" charset="0"/>
              </a:rPr>
              <a:t> of the decision tree model to new, unseen data. </a:t>
            </a:r>
          </a:p>
        </p:txBody>
      </p:sp>
    </p:spTree>
    <p:extLst>
      <p:ext uri="{BB962C8B-B14F-4D97-AF65-F5344CB8AC3E}">
        <p14:creationId xmlns:p14="http://schemas.microsoft.com/office/powerpoint/2010/main" val="2050443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8C5C-07EA-F854-6345-E6BFD665F7FF}"/>
              </a:ext>
            </a:extLst>
          </p:cNvPr>
          <p:cNvSpPr>
            <a:spLocks noGrp="1"/>
          </p:cNvSpPr>
          <p:nvPr>
            <p:ph type="title"/>
          </p:nvPr>
        </p:nvSpPr>
        <p:spPr/>
        <p:txBody>
          <a:bodyPr/>
          <a:lstStyle/>
          <a:p>
            <a:r>
              <a:rPr lang="en-US" dirty="0">
                <a:latin typeface="Book Antiqua" panose="02040602050305030304" pitchFamily="18" charset="0"/>
              </a:rPr>
              <a:t>Flow of Project</a:t>
            </a:r>
            <a:endParaRPr lang="en-IN" dirty="0">
              <a:latin typeface="Book Antiqua" panose="02040602050305030304" pitchFamily="18" charset="0"/>
            </a:endParaRPr>
          </a:p>
        </p:txBody>
      </p:sp>
      <p:sp>
        <p:nvSpPr>
          <p:cNvPr id="4" name="Rectangle 3">
            <a:extLst>
              <a:ext uri="{FF2B5EF4-FFF2-40B4-BE49-F238E27FC236}">
                <a16:creationId xmlns:a16="http://schemas.microsoft.com/office/drawing/2014/main" id="{FE5CF2EC-AC6E-85DB-89F0-1DAE4723A77A}"/>
              </a:ext>
            </a:extLst>
          </p:cNvPr>
          <p:cNvSpPr/>
          <p:nvPr/>
        </p:nvSpPr>
        <p:spPr>
          <a:xfrm>
            <a:off x="678426" y="1118522"/>
            <a:ext cx="2369574" cy="78658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Book Antiqua" panose="02040602050305030304" pitchFamily="18" charset="0"/>
              </a:rPr>
              <a:t>Stage 1: </a:t>
            </a:r>
            <a:r>
              <a:rPr lang="en-US" dirty="0">
                <a:latin typeface="Book Antiqua" panose="02040602050305030304" pitchFamily="18" charset="0"/>
              </a:rPr>
              <a:t>Data Collection and Preprocessing</a:t>
            </a:r>
            <a:endParaRPr lang="en-IN" dirty="0">
              <a:latin typeface="Book Antiqua" panose="02040602050305030304" pitchFamily="18" charset="0"/>
            </a:endParaRPr>
          </a:p>
        </p:txBody>
      </p:sp>
      <p:sp>
        <p:nvSpPr>
          <p:cNvPr id="5" name="Rectangle 4">
            <a:extLst>
              <a:ext uri="{FF2B5EF4-FFF2-40B4-BE49-F238E27FC236}">
                <a16:creationId xmlns:a16="http://schemas.microsoft.com/office/drawing/2014/main" id="{68C7FDCE-D868-5734-AA25-46617B99AFE6}"/>
              </a:ext>
            </a:extLst>
          </p:cNvPr>
          <p:cNvSpPr/>
          <p:nvPr/>
        </p:nvSpPr>
        <p:spPr>
          <a:xfrm>
            <a:off x="3229897" y="1686301"/>
            <a:ext cx="2369574" cy="78658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Book Antiqua" panose="02040602050305030304" pitchFamily="18" charset="0"/>
              </a:rPr>
              <a:t>Stage 2: </a:t>
            </a:r>
            <a:r>
              <a:rPr lang="en-IN" dirty="0">
                <a:latin typeface="Book Antiqua" panose="02040602050305030304" pitchFamily="18" charset="0"/>
              </a:rPr>
              <a:t>Dataset Splitting</a:t>
            </a:r>
          </a:p>
        </p:txBody>
      </p:sp>
      <p:sp>
        <p:nvSpPr>
          <p:cNvPr id="6" name="Rectangle 5">
            <a:extLst>
              <a:ext uri="{FF2B5EF4-FFF2-40B4-BE49-F238E27FC236}">
                <a16:creationId xmlns:a16="http://schemas.microsoft.com/office/drawing/2014/main" id="{069FF2F0-C909-7670-FE38-A1BF6EF479C1}"/>
              </a:ext>
            </a:extLst>
          </p:cNvPr>
          <p:cNvSpPr/>
          <p:nvPr/>
        </p:nvSpPr>
        <p:spPr>
          <a:xfrm>
            <a:off x="5846915" y="2254079"/>
            <a:ext cx="2369574" cy="78658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Book Antiqua" panose="02040602050305030304" pitchFamily="18" charset="0"/>
              </a:rPr>
              <a:t>Stage 3: </a:t>
            </a:r>
            <a:r>
              <a:rPr lang="en-US" dirty="0">
                <a:latin typeface="Book Antiqua" panose="02040602050305030304" pitchFamily="18" charset="0"/>
              </a:rPr>
              <a:t>Decision Tree Model Building</a:t>
            </a:r>
            <a:endParaRPr lang="en-IN" dirty="0">
              <a:latin typeface="Book Antiqua" panose="02040602050305030304" pitchFamily="18" charset="0"/>
            </a:endParaRPr>
          </a:p>
        </p:txBody>
      </p:sp>
      <p:sp>
        <p:nvSpPr>
          <p:cNvPr id="7" name="Rectangle 6">
            <a:extLst>
              <a:ext uri="{FF2B5EF4-FFF2-40B4-BE49-F238E27FC236}">
                <a16:creationId xmlns:a16="http://schemas.microsoft.com/office/drawing/2014/main" id="{5714FB07-F815-31E8-E83D-D07C13C2A228}"/>
              </a:ext>
            </a:extLst>
          </p:cNvPr>
          <p:cNvSpPr/>
          <p:nvPr/>
        </p:nvSpPr>
        <p:spPr>
          <a:xfrm>
            <a:off x="8463933" y="2775154"/>
            <a:ext cx="2369574" cy="870155"/>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Book Antiqua" panose="02040602050305030304" pitchFamily="18" charset="0"/>
              </a:rPr>
              <a:t>Stage 4: </a:t>
            </a:r>
            <a:r>
              <a:rPr lang="en-IN" dirty="0">
                <a:latin typeface="Book Antiqua" panose="02040602050305030304" pitchFamily="18" charset="0"/>
              </a:rPr>
              <a:t>Model Evaluation</a:t>
            </a:r>
          </a:p>
        </p:txBody>
      </p:sp>
      <p:sp>
        <p:nvSpPr>
          <p:cNvPr id="8" name="Rectangle 7">
            <a:extLst>
              <a:ext uri="{FF2B5EF4-FFF2-40B4-BE49-F238E27FC236}">
                <a16:creationId xmlns:a16="http://schemas.microsoft.com/office/drawing/2014/main" id="{564E2819-33B7-780E-0BAF-0CBF9FDB0689}"/>
              </a:ext>
            </a:extLst>
          </p:cNvPr>
          <p:cNvSpPr/>
          <p:nvPr/>
        </p:nvSpPr>
        <p:spPr>
          <a:xfrm>
            <a:off x="5860026" y="3645309"/>
            <a:ext cx="2369574" cy="78658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Book Antiqua" panose="02040602050305030304" pitchFamily="18" charset="0"/>
              </a:rPr>
              <a:t>Stage 5: </a:t>
            </a:r>
            <a:r>
              <a:rPr lang="en-US" dirty="0">
                <a:latin typeface="Book Antiqua" panose="02040602050305030304" pitchFamily="18" charset="0"/>
              </a:rPr>
              <a:t>User Interface Development</a:t>
            </a:r>
            <a:endParaRPr lang="en-IN" dirty="0">
              <a:latin typeface="Book Antiqua" panose="02040602050305030304" pitchFamily="18" charset="0"/>
            </a:endParaRPr>
          </a:p>
        </p:txBody>
      </p:sp>
      <p:sp>
        <p:nvSpPr>
          <p:cNvPr id="9" name="Rectangle 8">
            <a:extLst>
              <a:ext uri="{FF2B5EF4-FFF2-40B4-BE49-F238E27FC236}">
                <a16:creationId xmlns:a16="http://schemas.microsoft.com/office/drawing/2014/main" id="{6EF4E678-3045-9894-09A5-58076F46BE78}"/>
              </a:ext>
            </a:extLst>
          </p:cNvPr>
          <p:cNvSpPr/>
          <p:nvPr/>
        </p:nvSpPr>
        <p:spPr>
          <a:xfrm>
            <a:off x="678426" y="4694903"/>
            <a:ext cx="2369574" cy="78658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Book Antiqua" panose="02040602050305030304" pitchFamily="18" charset="0"/>
              </a:rPr>
              <a:t>Stage 7: </a:t>
            </a:r>
            <a:r>
              <a:rPr lang="en-US" dirty="0">
                <a:latin typeface="Book Antiqua" panose="02040602050305030304" pitchFamily="18" charset="0"/>
              </a:rPr>
              <a:t>Ongoing Monitoring and Evaluation</a:t>
            </a:r>
            <a:endParaRPr lang="en-IN" dirty="0">
              <a:latin typeface="Book Antiqua" panose="02040602050305030304" pitchFamily="18" charset="0"/>
            </a:endParaRPr>
          </a:p>
        </p:txBody>
      </p:sp>
      <p:sp>
        <p:nvSpPr>
          <p:cNvPr id="10" name="Rectangle 9">
            <a:extLst>
              <a:ext uri="{FF2B5EF4-FFF2-40B4-BE49-F238E27FC236}">
                <a16:creationId xmlns:a16="http://schemas.microsoft.com/office/drawing/2014/main" id="{7400098A-1E70-3F58-94AE-57F11CF469E0}"/>
              </a:ext>
            </a:extLst>
          </p:cNvPr>
          <p:cNvSpPr/>
          <p:nvPr/>
        </p:nvSpPr>
        <p:spPr>
          <a:xfrm>
            <a:off x="3229897" y="4183627"/>
            <a:ext cx="2369574" cy="78658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Book Antiqua" panose="02040602050305030304" pitchFamily="18" charset="0"/>
              </a:rPr>
              <a:t>Stage 6</a:t>
            </a:r>
            <a:r>
              <a:rPr lang="en-IN" dirty="0">
                <a:latin typeface="Book Antiqua" panose="02040602050305030304" pitchFamily="18" charset="0"/>
              </a:rPr>
              <a:t>: Model Deployment</a:t>
            </a:r>
          </a:p>
        </p:txBody>
      </p:sp>
      <p:cxnSp>
        <p:nvCxnSpPr>
          <p:cNvPr id="12" name="Connector: Elbow 11">
            <a:extLst>
              <a:ext uri="{FF2B5EF4-FFF2-40B4-BE49-F238E27FC236}">
                <a16:creationId xmlns:a16="http://schemas.microsoft.com/office/drawing/2014/main" id="{45C78CF1-5E90-0097-3C36-A4B17F10F341}"/>
              </a:ext>
            </a:extLst>
          </p:cNvPr>
          <p:cNvCxnSpPr>
            <a:cxnSpLocks/>
            <a:stCxn id="4" idx="2"/>
          </p:cNvCxnSpPr>
          <p:nvPr/>
        </p:nvCxnSpPr>
        <p:spPr>
          <a:xfrm rot="16200000" flipH="1">
            <a:off x="2435908" y="1332408"/>
            <a:ext cx="221296" cy="1366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7EBB627D-FE0C-62D0-1BD9-4F47C06DA115}"/>
              </a:ext>
            </a:extLst>
          </p:cNvPr>
          <p:cNvCxnSpPr>
            <a:cxnSpLocks/>
            <a:stCxn id="5" idx="2"/>
            <a:endCxn id="6" idx="1"/>
          </p:cNvCxnSpPr>
          <p:nvPr/>
        </p:nvCxnSpPr>
        <p:spPr>
          <a:xfrm rot="16200000" flipH="1">
            <a:off x="5043555" y="1844010"/>
            <a:ext cx="174488" cy="1432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139ABC2-6D4D-9D6C-998C-CDCEA4EB70F0}"/>
              </a:ext>
            </a:extLst>
          </p:cNvPr>
          <p:cNvCxnSpPr>
            <a:cxnSpLocks/>
            <a:stCxn id="6" idx="2"/>
            <a:endCxn id="7" idx="1"/>
          </p:cNvCxnSpPr>
          <p:nvPr/>
        </p:nvCxnSpPr>
        <p:spPr>
          <a:xfrm rot="16200000" flipH="1">
            <a:off x="7663031" y="2409330"/>
            <a:ext cx="169572" cy="14322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FBB6D07F-E193-B75C-F046-D3B967F46073}"/>
              </a:ext>
            </a:extLst>
          </p:cNvPr>
          <p:cNvCxnSpPr>
            <a:cxnSpLocks/>
            <a:stCxn id="7" idx="2"/>
            <a:endCxn id="8" idx="3"/>
          </p:cNvCxnSpPr>
          <p:nvPr/>
        </p:nvCxnSpPr>
        <p:spPr>
          <a:xfrm rot="5400000">
            <a:off x="8742515" y="3132394"/>
            <a:ext cx="393291" cy="14191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D8994E7-DC67-275C-EEA3-6381CC8E4AF8}"/>
              </a:ext>
            </a:extLst>
          </p:cNvPr>
          <p:cNvCxnSpPr>
            <a:cxnSpLocks/>
            <a:stCxn id="8" idx="2"/>
            <a:endCxn id="10" idx="3"/>
          </p:cNvCxnSpPr>
          <p:nvPr/>
        </p:nvCxnSpPr>
        <p:spPr>
          <a:xfrm rot="5400000">
            <a:off x="6249628" y="3781733"/>
            <a:ext cx="145028" cy="1445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9D814EA-9869-12FC-80ED-C468BD4CE72B}"/>
              </a:ext>
            </a:extLst>
          </p:cNvPr>
          <p:cNvCxnSpPr>
            <a:cxnSpLocks/>
            <a:stCxn id="10" idx="2"/>
            <a:endCxn id="9" idx="3"/>
          </p:cNvCxnSpPr>
          <p:nvPr/>
        </p:nvCxnSpPr>
        <p:spPr>
          <a:xfrm rot="5400000">
            <a:off x="3672349" y="4345859"/>
            <a:ext cx="117986" cy="1366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2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C44B2-047B-364D-97AC-5DA822280D9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DCB3CF5-0EB2-BD49-8C9E-8A26EA3DF713}"/>
              </a:ext>
            </a:extLst>
          </p:cNvPr>
          <p:cNvSpPr/>
          <p:nvPr/>
        </p:nvSpPr>
        <p:spPr>
          <a:xfrm>
            <a:off x="4285250" y="2967335"/>
            <a:ext cx="3621504"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Outcomes</a:t>
            </a:r>
          </a:p>
        </p:txBody>
      </p:sp>
    </p:spTree>
    <p:extLst>
      <p:ext uri="{BB962C8B-B14F-4D97-AF65-F5344CB8AC3E}">
        <p14:creationId xmlns:p14="http://schemas.microsoft.com/office/powerpoint/2010/main" val="378475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5E41E-7312-FC29-DCF4-06A2021107A2}"/>
              </a:ext>
            </a:extLst>
          </p:cNvPr>
          <p:cNvPicPr>
            <a:picLocks noChangeAspect="1"/>
          </p:cNvPicPr>
          <p:nvPr/>
        </p:nvPicPr>
        <p:blipFill>
          <a:blip r:embed="rId2"/>
          <a:stretch>
            <a:fillRect/>
          </a:stretch>
        </p:blipFill>
        <p:spPr>
          <a:xfrm>
            <a:off x="0" y="791096"/>
            <a:ext cx="12192000" cy="3446608"/>
          </a:xfrm>
          <a:prstGeom prst="rect">
            <a:avLst/>
          </a:prstGeom>
        </p:spPr>
      </p:pic>
    </p:spTree>
    <p:extLst>
      <p:ext uri="{BB962C8B-B14F-4D97-AF65-F5344CB8AC3E}">
        <p14:creationId xmlns:p14="http://schemas.microsoft.com/office/powerpoint/2010/main" val="70799795"/>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PIP2001 -REVIEW-1</Template>
  <TotalTime>58</TotalTime>
  <Words>597</Words>
  <Application>Microsoft Office PowerPoint</Application>
  <PresentationFormat>Widescreen</PresentationFormat>
  <Paragraphs>77</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 Antiqua</vt:lpstr>
      <vt:lpstr>Calibri</vt:lpstr>
      <vt:lpstr>Verdana</vt:lpstr>
      <vt:lpstr>Bioinformatics</vt:lpstr>
      <vt:lpstr>Patient Case Similarity</vt:lpstr>
      <vt:lpstr>Problem Statement Number: </vt:lpstr>
      <vt:lpstr>Methodology</vt:lpstr>
      <vt:lpstr>PowerPoint Presentation</vt:lpstr>
      <vt:lpstr>PowerPoint Presentation</vt:lpstr>
      <vt:lpstr>Objectives</vt:lpstr>
      <vt:lpstr>Flow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Surya Perumalla</dc:creator>
  <cp:lastModifiedBy>Sai Surya Perumalla</cp:lastModifiedBy>
  <cp:revision>1</cp:revision>
  <dcterms:created xsi:type="dcterms:W3CDTF">2024-11-18T05:01:36Z</dcterms:created>
  <dcterms:modified xsi:type="dcterms:W3CDTF">2024-12-17T06:02:01Z</dcterms:modified>
</cp:coreProperties>
</file>