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3"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9" r:id="rId13"/>
    <p:sldId id="267" r:id="rId14"/>
    <p:sldId id="268" r:id="rId15"/>
    <p:sldId id="270" r:id="rId16"/>
    <p:sldId id="272" r:id="rId17"/>
    <p:sldId id="271" r:id="rId18"/>
    <p:sldId id="273" r:id="rId19"/>
    <p:sldId id="274" r:id="rId20"/>
    <p:sldId id="275" r:id="rId21"/>
    <p:sldId id="276" r:id="rId22"/>
    <p:sldId id="277" r:id="rId23"/>
    <p:sldId id="278" r:id="rId24"/>
    <p:sldId id="279" r:id="rId25"/>
    <p:sldId id="280" r:id="rId26"/>
    <p:sldId id="281" r:id="rId27"/>
    <p:sldId id="282" r:id="rId28"/>
    <p:sldId id="284" r:id="rId29"/>
    <p:sldId id="283"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B1F2E"/>
    <a:srgbClr val="3B3734"/>
    <a:srgbClr val="DBD6D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125CCF0-5B67-0EC7-4590-E72796399547}" v="518" dt="2024-11-25T10:35:35.953"/>
    <p1510:client id="{E71D3692-9F49-E045-B91C-09E3A91E31CB}" v="1384" dt="2024-11-25T12:10:11.032"/>
    <p1510:client id="{F8ED10F1-0A1E-B846-0C83-2704EFC19382}" v="410" dt="2024-11-25T09:05:38.53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microsoft.com/office/2015/10/relationships/revisionInfo" Target="revisionInfo.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0843B04-9372-42DB-8772-772F3D475E92}" type="doc">
      <dgm:prSet loTypeId="urn:microsoft.com/office/officeart/2005/8/layout/default" loCatId="list" qsTypeId="urn:microsoft.com/office/officeart/2005/8/quickstyle/simple1" qsCatId="simple" csTypeId="urn:microsoft.com/office/officeart/2005/8/colors/colorful2" csCatId="colorful" phldr="1"/>
      <dgm:spPr/>
      <dgm:t>
        <a:bodyPr/>
        <a:lstStyle/>
        <a:p>
          <a:endParaRPr lang="en-US"/>
        </a:p>
      </dgm:t>
    </dgm:pt>
    <dgm:pt modelId="{A63D768C-0E9A-401D-A7AD-65EAC71A4547}">
      <dgm:prSet phldr="0"/>
      <dgm:spPr/>
      <dgm:t>
        <a:bodyPr/>
        <a:lstStyle/>
        <a:p>
          <a:pPr>
            <a:defRPr b="1"/>
          </a:pPr>
          <a:r>
            <a:rPr lang="en-US" b="1"/>
            <a:t>CREATE A NEW USER ACCOUNT</a:t>
          </a:r>
          <a:r>
            <a:rPr lang="en-US" b="0"/>
            <a:t> to access the stress detection application.</a:t>
          </a:r>
          <a:endParaRPr lang="en-US"/>
        </a:p>
      </dgm:t>
    </dgm:pt>
    <dgm:pt modelId="{890081F3-A942-4864-918D-CFA5F4AF8BF1}" type="parTrans" cxnId="{0D6B1189-EBEF-4101-9A5A-D59D3C584B93}">
      <dgm:prSet/>
      <dgm:spPr/>
    </dgm:pt>
    <dgm:pt modelId="{24C740F0-40F6-4B50-8BF9-094A736B6D28}" type="sibTrans" cxnId="{0D6B1189-EBEF-4101-9A5A-D59D3C584B93}">
      <dgm:prSet phldrT="1"/>
      <dgm:spPr/>
      <dgm:t>
        <a:bodyPr/>
        <a:lstStyle/>
        <a:p>
          <a:endParaRPr lang="en-US"/>
        </a:p>
      </dgm:t>
    </dgm:pt>
    <dgm:pt modelId="{CA36B03F-E8EF-40A4-9A27-2E60D1AFFA17}">
      <dgm:prSet phldr="0"/>
      <dgm:spPr/>
      <dgm:t>
        <a:bodyPr/>
        <a:lstStyle/>
        <a:p>
          <a:pPr>
            <a:defRPr b="1"/>
          </a:pPr>
          <a:r>
            <a:rPr lang="en-US" b="1"/>
            <a:t>LOGIN WITH YOUR USERNAME AND PASSWORD</a:t>
          </a:r>
          <a:r>
            <a:rPr lang="en-US" b="0"/>
            <a:t> to secure your personalized dashboard.</a:t>
          </a:r>
          <a:endParaRPr lang="en-US"/>
        </a:p>
      </dgm:t>
    </dgm:pt>
    <dgm:pt modelId="{F40C9201-02DE-4C71-8C40-1B1A8E971539}" type="parTrans" cxnId="{55A13538-5C6E-45C9-A4FE-8523C106DA70}">
      <dgm:prSet/>
      <dgm:spPr/>
    </dgm:pt>
    <dgm:pt modelId="{4A17CC39-D424-48E2-9593-316568463C86}" type="sibTrans" cxnId="{55A13538-5C6E-45C9-A4FE-8523C106DA70}">
      <dgm:prSet phldrT="2"/>
      <dgm:spPr/>
      <dgm:t>
        <a:bodyPr/>
        <a:lstStyle/>
        <a:p>
          <a:endParaRPr lang="en-US"/>
        </a:p>
      </dgm:t>
    </dgm:pt>
    <dgm:pt modelId="{2FA05EF5-1E11-4E60-830F-6A989D9392CE}">
      <dgm:prSet phldr="0"/>
      <dgm:spPr/>
      <dgm:t>
        <a:bodyPr/>
        <a:lstStyle/>
        <a:p>
          <a:pPr>
            <a:defRPr b="1"/>
          </a:pPr>
          <a:r>
            <a:rPr lang="en-US" b="1"/>
            <a:t>INPUT HEALTH DATA</a:t>
          </a:r>
          <a:r>
            <a:rPr lang="en-US" b="0"/>
            <a:t> including Snoring Rate, Respiratory Rate, Body Temperature, Limb Movement, and more.</a:t>
          </a:r>
          <a:endParaRPr lang="en-US"/>
        </a:p>
      </dgm:t>
    </dgm:pt>
    <dgm:pt modelId="{BF85D1C5-C175-4AD2-816D-20BB9A7997C6}" type="parTrans" cxnId="{973C4B0F-8942-4CA6-A957-F80FBD40AD06}">
      <dgm:prSet/>
      <dgm:spPr/>
    </dgm:pt>
    <dgm:pt modelId="{F3F6A12D-A535-492A-98C3-7C84195E4B0D}" type="sibTrans" cxnId="{973C4B0F-8942-4CA6-A957-F80FBD40AD06}">
      <dgm:prSet phldrT="3"/>
      <dgm:spPr/>
      <dgm:t>
        <a:bodyPr/>
        <a:lstStyle/>
        <a:p>
          <a:endParaRPr lang="en-US"/>
        </a:p>
      </dgm:t>
    </dgm:pt>
    <dgm:pt modelId="{8595135C-88B5-4EF4-8096-0C92C0EA14E7}">
      <dgm:prSet phldr="0"/>
      <dgm:spPr/>
      <dgm:t>
        <a:bodyPr/>
        <a:lstStyle/>
        <a:p>
          <a:pPr>
            <a:defRPr b="1"/>
          </a:pPr>
          <a:r>
            <a:rPr lang="en-US" b="1"/>
            <a:t>RECEIVE STRESS PREDICTION RESULTS</a:t>
          </a:r>
          <a:r>
            <a:rPr lang="en-US" b="0"/>
            <a:t> generated by the Artificial Neural Network (ANN) model to monitor and manage stress levels.</a:t>
          </a:r>
          <a:endParaRPr lang="en-US"/>
        </a:p>
      </dgm:t>
    </dgm:pt>
    <dgm:pt modelId="{5108D0C6-8F2F-4E94-95B5-141A1EE17938}" type="parTrans" cxnId="{12B45017-DAFD-44A4-9676-B9FB9399DFBA}">
      <dgm:prSet/>
      <dgm:spPr/>
    </dgm:pt>
    <dgm:pt modelId="{1A170134-519E-4B9B-B61B-0C6AE7D5FFA3}" type="sibTrans" cxnId="{12B45017-DAFD-44A4-9676-B9FB9399DFBA}">
      <dgm:prSet phldrT="4"/>
      <dgm:spPr/>
      <dgm:t>
        <a:bodyPr/>
        <a:lstStyle/>
        <a:p>
          <a:endParaRPr lang="en-US"/>
        </a:p>
      </dgm:t>
    </dgm:pt>
    <dgm:pt modelId="{1AAF382E-989D-4638-A945-CDD5EDA1F224}">
      <dgm:prSet phldr="0"/>
      <dgm:spPr/>
      <dgm:t>
        <a:bodyPr/>
        <a:lstStyle/>
        <a:p>
          <a:pPr>
            <a:defRPr b="1"/>
          </a:pPr>
          <a:r>
            <a:rPr lang="en-US" b="1"/>
            <a:t>VIEW PAST PREDICTIONS</a:t>
          </a:r>
          <a:r>
            <a:rPr lang="en-US" b="0"/>
            <a:t> and health data, providing insights into your stress patterns over time.</a:t>
          </a:r>
          <a:endParaRPr lang="en-US"/>
        </a:p>
      </dgm:t>
    </dgm:pt>
    <dgm:pt modelId="{673787BC-0DB8-4D3F-A8A4-8F164B0BA0EE}" type="parTrans" cxnId="{5EF348BF-7112-40AF-8033-BD9858FF55D2}">
      <dgm:prSet/>
      <dgm:spPr/>
    </dgm:pt>
    <dgm:pt modelId="{F41A28CF-85D4-472D-BD74-806723BF3811}" type="sibTrans" cxnId="{5EF348BF-7112-40AF-8033-BD9858FF55D2}">
      <dgm:prSet phldrT="5"/>
      <dgm:spPr/>
      <dgm:t>
        <a:bodyPr/>
        <a:lstStyle/>
        <a:p>
          <a:endParaRPr lang="en-US"/>
        </a:p>
      </dgm:t>
    </dgm:pt>
    <dgm:pt modelId="{98BB70D4-23B3-4F5F-ADD2-D528C1D98897}" type="pres">
      <dgm:prSet presAssocID="{C0843B04-9372-42DB-8772-772F3D475E92}" presName="diagram" presStyleCnt="0">
        <dgm:presLayoutVars>
          <dgm:dir/>
          <dgm:resizeHandles val="exact"/>
        </dgm:presLayoutVars>
      </dgm:prSet>
      <dgm:spPr/>
    </dgm:pt>
    <dgm:pt modelId="{CCE853A1-F8B2-4269-8422-AC52E5A41D3E}" type="pres">
      <dgm:prSet presAssocID="{A63D768C-0E9A-401D-A7AD-65EAC71A4547}" presName="node" presStyleLbl="node1" presStyleIdx="0" presStyleCnt="5">
        <dgm:presLayoutVars>
          <dgm:bulletEnabled val="1"/>
        </dgm:presLayoutVars>
      </dgm:prSet>
      <dgm:spPr/>
    </dgm:pt>
    <dgm:pt modelId="{48889829-8B23-410E-B2B6-608D24694D24}" type="pres">
      <dgm:prSet presAssocID="{24C740F0-40F6-4B50-8BF9-094A736B6D28}" presName="sibTrans" presStyleCnt="0"/>
      <dgm:spPr/>
    </dgm:pt>
    <dgm:pt modelId="{27F69BB2-3AE1-47AC-8DF9-8E86A0563AA0}" type="pres">
      <dgm:prSet presAssocID="{CA36B03F-E8EF-40A4-9A27-2E60D1AFFA17}" presName="node" presStyleLbl="node1" presStyleIdx="1" presStyleCnt="5">
        <dgm:presLayoutVars>
          <dgm:bulletEnabled val="1"/>
        </dgm:presLayoutVars>
      </dgm:prSet>
      <dgm:spPr/>
    </dgm:pt>
    <dgm:pt modelId="{82F59EFF-A120-469F-8CAC-8DC2BC1D0E97}" type="pres">
      <dgm:prSet presAssocID="{4A17CC39-D424-48E2-9593-316568463C86}" presName="sibTrans" presStyleCnt="0"/>
      <dgm:spPr/>
    </dgm:pt>
    <dgm:pt modelId="{3D95543F-A61F-4DC5-B50D-9A52C308700D}" type="pres">
      <dgm:prSet presAssocID="{2FA05EF5-1E11-4E60-830F-6A989D9392CE}" presName="node" presStyleLbl="node1" presStyleIdx="2" presStyleCnt="5">
        <dgm:presLayoutVars>
          <dgm:bulletEnabled val="1"/>
        </dgm:presLayoutVars>
      </dgm:prSet>
      <dgm:spPr/>
    </dgm:pt>
    <dgm:pt modelId="{0227AA57-0401-4640-AD74-1A2085F12D2B}" type="pres">
      <dgm:prSet presAssocID="{F3F6A12D-A535-492A-98C3-7C84195E4B0D}" presName="sibTrans" presStyleCnt="0"/>
      <dgm:spPr/>
    </dgm:pt>
    <dgm:pt modelId="{6B810667-B6B2-480F-916A-3C264A68E34E}" type="pres">
      <dgm:prSet presAssocID="{8595135C-88B5-4EF4-8096-0C92C0EA14E7}" presName="node" presStyleLbl="node1" presStyleIdx="3" presStyleCnt="5">
        <dgm:presLayoutVars>
          <dgm:bulletEnabled val="1"/>
        </dgm:presLayoutVars>
      </dgm:prSet>
      <dgm:spPr/>
    </dgm:pt>
    <dgm:pt modelId="{20A4BB0A-F8B0-4182-A053-D40DBEA11776}" type="pres">
      <dgm:prSet presAssocID="{1A170134-519E-4B9B-B61B-0C6AE7D5FFA3}" presName="sibTrans" presStyleCnt="0"/>
      <dgm:spPr/>
    </dgm:pt>
    <dgm:pt modelId="{88C2A0A0-50AA-4530-9F31-4F9A15849228}" type="pres">
      <dgm:prSet presAssocID="{1AAF382E-989D-4638-A945-CDD5EDA1F224}" presName="node" presStyleLbl="node1" presStyleIdx="4" presStyleCnt="5">
        <dgm:presLayoutVars>
          <dgm:bulletEnabled val="1"/>
        </dgm:presLayoutVars>
      </dgm:prSet>
      <dgm:spPr/>
    </dgm:pt>
  </dgm:ptLst>
  <dgm:cxnLst>
    <dgm:cxn modelId="{973C4B0F-8942-4CA6-A957-F80FBD40AD06}" srcId="{C0843B04-9372-42DB-8772-772F3D475E92}" destId="{2FA05EF5-1E11-4E60-830F-6A989D9392CE}" srcOrd="2" destOrd="0" parTransId="{BF85D1C5-C175-4AD2-816D-20BB9A7997C6}" sibTransId="{F3F6A12D-A535-492A-98C3-7C84195E4B0D}"/>
    <dgm:cxn modelId="{2589E515-9004-49ED-9710-8EF846C447D0}" type="presOf" srcId="{C0843B04-9372-42DB-8772-772F3D475E92}" destId="{98BB70D4-23B3-4F5F-ADD2-D528C1D98897}" srcOrd="0" destOrd="0" presId="urn:microsoft.com/office/officeart/2005/8/layout/default"/>
    <dgm:cxn modelId="{8BDB4816-E15D-4917-9B83-E60EC620CE07}" type="presOf" srcId="{1AAF382E-989D-4638-A945-CDD5EDA1F224}" destId="{88C2A0A0-50AA-4530-9F31-4F9A15849228}" srcOrd="0" destOrd="0" presId="urn:microsoft.com/office/officeart/2005/8/layout/default"/>
    <dgm:cxn modelId="{12B45017-DAFD-44A4-9676-B9FB9399DFBA}" srcId="{C0843B04-9372-42DB-8772-772F3D475E92}" destId="{8595135C-88B5-4EF4-8096-0C92C0EA14E7}" srcOrd="3" destOrd="0" parTransId="{5108D0C6-8F2F-4E94-95B5-141A1EE17938}" sibTransId="{1A170134-519E-4B9B-B61B-0C6AE7D5FFA3}"/>
    <dgm:cxn modelId="{55A13538-5C6E-45C9-A4FE-8523C106DA70}" srcId="{C0843B04-9372-42DB-8772-772F3D475E92}" destId="{CA36B03F-E8EF-40A4-9A27-2E60D1AFFA17}" srcOrd="1" destOrd="0" parTransId="{F40C9201-02DE-4C71-8C40-1B1A8E971539}" sibTransId="{4A17CC39-D424-48E2-9593-316568463C86}"/>
    <dgm:cxn modelId="{C0874A3B-4334-44DF-96E0-060BDDB29445}" type="presOf" srcId="{8595135C-88B5-4EF4-8096-0C92C0EA14E7}" destId="{6B810667-B6B2-480F-916A-3C264A68E34E}" srcOrd="0" destOrd="0" presId="urn:microsoft.com/office/officeart/2005/8/layout/default"/>
    <dgm:cxn modelId="{0D6B1189-EBEF-4101-9A5A-D59D3C584B93}" srcId="{C0843B04-9372-42DB-8772-772F3D475E92}" destId="{A63D768C-0E9A-401D-A7AD-65EAC71A4547}" srcOrd="0" destOrd="0" parTransId="{890081F3-A942-4864-918D-CFA5F4AF8BF1}" sibTransId="{24C740F0-40F6-4B50-8BF9-094A736B6D28}"/>
    <dgm:cxn modelId="{787D2B92-E2BA-48C9-9D41-C48931117809}" type="presOf" srcId="{2FA05EF5-1E11-4E60-830F-6A989D9392CE}" destId="{3D95543F-A61F-4DC5-B50D-9A52C308700D}" srcOrd="0" destOrd="0" presId="urn:microsoft.com/office/officeart/2005/8/layout/default"/>
    <dgm:cxn modelId="{5EF348BF-7112-40AF-8033-BD9858FF55D2}" srcId="{C0843B04-9372-42DB-8772-772F3D475E92}" destId="{1AAF382E-989D-4638-A945-CDD5EDA1F224}" srcOrd="4" destOrd="0" parTransId="{673787BC-0DB8-4D3F-A8A4-8F164B0BA0EE}" sibTransId="{F41A28CF-85D4-472D-BD74-806723BF3811}"/>
    <dgm:cxn modelId="{851799CC-E30F-4F57-AE16-E00C45536892}" type="presOf" srcId="{A63D768C-0E9A-401D-A7AD-65EAC71A4547}" destId="{CCE853A1-F8B2-4269-8422-AC52E5A41D3E}" srcOrd="0" destOrd="0" presId="urn:microsoft.com/office/officeart/2005/8/layout/default"/>
    <dgm:cxn modelId="{89857CF8-15AC-4CB3-8832-12415F177325}" type="presOf" srcId="{CA36B03F-E8EF-40A4-9A27-2E60D1AFFA17}" destId="{27F69BB2-3AE1-47AC-8DF9-8E86A0563AA0}" srcOrd="0" destOrd="0" presId="urn:microsoft.com/office/officeart/2005/8/layout/default"/>
    <dgm:cxn modelId="{4D4699C9-5162-4017-856C-0CBEA095AAEE}" type="presParOf" srcId="{98BB70D4-23B3-4F5F-ADD2-D528C1D98897}" destId="{CCE853A1-F8B2-4269-8422-AC52E5A41D3E}" srcOrd="0" destOrd="0" presId="urn:microsoft.com/office/officeart/2005/8/layout/default"/>
    <dgm:cxn modelId="{6F038C60-BF13-450E-ADC9-EA5DFFD8F74B}" type="presParOf" srcId="{98BB70D4-23B3-4F5F-ADD2-D528C1D98897}" destId="{48889829-8B23-410E-B2B6-608D24694D24}" srcOrd="1" destOrd="0" presId="urn:microsoft.com/office/officeart/2005/8/layout/default"/>
    <dgm:cxn modelId="{3652370E-70BA-48DE-9139-2E136C07136D}" type="presParOf" srcId="{98BB70D4-23B3-4F5F-ADD2-D528C1D98897}" destId="{27F69BB2-3AE1-47AC-8DF9-8E86A0563AA0}" srcOrd="2" destOrd="0" presId="urn:microsoft.com/office/officeart/2005/8/layout/default"/>
    <dgm:cxn modelId="{BE14E2E3-55AC-44E7-A2DD-D130CDCF0015}" type="presParOf" srcId="{98BB70D4-23B3-4F5F-ADD2-D528C1D98897}" destId="{82F59EFF-A120-469F-8CAC-8DC2BC1D0E97}" srcOrd="3" destOrd="0" presId="urn:microsoft.com/office/officeart/2005/8/layout/default"/>
    <dgm:cxn modelId="{EC24A125-DC82-438E-AD6B-1D9D40D54AB3}" type="presParOf" srcId="{98BB70D4-23B3-4F5F-ADD2-D528C1D98897}" destId="{3D95543F-A61F-4DC5-B50D-9A52C308700D}" srcOrd="4" destOrd="0" presId="urn:microsoft.com/office/officeart/2005/8/layout/default"/>
    <dgm:cxn modelId="{AD5A99F1-B6D6-46E4-BB1E-D346BA46B54E}" type="presParOf" srcId="{98BB70D4-23B3-4F5F-ADD2-D528C1D98897}" destId="{0227AA57-0401-4640-AD74-1A2085F12D2B}" srcOrd="5" destOrd="0" presId="urn:microsoft.com/office/officeart/2005/8/layout/default"/>
    <dgm:cxn modelId="{47A57747-E17C-4EFC-9F73-0F386C02F48C}" type="presParOf" srcId="{98BB70D4-23B3-4F5F-ADD2-D528C1D98897}" destId="{6B810667-B6B2-480F-916A-3C264A68E34E}" srcOrd="6" destOrd="0" presId="urn:microsoft.com/office/officeart/2005/8/layout/default"/>
    <dgm:cxn modelId="{5D4E970F-3017-41A6-B42D-EF483A7445DF}" type="presParOf" srcId="{98BB70D4-23B3-4F5F-ADD2-D528C1D98897}" destId="{20A4BB0A-F8B0-4182-A053-D40DBEA11776}" srcOrd="7" destOrd="0" presId="urn:microsoft.com/office/officeart/2005/8/layout/default"/>
    <dgm:cxn modelId="{D87D1D65-207C-42F8-8694-EBDE7E0A81BF}" type="presParOf" srcId="{98BB70D4-23B3-4F5F-ADD2-D528C1D98897}" destId="{88C2A0A0-50AA-4530-9F31-4F9A15849228}" srcOrd="8" destOrd="0" presId="urn:microsoft.com/office/officeart/2005/8/layout/defaul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492483A-2874-4C2B-AAC8-2CF95E720EC7}" type="doc">
      <dgm:prSet loTypeId="urn:microsoft.com/office/officeart/2005/8/layout/lProcess2" loCatId="list" qsTypeId="urn:microsoft.com/office/officeart/2005/8/quickstyle/simple1" qsCatId="simple" csTypeId="urn:microsoft.com/office/officeart/2005/8/colors/colorful1" csCatId="colorful" phldr="1"/>
      <dgm:spPr/>
      <dgm:t>
        <a:bodyPr/>
        <a:lstStyle/>
        <a:p>
          <a:endParaRPr lang="en-US"/>
        </a:p>
      </dgm:t>
    </dgm:pt>
    <dgm:pt modelId="{CA61A491-3D23-4EB0-961B-D1F74DCABA36}">
      <dgm:prSet phldrT="[Text]" phldr="0"/>
      <dgm:spPr/>
      <dgm:t>
        <a:bodyPr/>
        <a:lstStyle/>
        <a:p>
          <a:pPr rtl="0"/>
          <a:r>
            <a:rPr lang="en-US" b="1">
              <a:latin typeface="Times New Roman"/>
              <a:cs typeface="Times New Roman"/>
            </a:rPr>
            <a:t>Milestone 01:</a:t>
          </a:r>
          <a:r>
            <a:rPr lang="en-US">
              <a:latin typeface="Times New Roman"/>
              <a:cs typeface="Times New Roman"/>
            </a:rPr>
            <a:t>    Data Preprocessing</a:t>
          </a:r>
        </a:p>
      </dgm:t>
    </dgm:pt>
    <dgm:pt modelId="{ABCFF277-835D-4814-BF1D-9A9436E1D2A8}" type="parTrans" cxnId="{351928A0-315A-4CB2-9BB3-89EB78C8335C}">
      <dgm:prSet/>
      <dgm:spPr/>
      <dgm:t>
        <a:bodyPr/>
        <a:lstStyle/>
        <a:p>
          <a:endParaRPr lang="en-US"/>
        </a:p>
      </dgm:t>
    </dgm:pt>
    <dgm:pt modelId="{A55C5D41-BB41-4A10-8853-2D3FC401817F}" type="sibTrans" cxnId="{351928A0-315A-4CB2-9BB3-89EB78C8335C}">
      <dgm:prSet/>
      <dgm:spPr/>
      <dgm:t>
        <a:bodyPr/>
        <a:lstStyle/>
        <a:p>
          <a:endParaRPr lang="en-US"/>
        </a:p>
      </dgm:t>
    </dgm:pt>
    <dgm:pt modelId="{AF6863C0-EBF2-4980-B644-1CEBD688888E}">
      <dgm:prSet phldrT="[Text]" phldr="0"/>
      <dgm:spPr/>
      <dgm:t>
        <a:bodyPr/>
        <a:lstStyle/>
        <a:p>
          <a:pPr rtl="0"/>
          <a:r>
            <a:rPr lang="en-US" b="1">
              <a:latin typeface="Times New Roman"/>
              <a:cs typeface="Times New Roman"/>
            </a:rPr>
            <a:t>Data Cleaning and Preparation:</a:t>
          </a:r>
          <a:r>
            <a:rPr lang="en-US">
              <a:latin typeface="Times New Roman"/>
              <a:cs typeface="Times New Roman"/>
            </a:rPr>
            <a:t> Preprocessed and cleaned the data to ensure accurate analysis.</a:t>
          </a:r>
        </a:p>
      </dgm:t>
    </dgm:pt>
    <dgm:pt modelId="{EC468874-E0AC-4358-A995-1CE6412D371F}" type="parTrans" cxnId="{EFC974BC-CB66-4619-92C8-851FE2929FA0}">
      <dgm:prSet/>
      <dgm:spPr/>
      <dgm:t>
        <a:bodyPr/>
        <a:lstStyle/>
        <a:p>
          <a:endParaRPr lang="en-US"/>
        </a:p>
      </dgm:t>
    </dgm:pt>
    <dgm:pt modelId="{EA9A5946-F7D4-4B5E-A951-07E84D84737D}" type="sibTrans" cxnId="{EFC974BC-CB66-4619-92C8-851FE2929FA0}">
      <dgm:prSet/>
      <dgm:spPr/>
      <dgm:t>
        <a:bodyPr/>
        <a:lstStyle/>
        <a:p>
          <a:endParaRPr lang="en-US"/>
        </a:p>
      </dgm:t>
    </dgm:pt>
    <dgm:pt modelId="{239CF563-BE42-498D-8BE7-4421B8E10033}">
      <dgm:prSet phldrT="[Text]" phldr="0"/>
      <dgm:spPr/>
      <dgm:t>
        <a:bodyPr/>
        <a:lstStyle/>
        <a:p>
          <a:pPr rtl="0"/>
          <a:r>
            <a:rPr lang="en-US" b="1">
              <a:latin typeface="Times New Roman"/>
              <a:cs typeface="Times New Roman"/>
            </a:rPr>
            <a:t>Visualizations:</a:t>
          </a:r>
          <a:r>
            <a:rPr lang="en-US">
              <a:latin typeface="Times New Roman"/>
              <a:cs typeface="Times New Roman"/>
            </a:rPr>
            <a:t> Utilized tools like bar charts, correlation matrices, and pair plots to explore relationships among variables.</a:t>
          </a:r>
        </a:p>
      </dgm:t>
    </dgm:pt>
    <dgm:pt modelId="{E109C930-FA78-4052-A2B3-02606779ECD1}" type="parTrans" cxnId="{0959A74D-2445-4BCC-9C31-372F0562F118}">
      <dgm:prSet/>
      <dgm:spPr/>
      <dgm:t>
        <a:bodyPr/>
        <a:lstStyle/>
        <a:p>
          <a:endParaRPr lang="en-US"/>
        </a:p>
      </dgm:t>
    </dgm:pt>
    <dgm:pt modelId="{AE4CE437-48A3-4EFA-B789-6B277B703784}" type="sibTrans" cxnId="{0959A74D-2445-4BCC-9C31-372F0562F118}">
      <dgm:prSet/>
      <dgm:spPr/>
      <dgm:t>
        <a:bodyPr/>
        <a:lstStyle/>
        <a:p>
          <a:endParaRPr lang="en-US"/>
        </a:p>
      </dgm:t>
    </dgm:pt>
    <dgm:pt modelId="{90689FFF-1C7C-44D7-BE72-E9748CC05A74}">
      <dgm:prSet phldrT="[Text]" phldr="0"/>
      <dgm:spPr/>
      <dgm:t>
        <a:bodyPr/>
        <a:lstStyle/>
        <a:p>
          <a:pPr rtl="0"/>
          <a:r>
            <a:rPr lang="en-US" b="1">
              <a:latin typeface="Times New Roman"/>
              <a:cs typeface="Times New Roman"/>
            </a:rPr>
            <a:t>Milestone 02:</a:t>
          </a:r>
          <a:r>
            <a:rPr lang="en-US">
              <a:latin typeface="Times New Roman"/>
              <a:cs typeface="Times New Roman"/>
            </a:rPr>
            <a:t>  ANN Model Design</a:t>
          </a:r>
        </a:p>
      </dgm:t>
    </dgm:pt>
    <dgm:pt modelId="{0CC1A45E-183E-401A-9947-80CB64242113}" type="parTrans" cxnId="{BBBB8ADB-7924-414A-9587-2C3863F7545E}">
      <dgm:prSet/>
      <dgm:spPr/>
      <dgm:t>
        <a:bodyPr/>
        <a:lstStyle/>
        <a:p>
          <a:endParaRPr lang="en-US"/>
        </a:p>
      </dgm:t>
    </dgm:pt>
    <dgm:pt modelId="{EF4140AA-8D26-44C9-BC45-9A82B42BE347}" type="sibTrans" cxnId="{BBBB8ADB-7924-414A-9587-2C3863F7545E}">
      <dgm:prSet/>
      <dgm:spPr/>
      <dgm:t>
        <a:bodyPr/>
        <a:lstStyle/>
        <a:p>
          <a:endParaRPr lang="en-US"/>
        </a:p>
      </dgm:t>
    </dgm:pt>
    <dgm:pt modelId="{EAE396A8-4F0F-4BA2-9ED6-0896A1082085}">
      <dgm:prSet phldrT="[Text]" phldr="0"/>
      <dgm:spPr/>
      <dgm:t>
        <a:bodyPr/>
        <a:lstStyle/>
        <a:p>
          <a:pPr rtl="0"/>
          <a:r>
            <a:rPr lang="en-US" b="1">
              <a:latin typeface="Times New Roman"/>
              <a:cs typeface="Times New Roman"/>
            </a:rPr>
            <a:t>Model Structure:</a:t>
          </a:r>
          <a:r>
            <a:rPr lang="en-US">
              <a:latin typeface="Times New Roman"/>
              <a:cs typeface="Times New Roman"/>
            </a:rPr>
            <a:t> Designed the ANN model with specific layers tailored to the input parameters, enabling precise stress level predictions.</a:t>
          </a:r>
        </a:p>
      </dgm:t>
    </dgm:pt>
    <dgm:pt modelId="{14995CA1-CB54-47A3-9AB1-44C5FCFE5450}" type="parTrans" cxnId="{431F5CF5-0A2D-48AC-920C-773360DDE1A7}">
      <dgm:prSet/>
      <dgm:spPr/>
      <dgm:t>
        <a:bodyPr/>
        <a:lstStyle/>
        <a:p>
          <a:endParaRPr lang="en-US"/>
        </a:p>
      </dgm:t>
    </dgm:pt>
    <dgm:pt modelId="{AA0624D9-2A5F-4104-B9E0-A26E1CC450F8}" type="sibTrans" cxnId="{431F5CF5-0A2D-48AC-920C-773360DDE1A7}">
      <dgm:prSet/>
      <dgm:spPr/>
      <dgm:t>
        <a:bodyPr/>
        <a:lstStyle/>
        <a:p>
          <a:endParaRPr lang="en-US"/>
        </a:p>
      </dgm:t>
    </dgm:pt>
    <dgm:pt modelId="{147974D1-6B54-45E0-90E7-2BC860E6441A}">
      <dgm:prSet phldrT="[Text]" phldr="0"/>
      <dgm:spPr/>
      <dgm:t>
        <a:bodyPr/>
        <a:lstStyle/>
        <a:p>
          <a:pPr rtl="0"/>
          <a:r>
            <a:rPr lang="en-US" b="1">
              <a:latin typeface="Times New Roman"/>
              <a:cs typeface="Times New Roman"/>
            </a:rPr>
            <a:t>Performance Metrics:</a:t>
          </a:r>
          <a:r>
            <a:rPr lang="en-US">
              <a:latin typeface="Times New Roman"/>
              <a:cs typeface="Times New Roman"/>
            </a:rPr>
            <a:t> Visualized the training process using metrics such as accuracy and loss to monitor model performance.</a:t>
          </a:r>
        </a:p>
      </dgm:t>
    </dgm:pt>
    <dgm:pt modelId="{830FB709-F6E2-478D-80AB-DEE622A747C4}" type="parTrans" cxnId="{6C0E912F-9A69-452A-A168-45BAE89A1EC1}">
      <dgm:prSet/>
      <dgm:spPr/>
      <dgm:t>
        <a:bodyPr/>
        <a:lstStyle/>
        <a:p>
          <a:endParaRPr lang="en-US"/>
        </a:p>
      </dgm:t>
    </dgm:pt>
    <dgm:pt modelId="{ACA64611-2165-49F1-B9EF-89B41EE68CC8}" type="sibTrans" cxnId="{6C0E912F-9A69-452A-A168-45BAE89A1EC1}">
      <dgm:prSet/>
      <dgm:spPr/>
      <dgm:t>
        <a:bodyPr/>
        <a:lstStyle/>
        <a:p>
          <a:endParaRPr lang="en-US"/>
        </a:p>
      </dgm:t>
    </dgm:pt>
    <dgm:pt modelId="{6ECCF271-713F-41AC-B43B-15D29BD24A7C}">
      <dgm:prSet phldr="0"/>
      <dgm:spPr/>
      <dgm:t>
        <a:bodyPr/>
        <a:lstStyle/>
        <a:p>
          <a:pPr rtl="0"/>
          <a:r>
            <a:rPr lang="en-US" b="1">
              <a:latin typeface="Times New Roman"/>
              <a:cs typeface="Times New Roman"/>
            </a:rPr>
            <a:t>Milestone 04:</a:t>
          </a:r>
          <a:r>
            <a:rPr lang="en-US">
              <a:latin typeface="Times New Roman"/>
              <a:cs typeface="Times New Roman"/>
            </a:rPr>
            <a:t> Model Deployment</a:t>
          </a:r>
        </a:p>
      </dgm:t>
    </dgm:pt>
    <dgm:pt modelId="{3E67CC5D-95E6-4AEB-82C5-A39A9065640E}" type="parTrans" cxnId="{8360976B-2626-480C-932B-EAC5E53DBD57}">
      <dgm:prSet/>
      <dgm:spPr/>
    </dgm:pt>
    <dgm:pt modelId="{C4102CE9-70EF-4E28-9E21-2A012EC2AD1D}" type="sibTrans" cxnId="{8360976B-2626-480C-932B-EAC5E53DBD57}">
      <dgm:prSet/>
      <dgm:spPr/>
    </dgm:pt>
    <dgm:pt modelId="{66EE87F2-703F-44A9-8E03-FEA05611C74A}">
      <dgm:prSet phldr="0"/>
      <dgm:spPr/>
      <dgm:t>
        <a:bodyPr/>
        <a:lstStyle/>
        <a:p>
          <a:pPr algn="l" rtl="0"/>
          <a:r>
            <a:rPr lang="en-US" b="1">
              <a:latin typeface="Times New Roman"/>
              <a:cs typeface="Times New Roman"/>
            </a:rPr>
            <a:t>  Milestone 03:</a:t>
          </a:r>
          <a:r>
            <a:rPr lang="en-US">
              <a:latin typeface="Times New Roman"/>
              <a:cs typeface="Times New Roman"/>
            </a:rPr>
            <a:t>   Model Training and Visualization</a:t>
          </a:r>
        </a:p>
      </dgm:t>
    </dgm:pt>
    <dgm:pt modelId="{1EB57DAC-55AA-4A4A-874B-AEF91414FAEA}" type="parTrans" cxnId="{1B2DF22D-A29F-4BB2-B37A-F23B6B8F6B31}">
      <dgm:prSet/>
      <dgm:spPr/>
    </dgm:pt>
    <dgm:pt modelId="{51648EBE-0D60-4B5C-B2C5-3F1EFA4A72C2}" type="sibTrans" cxnId="{1B2DF22D-A29F-4BB2-B37A-F23B6B8F6B31}">
      <dgm:prSet/>
      <dgm:spPr/>
    </dgm:pt>
    <dgm:pt modelId="{50B2493F-29BF-4AF4-A080-BC10F4118666}">
      <dgm:prSet phldr="0"/>
      <dgm:spPr/>
      <dgm:t>
        <a:bodyPr/>
        <a:lstStyle/>
        <a:p>
          <a:pPr rtl="0"/>
          <a:r>
            <a:rPr lang="en-US" b="1">
              <a:latin typeface="Times New Roman"/>
              <a:cs typeface="Times New Roman"/>
            </a:rPr>
            <a:t>Training:</a:t>
          </a:r>
          <a:r>
            <a:rPr lang="en-US">
              <a:latin typeface="Times New Roman"/>
              <a:cs typeface="Times New Roman"/>
            </a:rPr>
            <a:t> Trained the model on the dataset, optimizing hyperparameters.</a:t>
          </a:r>
        </a:p>
      </dgm:t>
    </dgm:pt>
    <dgm:pt modelId="{74C1047F-591C-4E51-A485-6A1604CF01F0}" type="parTrans" cxnId="{D0164977-4A69-4CC1-A155-E5110E54189B}">
      <dgm:prSet/>
      <dgm:spPr/>
    </dgm:pt>
    <dgm:pt modelId="{A7206D5D-6878-4F27-A2A0-EAA095E9379B}" type="sibTrans" cxnId="{D0164977-4A69-4CC1-A155-E5110E54189B}">
      <dgm:prSet/>
      <dgm:spPr/>
    </dgm:pt>
    <dgm:pt modelId="{7F046506-FCF3-4AE8-A0DC-214A8C7EDED9}">
      <dgm:prSet phldr="0"/>
      <dgm:spPr/>
      <dgm:t>
        <a:bodyPr/>
        <a:lstStyle/>
        <a:p>
          <a:pPr rtl="0"/>
          <a:r>
            <a:rPr lang="en-US" b="1">
              <a:latin typeface="Times New Roman"/>
              <a:cs typeface="Times New Roman"/>
            </a:rPr>
            <a:t>Integration:</a:t>
          </a:r>
          <a:r>
            <a:rPr lang="en-US">
              <a:latin typeface="Times New Roman"/>
              <a:cs typeface="Times New Roman"/>
            </a:rPr>
            <a:t> Deployed the ANN model within the Django application.</a:t>
          </a:r>
        </a:p>
      </dgm:t>
    </dgm:pt>
    <dgm:pt modelId="{A4EAA74C-94AF-4CB1-8986-7E4F0E1EA08D}" type="parTrans" cxnId="{FC078332-C40F-4E34-9C2F-718B3974B645}">
      <dgm:prSet/>
      <dgm:spPr/>
    </dgm:pt>
    <dgm:pt modelId="{640C43B0-9A4C-4FDC-BAF8-9208A7F0061D}" type="sibTrans" cxnId="{FC078332-C40F-4E34-9C2F-718B3974B645}">
      <dgm:prSet/>
      <dgm:spPr/>
    </dgm:pt>
    <dgm:pt modelId="{2B865F05-CDD5-4CFD-A81A-F5CB66A345FC}">
      <dgm:prSet phldr="0"/>
      <dgm:spPr/>
      <dgm:t>
        <a:bodyPr/>
        <a:lstStyle/>
        <a:p>
          <a:pPr rtl="0"/>
          <a:r>
            <a:rPr lang="en-US" b="1">
              <a:latin typeface="Times New Roman"/>
              <a:cs typeface="Times New Roman"/>
            </a:rPr>
            <a:t>User Experience:</a:t>
          </a:r>
          <a:r>
            <a:rPr lang="en-US">
              <a:latin typeface="Times New Roman"/>
              <a:cs typeface="Times New Roman"/>
            </a:rPr>
            <a:t> Ensured a seamless user experience where predictions are generated in real-time based on user inputs.</a:t>
          </a:r>
        </a:p>
      </dgm:t>
    </dgm:pt>
    <dgm:pt modelId="{67E2F3EC-B546-4315-BAE3-49322439741A}" type="parTrans" cxnId="{94E5CEEB-51C2-4C33-86D4-942F4249612A}">
      <dgm:prSet/>
      <dgm:spPr/>
    </dgm:pt>
    <dgm:pt modelId="{55917C3D-3F43-42BF-A02F-6B0BC27F562D}" type="sibTrans" cxnId="{94E5CEEB-51C2-4C33-86D4-942F4249612A}">
      <dgm:prSet/>
      <dgm:spPr/>
    </dgm:pt>
    <dgm:pt modelId="{8ADB1691-EBB9-4D80-A8C5-2B854DFF9FCA}" type="pres">
      <dgm:prSet presAssocID="{8492483A-2874-4C2B-AAC8-2CF95E720EC7}" presName="theList" presStyleCnt="0">
        <dgm:presLayoutVars>
          <dgm:dir/>
          <dgm:animLvl val="lvl"/>
          <dgm:resizeHandles val="exact"/>
        </dgm:presLayoutVars>
      </dgm:prSet>
      <dgm:spPr/>
    </dgm:pt>
    <dgm:pt modelId="{0CD41BE5-C2CC-4728-AEE0-14254B1381C2}" type="pres">
      <dgm:prSet presAssocID="{CA61A491-3D23-4EB0-961B-D1F74DCABA36}" presName="compNode" presStyleCnt="0"/>
      <dgm:spPr/>
    </dgm:pt>
    <dgm:pt modelId="{52C031C8-7742-4390-9216-7A2A63A85DFA}" type="pres">
      <dgm:prSet presAssocID="{CA61A491-3D23-4EB0-961B-D1F74DCABA36}" presName="aNode" presStyleLbl="bgShp" presStyleIdx="0" presStyleCnt="4"/>
      <dgm:spPr/>
    </dgm:pt>
    <dgm:pt modelId="{39302A3B-0FC5-4FF2-9B8B-030FB4AB12EA}" type="pres">
      <dgm:prSet presAssocID="{CA61A491-3D23-4EB0-961B-D1F74DCABA36}" presName="textNode" presStyleLbl="bgShp" presStyleIdx="0" presStyleCnt="4"/>
      <dgm:spPr/>
    </dgm:pt>
    <dgm:pt modelId="{02AECA31-ABC1-446F-919A-D589CADD12BD}" type="pres">
      <dgm:prSet presAssocID="{CA61A491-3D23-4EB0-961B-D1F74DCABA36}" presName="compChildNode" presStyleCnt="0"/>
      <dgm:spPr/>
    </dgm:pt>
    <dgm:pt modelId="{D670516B-ADE2-405C-8AFA-223FEF21A060}" type="pres">
      <dgm:prSet presAssocID="{CA61A491-3D23-4EB0-961B-D1F74DCABA36}" presName="theInnerList" presStyleCnt="0"/>
      <dgm:spPr/>
    </dgm:pt>
    <dgm:pt modelId="{BC3AB444-282E-4797-BCAB-9CE6AAF632CA}" type="pres">
      <dgm:prSet presAssocID="{AF6863C0-EBF2-4980-B644-1CEBD688888E}" presName="childNode" presStyleLbl="node1" presStyleIdx="0" presStyleCnt="7">
        <dgm:presLayoutVars>
          <dgm:bulletEnabled val="1"/>
        </dgm:presLayoutVars>
      </dgm:prSet>
      <dgm:spPr/>
    </dgm:pt>
    <dgm:pt modelId="{0E120A19-9F5C-44B4-A860-BDE98F055675}" type="pres">
      <dgm:prSet presAssocID="{AF6863C0-EBF2-4980-B644-1CEBD688888E}" presName="aSpace2" presStyleCnt="0"/>
      <dgm:spPr/>
    </dgm:pt>
    <dgm:pt modelId="{0D052E0B-6AA1-4C65-B118-0176D4E916CA}" type="pres">
      <dgm:prSet presAssocID="{239CF563-BE42-498D-8BE7-4421B8E10033}" presName="childNode" presStyleLbl="node1" presStyleIdx="1" presStyleCnt="7">
        <dgm:presLayoutVars>
          <dgm:bulletEnabled val="1"/>
        </dgm:presLayoutVars>
      </dgm:prSet>
      <dgm:spPr/>
    </dgm:pt>
    <dgm:pt modelId="{8B6C2025-1193-4F9D-AC2F-61E5E35439E0}" type="pres">
      <dgm:prSet presAssocID="{CA61A491-3D23-4EB0-961B-D1F74DCABA36}" presName="aSpace" presStyleCnt="0"/>
      <dgm:spPr/>
    </dgm:pt>
    <dgm:pt modelId="{85D5C325-E095-41FA-966C-1289CAECEA1A}" type="pres">
      <dgm:prSet presAssocID="{90689FFF-1C7C-44D7-BE72-E9748CC05A74}" presName="compNode" presStyleCnt="0"/>
      <dgm:spPr/>
    </dgm:pt>
    <dgm:pt modelId="{73DBCF74-6034-4DF4-B420-1BE1E0149856}" type="pres">
      <dgm:prSet presAssocID="{90689FFF-1C7C-44D7-BE72-E9748CC05A74}" presName="aNode" presStyleLbl="bgShp" presStyleIdx="1" presStyleCnt="4"/>
      <dgm:spPr/>
    </dgm:pt>
    <dgm:pt modelId="{569A1225-0CD4-4A37-BBAF-B193C7F8B4ED}" type="pres">
      <dgm:prSet presAssocID="{90689FFF-1C7C-44D7-BE72-E9748CC05A74}" presName="textNode" presStyleLbl="bgShp" presStyleIdx="1" presStyleCnt="4"/>
      <dgm:spPr/>
    </dgm:pt>
    <dgm:pt modelId="{C706B326-F9D5-4EFF-BE20-B72C614BD0DD}" type="pres">
      <dgm:prSet presAssocID="{90689FFF-1C7C-44D7-BE72-E9748CC05A74}" presName="compChildNode" presStyleCnt="0"/>
      <dgm:spPr/>
    </dgm:pt>
    <dgm:pt modelId="{5743630C-E2A7-45CB-B011-FE91C271C16D}" type="pres">
      <dgm:prSet presAssocID="{90689FFF-1C7C-44D7-BE72-E9748CC05A74}" presName="theInnerList" presStyleCnt="0"/>
      <dgm:spPr/>
    </dgm:pt>
    <dgm:pt modelId="{E0706431-CC00-46F1-884F-3C554432363F}" type="pres">
      <dgm:prSet presAssocID="{EAE396A8-4F0F-4BA2-9ED6-0896A1082085}" presName="childNode" presStyleLbl="node1" presStyleIdx="2" presStyleCnt="7">
        <dgm:presLayoutVars>
          <dgm:bulletEnabled val="1"/>
        </dgm:presLayoutVars>
      </dgm:prSet>
      <dgm:spPr/>
    </dgm:pt>
    <dgm:pt modelId="{EC0AD27D-4789-4FB8-A9E1-9ECC627515DF}" type="pres">
      <dgm:prSet presAssocID="{90689FFF-1C7C-44D7-BE72-E9748CC05A74}" presName="aSpace" presStyleCnt="0"/>
      <dgm:spPr/>
    </dgm:pt>
    <dgm:pt modelId="{CD9C8643-B248-4801-9B81-0DD1A4E34D15}" type="pres">
      <dgm:prSet presAssocID="{66EE87F2-703F-44A9-8E03-FEA05611C74A}" presName="compNode" presStyleCnt="0"/>
      <dgm:spPr/>
    </dgm:pt>
    <dgm:pt modelId="{EA2276FA-70E2-4068-9682-301CFF942898}" type="pres">
      <dgm:prSet presAssocID="{66EE87F2-703F-44A9-8E03-FEA05611C74A}" presName="aNode" presStyleLbl="bgShp" presStyleIdx="2" presStyleCnt="4"/>
      <dgm:spPr/>
    </dgm:pt>
    <dgm:pt modelId="{70BD3972-F8DB-417F-AB20-090C1C736664}" type="pres">
      <dgm:prSet presAssocID="{66EE87F2-703F-44A9-8E03-FEA05611C74A}" presName="textNode" presStyleLbl="bgShp" presStyleIdx="2" presStyleCnt="4"/>
      <dgm:spPr/>
    </dgm:pt>
    <dgm:pt modelId="{D8BA20A2-2196-44E2-ADBB-8BBB179E76DB}" type="pres">
      <dgm:prSet presAssocID="{66EE87F2-703F-44A9-8E03-FEA05611C74A}" presName="compChildNode" presStyleCnt="0"/>
      <dgm:spPr/>
    </dgm:pt>
    <dgm:pt modelId="{0F1C0C9B-7F56-447C-9A20-933BF7AF60CA}" type="pres">
      <dgm:prSet presAssocID="{66EE87F2-703F-44A9-8E03-FEA05611C74A}" presName="theInnerList" presStyleCnt="0"/>
      <dgm:spPr/>
    </dgm:pt>
    <dgm:pt modelId="{F3591FBA-8FF9-4227-98D0-591D60E91A01}" type="pres">
      <dgm:prSet presAssocID="{50B2493F-29BF-4AF4-A080-BC10F4118666}" presName="childNode" presStyleLbl="node1" presStyleIdx="3" presStyleCnt="7">
        <dgm:presLayoutVars>
          <dgm:bulletEnabled val="1"/>
        </dgm:presLayoutVars>
      </dgm:prSet>
      <dgm:spPr/>
    </dgm:pt>
    <dgm:pt modelId="{52BD213D-856D-4B9F-9F37-8339F535502E}" type="pres">
      <dgm:prSet presAssocID="{50B2493F-29BF-4AF4-A080-BC10F4118666}" presName="aSpace2" presStyleCnt="0"/>
      <dgm:spPr/>
    </dgm:pt>
    <dgm:pt modelId="{2C9C6F13-4608-4103-9AC0-BC0DB7D93483}" type="pres">
      <dgm:prSet presAssocID="{147974D1-6B54-45E0-90E7-2BC860E6441A}" presName="childNode" presStyleLbl="node1" presStyleIdx="4" presStyleCnt="7">
        <dgm:presLayoutVars>
          <dgm:bulletEnabled val="1"/>
        </dgm:presLayoutVars>
      </dgm:prSet>
      <dgm:spPr/>
    </dgm:pt>
    <dgm:pt modelId="{B24C6465-EC0C-4DBE-81B0-A8629A8EE1E0}" type="pres">
      <dgm:prSet presAssocID="{66EE87F2-703F-44A9-8E03-FEA05611C74A}" presName="aSpace" presStyleCnt="0"/>
      <dgm:spPr/>
    </dgm:pt>
    <dgm:pt modelId="{0D95D8A7-434E-45BF-A604-D0B39763EDD4}" type="pres">
      <dgm:prSet presAssocID="{6ECCF271-713F-41AC-B43B-15D29BD24A7C}" presName="compNode" presStyleCnt="0"/>
      <dgm:spPr/>
    </dgm:pt>
    <dgm:pt modelId="{2198EEA1-633A-43C5-A825-0B66B063634B}" type="pres">
      <dgm:prSet presAssocID="{6ECCF271-713F-41AC-B43B-15D29BD24A7C}" presName="aNode" presStyleLbl="bgShp" presStyleIdx="3" presStyleCnt="4"/>
      <dgm:spPr/>
    </dgm:pt>
    <dgm:pt modelId="{241C252F-29F6-4B5D-A84A-A916FD3EDDE3}" type="pres">
      <dgm:prSet presAssocID="{6ECCF271-713F-41AC-B43B-15D29BD24A7C}" presName="textNode" presStyleLbl="bgShp" presStyleIdx="3" presStyleCnt="4"/>
      <dgm:spPr/>
    </dgm:pt>
    <dgm:pt modelId="{BD6808AB-7E93-48B4-819C-05A22B28741C}" type="pres">
      <dgm:prSet presAssocID="{6ECCF271-713F-41AC-B43B-15D29BD24A7C}" presName="compChildNode" presStyleCnt="0"/>
      <dgm:spPr/>
    </dgm:pt>
    <dgm:pt modelId="{B56AD1F0-B6F6-4CE3-AA9B-9C4AE79A3187}" type="pres">
      <dgm:prSet presAssocID="{6ECCF271-713F-41AC-B43B-15D29BD24A7C}" presName="theInnerList" presStyleCnt="0"/>
      <dgm:spPr/>
    </dgm:pt>
    <dgm:pt modelId="{5EA8D5C7-FAD0-44A7-82CA-5609856A7F17}" type="pres">
      <dgm:prSet presAssocID="{7F046506-FCF3-4AE8-A0DC-214A8C7EDED9}" presName="childNode" presStyleLbl="node1" presStyleIdx="5" presStyleCnt="7">
        <dgm:presLayoutVars>
          <dgm:bulletEnabled val="1"/>
        </dgm:presLayoutVars>
      </dgm:prSet>
      <dgm:spPr/>
    </dgm:pt>
    <dgm:pt modelId="{885130E1-8A15-4A5C-886E-4A62AAF5ED15}" type="pres">
      <dgm:prSet presAssocID="{7F046506-FCF3-4AE8-A0DC-214A8C7EDED9}" presName="aSpace2" presStyleCnt="0"/>
      <dgm:spPr/>
    </dgm:pt>
    <dgm:pt modelId="{609DF578-BE18-44B6-868B-4B5E3D3AE82E}" type="pres">
      <dgm:prSet presAssocID="{2B865F05-CDD5-4CFD-A81A-F5CB66A345FC}" presName="childNode" presStyleLbl="node1" presStyleIdx="6" presStyleCnt="7">
        <dgm:presLayoutVars>
          <dgm:bulletEnabled val="1"/>
        </dgm:presLayoutVars>
      </dgm:prSet>
      <dgm:spPr/>
    </dgm:pt>
  </dgm:ptLst>
  <dgm:cxnLst>
    <dgm:cxn modelId="{EE8DBF1F-041B-45D6-AED3-BB779F0470D9}" type="presOf" srcId="{6ECCF271-713F-41AC-B43B-15D29BD24A7C}" destId="{241C252F-29F6-4B5D-A84A-A916FD3EDDE3}" srcOrd="1" destOrd="0" presId="urn:microsoft.com/office/officeart/2005/8/layout/lProcess2"/>
    <dgm:cxn modelId="{866B6D24-0B92-4872-B940-F35925E5D448}" type="presOf" srcId="{7F046506-FCF3-4AE8-A0DC-214A8C7EDED9}" destId="{5EA8D5C7-FAD0-44A7-82CA-5609856A7F17}" srcOrd="0" destOrd="0" presId="urn:microsoft.com/office/officeart/2005/8/layout/lProcess2"/>
    <dgm:cxn modelId="{76D1E625-5280-4917-BB0C-A1C68C53D891}" type="presOf" srcId="{CA61A491-3D23-4EB0-961B-D1F74DCABA36}" destId="{52C031C8-7742-4390-9216-7A2A63A85DFA}" srcOrd="0" destOrd="0" presId="urn:microsoft.com/office/officeart/2005/8/layout/lProcess2"/>
    <dgm:cxn modelId="{1B2DF22D-A29F-4BB2-B37A-F23B6B8F6B31}" srcId="{8492483A-2874-4C2B-AAC8-2CF95E720EC7}" destId="{66EE87F2-703F-44A9-8E03-FEA05611C74A}" srcOrd="2" destOrd="0" parTransId="{1EB57DAC-55AA-4A4A-874B-AEF91414FAEA}" sibTransId="{51648EBE-0D60-4B5C-B2C5-3F1EFA4A72C2}"/>
    <dgm:cxn modelId="{6C0E912F-9A69-452A-A168-45BAE89A1EC1}" srcId="{66EE87F2-703F-44A9-8E03-FEA05611C74A}" destId="{147974D1-6B54-45E0-90E7-2BC860E6441A}" srcOrd="1" destOrd="0" parTransId="{830FB709-F6E2-478D-80AB-DEE622A747C4}" sibTransId="{ACA64611-2165-49F1-B9EF-89B41EE68CC8}"/>
    <dgm:cxn modelId="{697E1832-6067-4CC5-97AA-73BD90585CD2}" type="presOf" srcId="{66EE87F2-703F-44A9-8E03-FEA05611C74A}" destId="{EA2276FA-70E2-4068-9682-301CFF942898}" srcOrd="0" destOrd="0" presId="urn:microsoft.com/office/officeart/2005/8/layout/lProcess2"/>
    <dgm:cxn modelId="{FC078332-C40F-4E34-9C2F-718B3974B645}" srcId="{6ECCF271-713F-41AC-B43B-15D29BD24A7C}" destId="{7F046506-FCF3-4AE8-A0DC-214A8C7EDED9}" srcOrd="0" destOrd="0" parTransId="{A4EAA74C-94AF-4CB1-8986-7E4F0E1EA08D}" sibTransId="{640C43B0-9A4C-4FDC-BAF8-9208A7F0061D}"/>
    <dgm:cxn modelId="{E3256039-4DBC-4A55-9112-ACB186D9D10D}" type="presOf" srcId="{239CF563-BE42-498D-8BE7-4421B8E10033}" destId="{0D052E0B-6AA1-4C65-B118-0176D4E916CA}" srcOrd="0" destOrd="0" presId="urn:microsoft.com/office/officeart/2005/8/layout/lProcess2"/>
    <dgm:cxn modelId="{CE761149-1C2F-4FB1-BA40-E02BC39347E2}" type="presOf" srcId="{66EE87F2-703F-44A9-8E03-FEA05611C74A}" destId="{70BD3972-F8DB-417F-AB20-090C1C736664}" srcOrd="1" destOrd="0" presId="urn:microsoft.com/office/officeart/2005/8/layout/lProcess2"/>
    <dgm:cxn modelId="{8360976B-2626-480C-932B-EAC5E53DBD57}" srcId="{8492483A-2874-4C2B-AAC8-2CF95E720EC7}" destId="{6ECCF271-713F-41AC-B43B-15D29BD24A7C}" srcOrd="3" destOrd="0" parTransId="{3E67CC5D-95E6-4AEB-82C5-A39A9065640E}" sibTransId="{C4102CE9-70EF-4E28-9E21-2A012EC2AD1D}"/>
    <dgm:cxn modelId="{0959A74D-2445-4BCC-9C31-372F0562F118}" srcId="{CA61A491-3D23-4EB0-961B-D1F74DCABA36}" destId="{239CF563-BE42-498D-8BE7-4421B8E10033}" srcOrd="1" destOrd="0" parTransId="{E109C930-FA78-4052-A2B3-02606779ECD1}" sibTransId="{AE4CE437-48A3-4EFA-B789-6B277B703784}"/>
    <dgm:cxn modelId="{DE5B6472-E6C0-4C73-90BC-BCFBD4128F6A}" type="presOf" srcId="{8492483A-2874-4C2B-AAC8-2CF95E720EC7}" destId="{8ADB1691-EBB9-4D80-A8C5-2B854DFF9FCA}" srcOrd="0" destOrd="0" presId="urn:microsoft.com/office/officeart/2005/8/layout/lProcess2"/>
    <dgm:cxn modelId="{98FC8673-6794-4714-8736-B1E5CD5CF08E}" type="presOf" srcId="{90689FFF-1C7C-44D7-BE72-E9748CC05A74}" destId="{569A1225-0CD4-4A37-BBAF-B193C7F8B4ED}" srcOrd="1" destOrd="0" presId="urn:microsoft.com/office/officeart/2005/8/layout/lProcess2"/>
    <dgm:cxn modelId="{04FFBA55-6644-4734-96E7-F5D79F7384D1}" type="presOf" srcId="{147974D1-6B54-45E0-90E7-2BC860E6441A}" destId="{2C9C6F13-4608-4103-9AC0-BC0DB7D93483}" srcOrd="0" destOrd="0" presId="urn:microsoft.com/office/officeart/2005/8/layout/lProcess2"/>
    <dgm:cxn modelId="{AD6F7276-C747-4C3D-8FBA-9CD4DD2684A3}" type="presOf" srcId="{50B2493F-29BF-4AF4-A080-BC10F4118666}" destId="{F3591FBA-8FF9-4227-98D0-591D60E91A01}" srcOrd="0" destOrd="0" presId="urn:microsoft.com/office/officeart/2005/8/layout/lProcess2"/>
    <dgm:cxn modelId="{D0164977-4A69-4CC1-A155-E5110E54189B}" srcId="{66EE87F2-703F-44A9-8E03-FEA05611C74A}" destId="{50B2493F-29BF-4AF4-A080-BC10F4118666}" srcOrd="0" destOrd="0" parTransId="{74C1047F-591C-4E51-A485-6A1604CF01F0}" sibTransId="{A7206D5D-6878-4F27-A2A0-EAA095E9379B}"/>
    <dgm:cxn modelId="{4EC3287A-2771-4297-8DE3-A260C00FF45F}" type="presOf" srcId="{CA61A491-3D23-4EB0-961B-D1F74DCABA36}" destId="{39302A3B-0FC5-4FF2-9B8B-030FB4AB12EA}" srcOrd="1" destOrd="0" presId="urn:microsoft.com/office/officeart/2005/8/layout/lProcess2"/>
    <dgm:cxn modelId="{13D01A93-DB56-4F58-8829-CA093169D3E4}" type="presOf" srcId="{AF6863C0-EBF2-4980-B644-1CEBD688888E}" destId="{BC3AB444-282E-4797-BCAB-9CE6AAF632CA}" srcOrd="0" destOrd="0" presId="urn:microsoft.com/office/officeart/2005/8/layout/lProcess2"/>
    <dgm:cxn modelId="{351928A0-315A-4CB2-9BB3-89EB78C8335C}" srcId="{8492483A-2874-4C2B-AAC8-2CF95E720EC7}" destId="{CA61A491-3D23-4EB0-961B-D1F74DCABA36}" srcOrd="0" destOrd="0" parTransId="{ABCFF277-835D-4814-BF1D-9A9436E1D2A8}" sibTransId="{A55C5D41-BB41-4A10-8853-2D3FC401817F}"/>
    <dgm:cxn modelId="{8D53A5A8-0D42-47FA-8E6B-16E8D84C2C74}" type="presOf" srcId="{2B865F05-CDD5-4CFD-A81A-F5CB66A345FC}" destId="{609DF578-BE18-44B6-868B-4B5E3D3AE82E}" srcOrd="0" destOrd="0" presId="urn:microsoft.com/office/officeart/2005/8/layout/lProcess2"/>
    <dgm:cxn modelId="{0AE14EAB-D4CB-4C6D-9D63-612106892885}" type="presOf" srcId="{90689FFF-1C7C-44D7-BE72-E9748CC05A74}" destId="{73DBCF74-6034-4DF4-B420-1BE1E0149856}" srcOrd="0" destOrd="0" presId="urn:microsoft.com/office/officeart/2005/8/layout/lProcess2"/>
    <dgm:cxn modelId="{EFC974BC-CB66-4619-92C8-851FE2929FA0}" srcId="{CA61A491-3D23-4EB0-961B-D1F74DCABA36}" destId="{AF6863C0-EBF2-4980-B644-1CEBD688888E}" srcOrd="0" destOrd="0" parTransId="{EC468874-E0AC-4358-A995-1CE6412D371F}" sibTransId="{EA9A5946-F7D4-4B5E-A951-07E84D84737D}"/>
    <dgm:cxn modelId="{BE9695C5-E512-4E22-9109-7AD67EE7DF1B}" type="presOf" srcId="{EAE396A8-4F0F-4BA2-9ED6-0896A1082085}" destId="{E0706431-CC00-46F1-884F-3C554432363F}" srcOrd="0" destOrd="0" presId="urn:microsoft.com/office/officeart/2005/8/layout/lProcess2"/>
    <dgm:cxn modelId="{BBBB8ADB-7924-414A-9587-2C3863F7545E}" srcId="{8492483A-2874-4C2B-AAC8-2CF95E720EC7}" destId="{90689FFF-1C7C-44D7-BE72-E9748CC05A74}" srcOrd="1" destOrd="0" parTransId="{0CC1A45E-183E-401A-9947-80CB64242113}" sibTransId="{EF4140AA-8D26-44C9-BC45-9A82B42BE347}"/>
    <dgm:cxn modelId="{568C28E7-25CE-4054-8A25-9B1F90A318BD}" type="presOf" srcId="{6ECCF271-713F-41AC-B43B-15D29BD24A7C}" destId="{2198EEA1-633A-43C5-A825-0B66B063634B}" srcOrd="0" destOrd="0" presId="urn:microsoft.com/office/officeart/2005/8/layout/lProcess2"/>
    <dgm:cxn modelId="{94E5CEEB-51C2-4C33-86D4-942F4249612A}" srcId="{6ECCF271-713F-41AC-B43B-15D29BD24A7C}" destId="{2B865F05-CDD5-4CFD-A81A-F5CB66A345FC}" srcOrd="1" destOrd="0" parTransId="{67E2F3EC-B546-4315-BAE3-49322439741A}" sibTransId="{55917C3D-3F43-42BF-A02F-6B0BC27F562D}"/>
    <dgm:cxn modelId="{431F5CF5-0A2D-48AC-920C-773360DDE1A7}" srcId="{90689FFF-1C7C-44D7-BE72-E9748CC05A74}" destId="{EAE396A8-4F0F-4BA2-9ED6-0896A1082085}" srcOrd="0" destOrd="0" parTransId="{14995CA1-CB54-47A3-9AB1-44C5FCFE5450}" sibTransId="{AA0624D9-2A5F-4104-B9E0-A26E1CC450F8}"/>
    <dgm:cxn modelId="{89E37E9B-8642-49E5-86CE-D1B89720A3C7}" type="presParOf" srcId="{8ADB1691-EBB9-4D80-A8C5-2B854DFF9FCA}" destId="{0CD41BE5-C2CC-4728-AEE0-14254B1381C2}" srcOrd="0" destOrd="0" presId="urn:microsoft.com/office/officeart/2005/8/layout/lProcess2"/>
    <dgm:cxn modelId="{ABFC48F2-26B7-4349-B699-F83F3FDA0EBC}" type="presParOf" srcId="{0CD41BE5-C2CC-4728-AEE0-14254B1381C2}" destId="{52C031C8-7742-4390-9216-7A2A63A85DFA}" srcOrd="0" destOrd="0" presId="urn:microsoft.com/office/officeart/2005/8/layout/lProcess2"/>
    <dgm:cxn modelId="{B287EC6B-141D-4504-9C7A-71D845504E2E}" type="presParOf" srcId="{0CD41BE5-C2CC-4728-AEE0-14254B1381C2}" destId="{39302A3B-0FC5-4FF2-9B8B-030FB4AB12EA}" srcOrd="1" destOrd="0" presId="urn:microsoft.com/office/officeart/2005/8/layout/lProcess2"/>
    <dgm:cxn modelId="{8A33C008-B98C-4052-A376-BF0F844D6578}" type="presParOf" srcId="{0CD41BE5-C2CC-4728-AEE0-14254B1381C2}" destId="{02AECA31-ABC1-446F-919A-D589CADD12BD}" srcOrd="2" destOrd="0" presId="urn:microsoft.com/office/officeart/2005/8/layout/lProcess2"/>
    <dgm:cxn modelId="{00B8D417-6684-4B56-B23D-A7BA3E883B33}" type="presParOf" srcId="{02AECA31-ABC1-446F-919A-D589CADD12BD}" destId="{D670516B-ADE2-405C-8AFA-223FEF21A060}" srcOrd="0" destOrd="0" presId="urn:microsoft.com/office/officeart/2005/8/layout/lProcess2"/>
    <dgm:cxn modelId="{3EDDBA30-1133-4FB2-BBFC-9FD994235420}" type="presParOf" srcId="{D670516B-ADE2-405C-8AFA-223FEF21A060}" destId="{BC3AB444-282E-4797-BCAB-9CE6AAF632CA}" srcOrd="0" destOrd="0" presId="urn:microsoft.com/office/officeart/2005/8/layout/lProcess2"/>
    <dgm:cxn modelId="{F8E651EC-701C-4174-B08E-C396D37DA36B}" type="presParOf" srcId="{D670516B-ADE2-405C-8AFA-223FEF21A060}" destId="{0E120A19-9F5C-44B4-A860-BDE98F055675}" srcOrd="1" destOrd="0" presId="urn:microsoft.com/office/officeart/2005/8/layout/lProcess2"/>
    <dgm:cxn modelId="{F7D33D70-5D18-4F6A-AD57-BC0104E2087D}" type="presParOf" srcId="{D670516B-ADE2-405C-8AFA-223FEF21A060}" destId="{0D052E0B-6AA1-4C65-B118-0176D4E916CA}" srcOrd="2" destOrd="0" presId="urn:microsoft.com/office/officeart/2005/8/layout/lProcess2"/>
    <dgm:cxn modelId="{4707F327-0BC7-436C-88DB-63870584D90A}" type="presParOf" srcId="{8ADB1691-EBB9-4D80-A8C5-2B854DFF9FCA}" destId="{8B6C2025-1193-4F9D-AC2F-61E5E35439E0}" srcOrd="1" destOrd="0" presId="urn:microsoft.com/office/officeart/2005/8/layout/lProcess2"/>
    <dgm:cxn modelId="{B8AB63C0-A4C9-4ECB-9C99-4E0268A87D89}" type="presParOf" srcId="{8ADB1691-EBB9-4D80-A8C5-2B854DFF9FCA}" destId="{85D5C325-E095-41FA-966C-1289CAECEA1A}" srcOrd="2" destOrd="0" presId="urn:microsoft.com/office/officeart/2005/8/layout/lProcess2"/>
    <dgm:cxn modelId="{EA0393BC-5BC8-400C-B608-3B8EF10430E1}" type="presParOf" srcId="{85D5C325-E095-41FA-966C-1289CAECEA1A}" destId="{73DBCF74-6034-4DF4-B420-1BE1E0149856}" srcOrd="0" destOrd="0" presId="urn:microsoft.com/office/officeart/2005/8/layout/lProcess2"/>
    <dgm:cxn modelId="{4AC1383C-BB12-4315-A10A-05A9E3FFA52D}" type="presParOf" srcId="{85D5C325-E095-41FA-966C-1289CAECEA1A}" destId="{569A1225-0CD4-4A37-BBAF-B193C7F8B4ED}" srcOrd="1" destOrd="0" presId="urn:microsoft.com/office/officeart/2005/8/layout/lProcess2"/>
    <dgm:cxn modelId="{5446D107-733C-4326-8033-5980A690B89A}" type="presParOf" srcId="{85D5C325-E095-41FA-966C-1289CAECEA1A}" destId="{C706B326-F9D5-4EFF-BE20-B72C614BD0DD}" srcOrd="2" destOrd="0" presId="urn:microsoft.com/office/officeart/2005/8/layout/lProcess2"/>
    <dgm:cxn modelId="{477FCA31-D45B-4624-B925-9583F1E23411}" type="presParOf" srcId="{C706B326-F9D5-4EFF-BE20-B72C614BD0DD}" destId="{5743630C-E2A7-45CB-B011-FE91C271C16D}" srcOrd="0" destOrd="0" presId="urn:microsoft.com/office/officeart/2005/8/layout/lProcess2"/>
    <dgm:cxn modelId="{83630B3B-D80A-4955-8B44-7BF7482466E1}" type="presParOf" srcId="{5743630C-E2A7-45CB-B011-FE91C271C16D}" destId="{E0706431-CC00-46F1-884F-3C554432363F}" srcOrd="0" destOrd="0" presId="urn:microsoft.com/office/officeart/2005/8/layout/lProcess2"/>
    <dgm:cxn modelId="{04DCD49A-FBA1-468C-B0AF-B5F54F6FA0F2}" type="presParOf" srcId="{8ADB1691-EBB9-4D80-A8C5-2B854DFF9FCA}" destId="{EC0AD27D-4789-4FB8-A9E1-9ECC627515DF}" srcOrd="3" destOrd="0" presId="urn:microsoft.com/office/officeart/2005/8/layout/lProcess2"/>
    <dgm:cxn modelId="{D84EBC76-2946-4FA4-A60A-48670D103961}" type="presParOf" srcId="{8ADB1691-EBB9-4D80-A8C5-2B854DFF9FCA}" destId="{CD9C8643-B248-4801-9B81-0DD1A4E34D15}" srcOrd="4" destOrd="0" presId="urn:microsoft.com/office/officeart/2005/8/layout/lProcess2"/>
    <dgm:cxn modelId="{2C08E8F2-E8CB-42B9-B914-2E5B433F87C5}" type="presParOf" srcId="{CD9C8643-B248-4801-9B81-0DD1A4E34D15}" destId="{EA2276FA-70E2-4068-9682-301CFF942898}" srcOrd="0" destOrd="0" presId="urn:microsoft.com/office/officeart/2005/8/layout/lProcess2"/>
    <dgm:cxn modelId="{8FFC033A-5998-4E2B-BACC-DB0F9955B3E7}" type="presParOf" srcId="{CD9C8643-B248-4801-9B81-0DD1A4E34D15}" destId="{70BD3972-F8DB-417F-AB20-090C1C736664}" srcOrd="1" destOrd="0" presId="urn:microsoft.com/office/officeart/2005/8/layout/lProcess2"/>
    <dgm:cxn modelId="{48C42229-9E6F-4F30-94A2-83C47C6A0A0F}" type="presParOf" srcId="{CD9C8643-B248-4801-9B81-0DD1A4E34D15}" destId="{D8BA20A2-2196-44E2-ADBB-8BBB179E76DB}" srcOrd="2" destOrd="0" presId="urn:microsoft.com/office/officeart/2005/8/layout/lProcess2"/>
    <dgm:cxn modelId="{3420EED4-A6D7-454D-A8FE-C4B6B55CEC18}" type="presParOf" srcId="{D8BA20A2-2196-44E2-ADBB-8BBB179E76DB}" destId="{0F1C0C9B-7F56-447C-9A20-933BF7AF60CA}" srcOrd="0" destOrd="0" presId="urn:microsoft.com/office/officeart/2005/8/layout/lProcess2"/>
    <dgm:cxn modelId="{7D396A2A-60B4-455E-8450-378A135ED411}" type="presParOf" srcId="{0F1C0C9B-7F56-447C-9A20-933BF7AF60CA}" destId="{F3591FBA-8FF9-4227-98D0-591D60E91A01}" srcOrd="0" destOrd="0" presId="urn:microsoft.com/office/officeart/2005/8/layout/lProcess2"/>
    <dgm:cxn modelId="{5C5C6EF0-81B1-41F5-A562-F1DF64BC3E47}" type="presParOf" srcId="{0F1C0C9B-7F56-447C-9A20-933BF7AF60CA}" destId="{52BD213D-856D-4B9F-9F37-8339F535502E}" srcOrd="1" destOrd="0" presId="urn:microsoft.com/office/officeart/2005/8/layout/lProcess2"/>
    <dgm:cxn modelId="{2E63684D-B333-48D6-BC04-2EB60E201045}" type="presParOf" srcId="{0F1C0C9B-7F56-447C-9A20-933BF7AF60CA}" destId="{2C9C6F13-4608-4103-9AC0-BC0DB7D93483}" srcOrd="2" destOrd="0" presId="urn:microsoft.com/office/officeart/2005/8/layout/lProcess2"/>
    <dgm:cxn modelId="{52DC534E-0764-4DB0-B262-E91828BAA563}" type="presParOf" srcId="{8ADB1691-EBB9-4D80-A8C5-2B854DFF9FCA}" destId="{B24C6465-EC0C-4DBE-81B0-A8629A8EE1E0}" srcOrd="5" destOrd="0" presId="urn:microsoft.com/office/officeart/2005/8/layout/lProcess2"/>
    <dgm:cxn modelId="{4C34EFA7-11FA-4E33-AE35-58451EDEAE63}" type="presParOf" srcId="{8ADB1691-EBB9-4D80-A8C5-2B854DFF9FCA}" destId="{0D95D8A7-434E-45BF-A604-D0B39763EDD4}" srcOrd="6" destOrd="0" presId="urn:microsoft.com/office/officeart/2005/8/layout/lProcess2"/>
    <dgm:cxn modelId="{99ACA06B-32F9-4461-8EF4-F9E558DAFCD9}" type="presParOf" srcId="{0D95D8A7-434E-45BF-A604-D0B39763EDD4}" destId="{2198EEA1-633A-43C5-A825-0B66B063634B}" srcOrd="0" destOrd="0" presId="urn:microsoft.com/office/officeart/2005/8/layout/lProcess2"/>
    <dgm:cxn modelId="{6C66FF06-E774-4918-AC77-D86DB6051513}" type="presParOf" srcId="{0D95D8A7-434E-45BF-A604-D0B39763EDD4}" destId="{241C252F-29F6-4B5D-A84A-A916FD3EDDE3}" srcOrd="1" destOrd="0" presId="urn:microsoft.com/office/officeart/2005/8/layout/lProcess2"/>
    <dgm:cxn modelId="{B02FA210-AEE3-458F-BFCC-6C0B19A4BE0E}" type="presParOf" srcId="{0D95D8A7-434E-45BF-A604-D0B39763EDD4}" destId="{BD6808AB-7E93-48B4-819C-05A22B28741C}" srcOrd="2" destOrd="0" presId="urn:microsoft.com/office/officeart/2005/8/layout/lProcess2"/>
    <dgm:cxn modelId="{B8921A12-9281-4491-9AA3-5A441EF14BC9}" type="presParOf" srcId="{BD6808AB-7E93-48B4-819C-05A22B28741C}" destId="{B56AD1F0-B6F6-4CE3-AA9B-9C4AE79A3187}" srcOrd="0" destOrd="0" presId="urn:microsoft.com/office/officeart/2005/8/layout/lProcess2"/>
    <dgm:cxn modelId="{21E34FD3-3797-4FF8-BDCB-91D8EEFDB3EB}" type="presParOf" srcId="{B56AD1F0-B6F6-4CE3-AA9B-9C4AE79A3187}" destId="{5EA8D5C7-FAD0-44A7-82CA-5609856A7F17}" srcOrd="0" destOrd="0" presId="urn:microsoft.com/office/officeart/2005/8/layout/lProcess2"/>
    <dgm:cxn modelId="{FD85BE4D-AE1F-4BA1-B2F9-ABC5E26E4D91}" type="presParOf" srcId="{B56AD1F0-B6F6-4CE3-AA9B-9C4AE79A3187}" destId="{885130E1-8A15-4A5C-886E-4A62AAF5ED15}" srcOrd="1" destOrd="0" presId="urn:microsoft.com/office/officeart/2005/8/layout/lProcess2"/>
    <dgm:cxn modelId="{DAAD0868-D0AF-45C1-8591-914A4810EEA1}" type="presParOf" srcId="{B56AD1F0-B6F6-4CE3-AA9B-9C4AE79A3187}" destId="{609DF578-BE18-44B6-868B-4B5E3D3AE82E}" srcOrd="2" destOrd="0" presId="urn:microsoft.com/office/officeart/2005/8/layout/l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CE853A1-F8B2-4269-8422-AC52E5A41D3E}">
      <dsp:nvSpPr>
        <dsp:cNvPr id="0" name=""/>
        <dsp:cNvSpPr/>
      </dsp:nvSpPr>
      <dsp:spPr>
        <a:xfrm>
          <a:off x="755808" y="2247"/>
          <a:ext cx="2813744" cy="1688246"/>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defRPr b="1"/>
          </a:pPr>
          <a:r>
            <a:rPr lang="en-US" sz="1800" b="1" kern="1200"/>
            <a:t>CREATE A NEW USER ACCOUNT</a:t>
          </a:r>
          <a:r>
            <a:rPr lang="en-US" sz="1800" b="0" kern="1200"/>
            <a:t> to access the stress detection application.</a:t>
          </a:r>
          <a:endParaRPr lang="en-US" sz="1800" kern="1200"/>
        </a:p>
      </dsp:txBody>
      <dsp:txXfrm>
        <a:off x="755808" y="2247"/>
        <a:ext cx="2813744" cy="1688246"/>
      </dsp:txXfrm>
    </dsp:sp>
    <dsp:sp modelId="{27F69BB2-3AE1-47AC-8DF9-8E86A0563AA0}">
      <dsp:nvSpPr>
        <dsp:cNvPr id="0" name=""/>
        <dsp:cNvSpPr/>
      </dsp:nvSpPr>
      <dsp:spPr>
        <a:xfrm>
          <a:off x="3850927" y="2247"/>
          <a:ext cx="2813744" cy="1688246"/>
        </a:xfrm>
        <a:prstGeom prst="rect">
          <a:avLst/>
        </a:prstGeom>
        <a:solidFill>
          <a:schemeClr val="accent2">
            <a:hueOff val="-4643140"/>
            <a:satOff val="9763"/>
            <a:lumOff val="-161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defRPr b="1"/>
          </a:pPr>
          <a:r>
            <a:rPr lang="en-US" sz="1800" b="1" kern="1200"/>
            <a:t>LOGIN WITH YOUR USERNAME AND PASSWORD</a:t>
          </a:r>
          <a:r>
            <a:rPr lang="en-US" sz="1800" b="0" kern="1200"/>
            <a:t> to secure your personalized dashboard.</a:t>
          </a:r>
          <a:endParaRPr lang="en-US" sz="1800" kern="1200"/>
        </a:p>
      </dsp:txBody>
      <dsp:txXfrm>
        <a:off x="3850927" y="2247"/>
        <a:ext cx="2813744" cy="1688246"/>
      </dsp:txXfrm>
    </dsp:sp>
    <dsp:sp modelId="{3D95543F-A61F-4DC5-B50D-9A52C308700D}">
      <dsp:nvSpPr>
        <dsp:cNvPr id="0" name=""/>
        <dsp:cNvSpPr/>
      </dsp:nvSpPr>
      <dsp:spPr>
        <a:xfrm>
          <a:off x="6946046" y="2247"/>
          <a:ext cx="2813744" cy="1688246"/>
        </a:xfrm>
        <a:prstGeom prst="rect">
          <a:avLst/>
        </a:prstGeom>
        <a:solidFill>
          <a:schemeClr val="accent2">
            <a:hueOff val="-9286281"/>
            <a:satOff val="19525"/>
            <a:lumOff val="-323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defRPr b="1"/>
          </a:pPr>
          <a:r>
            <a:rPr lang="en-US" sz="1800" b="1" kern="1200"/>
            <a:t>INPUT HEALTH DATA</a:t>
          </a:r>
          <a:r>
            <a:rPr lang="en-US" sz="1800" b="0" kern="1200"/>
            <a:t> including Snoring Rate, Respiratory Rate, Body Temperature, Limb Movement, and more.</a:t>
          </a:r>
          <a:endParaRPr lang="en-US" sz="1800" kern="1200"/>
        </a:p>
      </dsp:txBody>
      <dsp:txXfrm>
        <a:off x="6946046" y="2247"/>
        <a:ext cx="2813744" cy="1688246"/>
      </dsp:txXfrm>
    </dsp:sp>
    <dsp:sp modelId="{6B810667-B6B2-480F-916A-3C264A68E34E}">
      <dsp:nvSpPr>
        <dsp:cNvPr id="0" name=""/>
        <dsp:cNvSpPr/>
      </dsp:nvSpPr>
      <dsp:spPr>
        <a:xfrm>
          <a:off x="2303368" y="1971868"/>
          <a:ext cx="2813744" cy="1688246"/>
        </a:xfrm>
        <a:prstGeom prst="rect">
          <a:avLst/>
        </a:prstGeom>
        <a:solidFill>
          <a:schemeClr val="accent2">
            <a:hueOff val="-13929421"/>
            <a:satOff val="29288"/>
            <a:lumOff val="-485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defRPr b="1"/>
          </a:pPr>
          <a:r>
            <a:rPr lang="en-US" sz="1800" b="1" kern="1200"/>
            <a:t>RECEIVE STRESS PREDICTION RESULTS</a:t>
          </a:r>
          <a:r>
            <a:rPr lang="en-US" sz="1800" b="0" kern="1200"/>
            <a:t> generated by the Artificial Neural Network (ANN) model to monitor and manage stress levels.</a:t>
          </a:r>
          <a:endParaRPr lang="en-US" sz="1800" kern="1200"/>
        </a:p>
      </dsp:txBody>
      <dsp:txXfrm>
        <a:off x="2303368" y="1971868"/>
        <a:ext cx="2813744" cy="1688246"/>
      </dsp:txXfrm>
    </dsp:sp>
    <dsp:sp modelId="{88C2A0A0-50AA-4530-9F31-4F9A15849228}">
      <dsp:nvSpPr>
        <dsp:cNvPr id="0" name=""/>
        <dsp:cNvSpPr/>
      </dsp:nvSpPr>
      <dsp:spPr>
        <a:xfrm>
          <a:off x="5398487" y="1971868"/>
          <a:ext cx="2813744" cy="1688246"/>
        </a:xfrm>
        <a:prstGeom prst="rect">
          <a:avLst/>
        </a:prstGeom>
        <a:solidFill>
          <a:schemeClr val="accent2">
            <a:hueOff val="-18572562"/>
            <a:satOff val="39051"/>
            <a:lumOff val="-647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defRPr b="1"/>
          </a:pPr>
          <a:r>
            <a:rPr lang="en-US" sz="1800" b="1" kern="1200"/>
            <a:t>VIEW PAST PREDICTIONS</a:t>
          </a:r>
          <a:r>
            <a:rPr lang="en-US" sz="1800" b="0" kern="1200"/>
            <a:t> and health data, providing insights into your stress patterns over time.</a:t>
          </a:r>
          <a:endParaRPr lang="en-US" sz="1800" kern="1200"/>
        </a:p>
      </dsp:txBody>
      <dsp:txXfrm>
        <a:off x="5398487" y="1971868"/>
        <a:ext cx="2813744" cy="168824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C031C8-7742-4390-9216-7A2A63A85DFA}">
      <dsp:nvSpPr>
        <dsp:cNvPr id="0" name=""/>
        <dsp:cNvSpPr/>
      </dsp:nvSpPr>
      <dsp:spPr>
        <a:xfrm>
          <a:off x="2718" y="0"/>
          <a:ext cx="2667216" cy="4195763"/>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02870" tIns="102870" rIns="102870" bIns="102870" numCol="1" spcCol="1270" anchor="ctr" anchorCtr="0">
          <a:noAutofit/>
        </a:bodyPr>
        <a:lstStyle/>
        <a:p>
          <a:pPr marL="0" lvl="0" indent="0" algn="ctr" defTabSz="1200150" rtl="0">
            <a:lnSpc>
              <a:spcPct val="90000"/>
            </a:lnSpc>
            <a:spcBef>
              <a:spcPct val="0"/>
            </a:spcBef>
            <a:spcAft>
              <a:spcPct val="35000"/>
            </a:spcAft>
            <a:buNone/>
          </a:pPr>
          <a:r>
            <a:rPr lang="en-US" sz="2700" b="1" kern="1200">
              <a:latin typeface="Times New Roman"/>
              <a:cs typeface="Times New Roman"/>
            </a:rPr>
            <a:t>Milestone 01:</a:t>
          </a:r>
          <a:r>
            <a:rPr lang="en-US" sz="2700" kern="1200">
              <a:latin typeface="Times New Roman"/>
              <a:cs typeface="Times New Roman"/>
            </a:rPr>
            <a:t>    Data Preprocessing</a:t>
          </a:r>
        </a:p>
      </dsp:txBody>
      <dsp:txXfrm>
        <a:off x="2718" y="0"/>
        <a:ext cx="2667216" cy="1258728"/>
      </dsp:txXfrm>
    </dsp:sp>
    <dsp:sp modelId="{BC3AB444-282E-4797-BCAB-9CE6AAF632CA}">
      <dsp:nvSpPr>
        <dsp:cNvPr id="0" name=""/>
        <dsp:cNvSpPr/>
      </dsp:nvSpPr>
      <dsp:spPr>
        <a:xfrm>
          <a:off x="269439" y="1259958"/>
          <a:ext cx="2133773" cy="1265079"/>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26670" rIns="35560" bIns="26670" numCol="1" spcCol="1270" anchor="ctr" anchorCtr="0">
          <a:noAutofit/>
        </a:bodyPr>
        <a:lstStyle/>
        <a:p>
          <a:pPr marL="0" lvl="0" indent="0" algn="ctr" defTabSz="622300" rtl="0">
            <a:lnSpc>
              <a:spcPct val="90000"/>
            </a:lnSpc>
            <a:spcBef>
              <a:spcPct val="0"/>
            </a:spcBef>
            <a:spcAft>
              <a:spcPct val="35000"/>
            </a:spcAft>
            <a:buNone/>
          </a:pPr>
          <a:r>
            <a:rPr lang="en-US" sz="1400" b="1" kern="1200">
              <a:latin typeface="Times New Roman"/>
              <a:cs typeface="Times New Roman"/>
            </a:rPr>
            <a:t>Data Cleaning and Preparation:</a:t>
          </a:r>
          <a:r>
            <a:rPr lang="en-US" sz="1400" kern="1200">
              <a:latin typeface="Times New Roman"/>
              <a:cs typeface="Times New Roman"/>
            </a:rPr>
            <a:t> Preprocessed and cleaned the data to ensure accurate analysis.</a:t>
          </a:r>
        </a:p>
      </dsp:txBody>
      <dsp:txXfrm>
        <a:off x="306492" y="1297011"/>
        <a:ext cx="2059667" cy="1190973"/>
      </dsp:txXfrm>
    </dsp:sp>
    <dsp:sp modelId="{0D052E0B-6AA1-4C65-B118-0176D4E916CA}">
      <dsp:nvSpPr>
        <dsp:cNvPr id="0" name=""/>
        <dsp:cNvSpPr/>
      </dsp:nvSpPr>
      <dsp:spPr>
        <a:xfrm>
          <a:off x="269439" y="2719665"/>
          <a:ext cx="2133773" cy="1265079"/>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26670" rIns="35560" bIns="26670" numCol="1" spcCol="1270" anchor="ctr" anchorCtr="0">
          <a:noAutofit/>
        </a:bodyPr>
        <a:lstStyle/>
        <a:p>
          <a:pPr marL="0" lvl="0" indent="0" algn="ctr" defTabSz="622300" rtl="0">
            <a:lnSpc>
              <a:spcPct val="90000"/>
            </a:lnSpc>
            <a:spcBef>
              <a:spcPct val="0"/>
            </a:spcBef>
            <a:spcAft>
              <a:spcPct val="35000"/>
            </a:spcAft>
            <a:buNone/>
          </a:pPr>
          <a:r>
            <a:rPr lang="en-US" sz="1400" b="1" kern="1200">
              <a:latin typeface="Times New Roman"/>
              <a:cs typeface="Times New Roman"/>
            </a:rPr>
            <a:t>Visualizations:</a:t>
          </a:r>
          <a:r>
            <a:rPr lang="en-US" sz="1400" kern="1200">
              <a:latin typeface="Times New Roman"/>
              <a:cs typeface="Times New Roman"/>
            </a:rPr>
            <a:t> Utilized tools like bar charts, correlation matrices, and pair plots to explore relationships among variables.</a:t>
          </a:r>
        </a:p>
      </dsp:txBody>
      <dsp:txXfrm>
        <a:off x="306492" y="2756718"/>
        <a:ext cx="2059667" cy="1190973"/>
      </dsp:txXfrm>
    </dsp:sp>
    <dsp:sp modelId="{73DBCF74-6034-4DF4-B420-1BE1E0149856}">
      <dsp:nvSpPr>
        <dsp:cNvPr id="0" name=""/>
        <dsp:cNvSpPr/>
      </dsp:nvSpPr>
      <dsp:spPr>
        <a:xfrm>
          <a:off x="2869975" y="0"/>
          <a:ext cx="2667216" cy="4195763"/>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02870" tIns="102870" rIns="102870" bIns="102870" numCol="1" spcCol="1270" anchor="ctr" anchorCtr="0">
          <a:noAutofit/>
        </a:bodyPr>
        <a:lstStyle/>
        <a:p>
          <a:pPr marL="0" lvl="0" indent="0" algn="ctr" defTabSz="1200150" rtl="0">
            <a:lnSpc>
              <a:spcPct val="90000"/>
            </a:lnSpc>
            <a:spcBef>
              <a:spcPct val="0"/>
            </a:spcBef>
            <a:spcAft>
              <a:spcPct val="35000"/>
            </a:spcAft>
            <a:buNone/>
          </a:pPr>
          <a:r>
            <a:rPr lang="en-US" sz="2700" b="1" kern="1200">
              <a:latin typeface="Times New Roman"/>
              <a:cs typeface="Times New Roman"/>
            </a:rPr>
            <a:t>Milestone 02:</a:t>
          </a:r>
          <a:r>
            <a:rPr lang="en-US" sz="2700" kern="1200">
              <a:latin typeface="Times New Roman"/>
              <a:cs typeface="Times New Roman"/>
            </a:rPr>
            <a:t>  ANN Model Design</a:t>
          </a:r>
        </a:p>
      </dsp:txBody>
      <dsp:txXfrm>
        <a:off x="2869975" y="0"/>
        <a:ext cx="2667216" cy="1258728"/>
      </dsp:txXfrm>
    </dsp:sp>
    <dsp:sp modelId="{E0706431-CC00-46F1-884F-3C554432363F}">
      <dsp:nvSpPr>
        <dsp:cNvPr id="0" name=""/>
        <dsp:cNvSpPr/>
      </dsp:nvSpPr>
      <dsp:spPr>
        <a:xfrm>
          <a:off x="3136697" y="1258728"/>
          <a:ext cx="2133773" cy="2727245"/>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26670" rIns="35560" bIns="26670" numCol="1" spcCol="1270" anchor="ctr" anchorCtr="0">
          <a:noAutofit/>
        </a:bodyPr>
        <a:lstStyle/>
        <a:p>
          <a:pPr marL="0" lvl="0" indent="0" algn="ctr" defTabSz="622300" rtl="0">
            <a:lnSpc>
              <a:spcPct val="90000"/>
            </a:lnSpc>
            <a:spcBef>
              <a:spcPct val="0"/>
            </a:spcBef>
            <a:spcAft>
              <a:spcPct val="35000"/>
            </a:spcAft>
            <a:buNone/>
          </a:pPr>
          <a:r>
            <a:rPr lang="en-US" sz="1400" b="1" kern="1200">
              <a:latin typeface="Times New Roman"/>
              <a:cs typeface="Times New Roman"/>
            </a:rPr>
            <a:t>Model Structure:</a:t>
          </a:r>
          <a:r>
            <a:rPr lang="en-US" sz="1400" kern="1200">
              <a:latin typeface="Times New Roman"/>
              <a:cs typeface="Times New Roman"/>
            </a:rPr>
            <a:t> Designed the ANN model with specific layers tailored to the input parameters, enabling precise stress level predictions.</a:t>
          </a:r>
        </a:p>
      </dsp:txBody>
      <dsp:txXfrm>
        <a:off x="3199193" y="1321224"/>
        <a:ext cx="2008781" cy="2602253"/>
      </dsp:txXfrm>
    </dsp:sp>
    <dsp:sp modelId="{EA2276FA-70E2-4068-9682-301CFF942898}">
      <dsp:nvSpPr>
        <dsp:cNvPr id="0" name=""/>
        <dsp:cNvSpPr/>
      </dsp:nvSpPr>
      <dsp:spPr>
        <a:xfrm>
          <a:off x="5737233" y="0"/>
          <a:ext cx="2667216" cy="4195763"/>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02870" tIns="102870" rIns="102870" bIns="102870" numCol="1" spcCol="1270" anchor="ctr" anchorCtr="0">
          <a:noAutofit/>
        </a:bodyPr>
        <a:lstStyle/>
        <a:p>
          <a:pPr marL="0" lvl="0" indent="0" algn="l" defTabSz="1200150" rtl="0">
            <a:lnSpc>
              <a:spcPct val="90000"/>
            </a:lnSpc>
            <a:spcBef>
              <a:spcPct val="0"/>
            </a:spcBef>
            <a:spcAft>
              <a:spcPct val="35000"/>
            </a:spcAft>
            <a:buNone/>
          </a:pPr>
          <a:r>
            <a:rPr lang="en-US" sz="2700" b="1" kern="1200">
              <a:latin typeface="Times New Roman"/>
              <a:cs typeface="Times New Roman"/>
            </a:rPr>
            <a:t>  Milestone 03:</a:t>
          </a:r>
          <a:r>
            <a:rPr lang="en-US" sz="2700" kern="1200">
              <a:latin typeface="Times New Roman"/>
              <a:cs typeface="Times New Roman"/>
            </a:rPr>
            <a:t>   Model Training and Visualization</a:t>
          </a:r>
        </a:p>
      </dsp:txBody>
      <dsp:txXfrm>
        <a:off x="5737233" y="0"/>
        <a:ext cx="2667216" cy="1258728"/>
      </dsp:txXfrm>
    </dsp:sp>
    <dsp:sp modelId="{F3591FBA-8FF9-4227-98D0-591D60E91A01}">
      <dsp:nvSpPr>
        <dsp:cNvPr id="0" name=""/>
        <dsp:cNvSpPr/>
      </dsp:nvSpPr>
      <dsp:spPr>
        <a:xfrm>
          <a:off x="6003954" y="1259958"/>
          <a:ext cx="2133773" cy="1265079"/>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26670" rIns="35560" bIns="26670" numCol="1" spcCol="1270" anchor="ctr" anchorCtr="0">
          <a:noAutofit/>
        </a:bodyPr>
        <a:lstStyle/>
        <a:p>
          <a:pPr marL="0" lvl="0" indent="0" algn="ctr" defTabSz="622300" rtl="0">
            <a:lnSpc>
              <a:spcPct val="90000"/>
            </a:lnSpc>
            <a:spcBef>
              <a:spcPct val="0"/>
            </a:spcBef>
            <a:spcAft>
              <a:spcPct val="35000"/>
            </a:spcAft>
            <a:buNone/>
          </a:pPr>
          <a:r>
            <a:rPr lang="en-US" sz="1400" b="1" kern="1200">
              <a:latin typeface="Times New Roman"/>
              <a:cs typeface="Times New Roman"/>
            </a:rPr>
            <a:t>Training:</a:t>
          </a:r>
          <a:r>
            <a:rPr lang="en-US" sz="1400" kern="1200">
              <a:latin typeface="Times New Roman"/>
              <a:cs typeface="Times New Roman"/>
            </a:rPr>
            <a:t> Trained the model on the dataset, optimizing hyperparameters.</a:t>
          </a:r>
        </a:p>
      </dsp:txBody>
      <dsp:txXfrm>
        <a:off x="6041007" y="1297011"/>
        <a:ext cx="2059667" cy="1190973"/>
      </dsp:txXfrm>
    </dsp:sp>
    <dsp:sp modelId="{2C9C6F13-4608-4103-9AC0-BC0DB7D93483}">
      <dsp:nvSpPr>
        <dsp:cNvPr id="0" name=""/>
        <dsp:cNvSpPr/>
      </dsp:nvSpPr>
      <dsp:spPr>
        <a:xfrm>
          <a:off x="6003954" y="2719665"/>
          <a:ext cx="2133773" cy="1265079"/>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26670" rIns="35560" bIns="26670" numCol="1" spcCol="1270" anchor="ctr" anchorCtr="0">
          <a:noAutofit/>
        </a:bodyPr>
        <a:lstStyle/>
        <a:p>
          <a:pPr marL="0" lvl="0" indent="0" algn="ctr" defTabSz="622300" rtl="0">
            <a:lnSpc>
              <a:spcPct val="90000"/>
            </a:lnSpc>
            <a:spcBef>
              <a:spcPct val="0"/>
            </a:spcBef>
            <a:spcAft>
              <a:spcPct val="35000"/>
            </a:spcAft>
            <a:buNone/>
          </a:pPr>
          <a:r>
            <a:rPr lang="en-US" sz="1400" b="1" kern="1200">
              <a:latin typeface="Times New Roman"/>
              <a:cs typeface="Times New Roman"/>
            </a:rPr>
            <a:t>Performance Metrics:</a:t>
          </a:r>
          <a:r>
            <a:rPr lang="en-US" sz="1400" kern="1200">
              <a:latin typeface="Times New Roman"/>
              <a:cs typeface="Times New Roman"/>
            </a:rPr>
            <a:t> Visualized the training process using metrics such as accuracy and loss to monitor model performance.</a:t>
          </a:r>
        </a:p>
      </dsp:txBody>
      <dsp:txXfrm>
        <a:off x="6041007" y="2756718"/>
        <a:ext cx="2059667" cy="1190973"/>
      </dsp:txXfrm>
    </dsp:sp>
    <dsp:sp modelId="{2198EEA1-633A-43C5-A825-0B66B063634B}">
      <dsp:nvSpPr>
        <dsp:cNvPr id="0" name=""/>
        <dsp:cNvSpPr/>
      </dsp:nvSpPr>
      <dsp:spPr>
        <a:xfrm>
          <a:off x="8604490" y="0"/>
          <a:ext cx="2667216" cy="4195763"/>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02870" tIns="102870" rIns="102870" bIns="102870" numCol="1" spcCol="1270" anchor="ctr" anchorCtr="0">
          <a:noAutofit/>
        </a:bodyPr>
        <a:lstStyle/>
        <a:p>
          <a:pPr marL="0" lvl="0" indent="0" algn="ctr" defTabSz="1200150" rtl="0">
            <a:lnSpc>
              <a:spcPct val="90000"/>
            </a:lnSpc>
            <a:spcBef>
              <a:spcPct val="0"/>
            </a:spcBef>
            <a:spcAft>
              <a:spcPct val="35000"/>
            </a:spcAft>
            <a:buNone/>
          </a:pPr>
          <a:r>
            <a:rPr lang="en-US" sz="2700" b="1" kern="1200">
              <a:latin typeface="Times New Roman"/>
              <a:cs typeface="Times New Roman"/>
            </a:rPr>
            <a:t>Milestone 04:</a:t>
          </a:r>
          <a:r>
            <a:rPr lang="en-US" sz="2700" kern="1200">
              <a:latin typeface="Times New Roman"/>
              <a:cs typeface="Times New Roman"/>
            </a:rPr>
            <a:t> Model Deployment</a:t>
          </a:r>
        </a:p>
      </dsp:txBody>
      <dsp:txXfrm>
        <a:off x="8604490" y="0"/>
        <a:ext cx="2667216" cy="1258728"/>
      </dsp:txXfrm>
    </dsp:sp>
    <dsp:sp modelId="{5EA8D5C7-FAD0-44A7-82CA-5609856A7F17}">
      <dsp:nvSpPr>
        <dsp:cNvPr id="0" name=""/>
        <dsp:cNvSpPr/>
      </dsp:nvSpPr>
      <dsp:spPr>
        <a:xfrm>
          <a:off x="8871212" y="1259958"/>
          <a:ext cx="2133773" cy="1265079"/>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26670" rIns="35560" bIns="26670" numCol="1" spcCol="1270" anchor="ctr" anchorCtr="0">
          <a:noAutofit/>
        </a:bodyPr>
        <a:lstStyle/>
        <a:p>
          <a:pPr marL="0" lvl="0" indent="0" algn="ctr" defTabSz="622300" rtl="0">
            <a:lnSpc>
              <a:spcPct val="90000"/>
            </a:lnSpc>
            <a:spcBef>
              <a:spcPct val="0"/>
            </a:spcBef>
            <a:spcAft>
              <a:spcPct val="35000"/>
            </a:spcAft>
            <a:buNone/>
          </a:pPr>
          <a:r>
            <a:rPr lang="en-US" sz="1400" b="1" kern="1200">
              <a:latin typeface="Times New Roman"/>
              <a:cs typeface="Times New Roman"/>
            </a:rPr>
            <a:t>Integration:</a:t>
          </a:r>
          <a:r>
            <a:rPr lang="en-US" sz="1400" kern="1200">
              <a:latin typeface="Times New Roman"/>
              <a:cs typeface="Times New Roman"/>
            </a:rPr>
            <a:t> Deployed the ANN model within the Django application.</a:t>
          </a:r>
        </a:p>
      </dsp:txBody>
      <dsp:txXfrm>
        <a:off x="8908265" y="1297011"/>
        <a:ext cx="2059667" cy="1190973"/>
      </dsp:txXfrm>
    </dsp:sp>
    <dsp:sp modelId="{609DF578-BE18-44B6-868B-4B5E3D3AE82E}">
      <dsp:nvSpPr>
        <dsp:cNvPr id="0" name=""/>
        <dsp:cNvSpPr/>
      </dsp:nvSpPr>
      <dsp:spPr>
        <a:xfrm>
          <a:off x="8871212" y="2719665"/>
          <a:ext cx="2133773" cy="1265079"/>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26670" rIns="35560" bIns="26670" numCol="1" spcCol="1270" anchor="ctr" anchorCtr="0">
          <a:noAutofit/>
        </a:bodyPr>
        <a:lstStyle/>
        <a:p>
          <a:pPr marL="0" lvl="0" indent="0" algn="ctr" defTabSz="622300" rtl="0">
            <a:lnSpc>
              <a:spcPct val="90000"/>
            </a:lnSpc>
            <a:spcBef>
              <a:spcPct val="0"/>
            </a:spcBef>
            <a:spcAft>
              <a:spcPct val="35000"/>
            </a:spcAft>
            <a:buNone/>
          </a:pPr>
          <a:r>
            <a:rPr lang="en-US" sz="1400" b="1" kern="1200">
              <a:latin typeface="Times New Roman"/>
              <a:cs typeface="Times New Roman"/>
            </a:rPr>
            <a:t>User Experience:</a:t>
          </a:r>
          <a:r>
            <a:rPr lang="en-US" sz="1400" kern="1200">
              <a:latin typeface="Times New Roman"/>
              <a:cs typeface="Times New Roman"/>
            </a:rPr>
            <a:t> Ensured a seamless user experience where predictions are generated in real-time based on user inputs.</a:t>
          </a:r>
        </a:p>
      </dsp:txBody>
      <dsp:txXfrm>
        <a:off x="8908265" y="2756718"/>
        <a:ext cx="2059667" cy="1190973"/>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F9204-3F29-4C3A-BA41-3063400202C4}"/>
              </a:ext>
            </a:extLst>
          </p:cNvPr>
          <p:cNvSpPr>
            <a:spLocks noGrp="1"/>
          </p:cNvSpPr>
          <p:nvPr>
            <p:ph type="ctrTitle"/>
          </p:nvPr>
        </p:nvSpPr>
        <p:spPr>
          <a:xfrm>
            <a:off x="1524000" y="1122363"/>
            <a:ext cx="9144000" cy="2387600"/>
          </a:xfrm>
        </p:spPr>
        <p:txBody>
          <a:bodyPr anchor="b"/>
          <a:lstStyle>
            <a:lvl1pPr algn="ctr">
              <a:defRPr sz="4400"/>
            </a:lvl1pPr>
          </a:lstStyle>
          <a:p>
            <a:r>
              <a:rPr lang="en-US"/>
              <a:t>Click to edit Master title style</a:t>
            </a:r>
          </a:p>
        </p:txBody>
      </p:sp>
      <p:sp>
        <p:nvSpPr>
          <p:cNvPr id="3" name="Subtitle 2">
            <a:extLst>
              <a:ext uri="{FF2B5EF4-FFF2-40B4-BE49-F238E27FC236}">
                <a16:creationId xmlns:a16="http://schemas.microsoft.com/office/drawing/2014/main" id="{203393CD-7262-4AC7-80E6-52FE6F3F39BA}"/>
              </a:ext>
            </a:extLst>
          </p:cNvPr>
          <p:cNvSpPr>
            <a:spLocks noGrp="1"/>
          </p:cNvSpPr>
          <p:nvPr>
            <p:ph type="subTitle" idx="1"/>
          </p:nvPr>
        </p:nvSpPr>
        <p:spPr>
          <a:xfrm>
            <a:off x="1524000" y="3602038"/>
            <a:ext cx="9144000" cy="1655762"/>
          </a:xfrm>
        </p:spPr>
        <p:txBody>
          <a:bodyPr/>
          <a:lstStyle>
            <a:lvl1pPr marL="0" indent="0" algn="ctr">
              <a:buNone/>
              <a:defRPr sz="20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7D430AE-0210-4E82-AD7B-41B112DE7F7D}"/>
              </a:ext>
            </a:extLst>
          </p:cNvPr>
          <p:cNvSpPr>
            <a:spLocks noGrp="1"/>
          </p:cNvSpPr>
          <p:nvPr>
            <p:ph type="dt" sz="half" idx="10"/>
          </p:nvPr>
        </p:nvSpPr>
        <p:spPr/>
        <p:txBody>
          <a:bodyPr/>
          <a:lstStyle>
            <a:lvl1pPr>
              <a:defRPr>
                <a:solidFill>
                  <a:schemeClr val="tx1">
                    <a:alpha val="60000"/>
                  </a:schemeClr>
                </a:solidFill>
                <a:latin typeface="+mn-lt"/>
              </a:defRPr>
            </a:lvl1pPr>
          </a:lstStyle>
          <a:p>
            <a:fld id="{11A6662E-FAF4-44BC-88B5-85A7CBFB6D30}" type="datetime1">
              <a:rPr lang="en-US" smtClean="0"/>
              <a:pPr/>
              <a:t>11/25/2024</a:t>
            </a:fld>
            <a:endParaRPr lang="en-US"/>
          </a:p>
        </p:txBody>
      </p:sp>
      <p:sp>
        <p:nvSpPr>
          <p:cNvPr id="5" name="Footer Placeholder 4">
            <a:extLst>
              <a:ext uri="{FF2B5EF4-FFF2-40B4-BE49-F238E27FC236}">
                <a16:creationId xmlns:a16="http://schemas.microsoft.com/office/drawing/2014/main" id="{0F221974-7DEC-459D-9642-CB5B59C82771}"/>
              </a:ext>
            </a:extLst>
          </p:cNvPr>
          <p:cNvSpPr>
            <a:spLocks noGrp="1"/>
          </p:cNvSpPr>
          <p:nvPr>
            <p:ph type="ftr" sz="quarter" idx="11"/>
          </p:nvPr>
        </p:nvSpPr>
        <p:spPr/>
        <p:txBody>
          <a:bodyPr/>
          <a:lstStyle>
            <a:lvl1pPr>
              <a:defRPr>
                <a:solidFill>
                  <a:schemeClr val="tx1">
                    <a:alpha val="60000"/>
                  </a:schemeClr>
                </a:solidFill>
                <a:latin typeface="+mn-lt"/>
              </a:defRPr>
            </a:lvl1pPr>
          </a:lstStyle>
          <a:p>
            <a:endParaRPr lang="en-US">
              <a:solidFill>
                <a:schemeClr val="tx1">
                  <a:alpha val="60000"/>
                </a:schemeClr>
              </a:solidFill>
            </a:endParaRPr>
          </a:p>
        </p:txBody>
      </p:sp>
      <p:sp>
        <p:nvSpPr>
          <p:cNvPr id="6" name="Slide Number Placeholder 5">
            <a:extLst>
              <a:ext uri="{FF2B5EF4-FFF2-40B4-BE49-F238E27FC236}">
                <a16:creationId xmlns:a16="http://schemas.microsoft.com/office/drawing/2014/main" id="{60731837-C94E-4B5B-BCF0-110C69EDB41C}"/>
              </a:ext>
            </a:extLst>
          </p:cNvPr>
          <p:cNvSpPr>
            <a:spLocks noGrp="1"/>
          </p:cNvSpPr>
          <p:nvPr>
            <p:ph type="sldNum" sz="quarter" idx="12"/>
          </p:nvPr>
        </p:nvSpPr>
        <p:spPr/>
        <p:txBody>
          <a:bodyPr/>
          <a:lstStyle>
            <a:lvl1pPr>
              <a:defRPr>
                <a:solidFill>
                  <a:schemeClr val="tx1">
                    <a:alpha val="60000"/>
                  </a:schemeClr>
                </a:solidFill>
                <a:latin typeface="+mn-lt"/>
              </a:defRPr>
            </a:lvl1pPr>
          </a:lstStyle>
          <a:p>
            <a:fld id="{73B850FF-6169-4056-8077-06FFA93A5366}" type="slidenum">
              <a:rPr lang="en-US" smtClean="0"/>
              <a:pPr/>
              <a:t>‹#›</a:t>
            </a:fld>
            <a:endParaRPr lang="en-US"/>
          </a:p>
        </p:txBody>
      </p:sp>
    </p:spTree>
    <p:extLst>
      <p:ext uri="{BB962C8B-B14F-4D97-AF65-F5344CB8AC3E}">
        <p14:creationId xmlns:p14="http://schemas.microsoft.com/office/powerpoint/2010/main" val="31487499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ABDD2-E186-4F25-8FDE-D1E875E9C30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318CC5B-A7E0-48B1-8329-6533AC76E7B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905B1B-77FE-4BFC-BF87-87DA989F0082}"/>
              </a:ext>
            </a:extLst>
          </p:cNvPr>
          <p:cNvSpPr>
            <a:spLocks noGrp="1"/>
          </p:cNvSpPr>
          <p:nvPr>
            <p:ph type="dt" sz="half" idx="10"/>
          </p:nvPr>
        </p:nvSpPr>
        <p:spPr/>
        <p:txBody>
          <a:bodyPr/>
          <a:lstStyle/>
          <a:p>
            <a:fld id="{4C559632-1575-4E14-B53B-3DC3D5ED3947}" type="datetime1">
              <a:rPr lang="en-US" smtClean="0"/>
              <a:t>11/25/2024</a:t>
            </a:fld>
            <a:endParaRPr lang="en-US"/>
          </a:p>
        </p:txBody>
      </p:sp>
      <p:sp>
        <p:nvSpPr>
          <p:cNvPr id="5" name="Footer Placeholder 4">
            <a:extLst>
              <a:ext uri="{FF2B5EF4-FFF2-40B4-BE49-F238E27FC236}">
                <a16:creationId xmlns:a16="http://schemas.microsoft.com/office/drawing/2014/main" id="{3118531E-1B90-4631-BD37-4BB1DBFABF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8A55E8-88DC-4280-8E04-FF50FF8EDB5A}"/>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9103938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60633D-90E4-4F5A-9EBF-DDEC2B0B471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DDD3065-FA3D-42C8-BFDA-967C87F4F28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DC126F-38E2-4425-861F-98ED432284BA}"/>
              </a:ext>
            </a:extLst>
          </p:cNvPr>
          <p:cNvSpPr>
            <a:spLocks noGrp="1"/>
          </p:cNvSpPr>
          <p:nvPr>
            <p:ph type="dt" sz="half" idx="10"/>
          </p:nvPr>
        </p:nvSpPr>
        <p:spPr/>
        <p:txBody>
          <a:bodyPr/>
          <a:lstStyle/>
          <a:p>
            <a:fld id="{CC4A6868-2568-4CC9-B302-F37117B01A6E}" type="datetime1">
              <a:rPr lang="en-US" smtClean="0"/>
              <a:t>11/25/2024</a:t>
            </a:fld>
            <a:endParaRPr lang="en-US"/>
          </a:p>
        </p:txBody>
      </p:sp>
      <p:sp>
        <p:nvSpPr>
          <p:cNvPr id="5" name="Footer Placeholder 4">
            <a:extLst>
              <a:ext uri="{FF2B5EF4-FFF2-40B4-BE49-F238E27FC236}">
                <a16:creationId xmlns:a16="http://schemas.microsoft.com/office/drawing/2014/main" id="{CA9645D8-F22A-4354-A8B3-96E8A2D232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9E2295-A616-4D57-8800-7B7E213A8CC8}"/>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2261391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CC1FC-ADE8-488C-A1DA-2FD569FD4D09}"/>
              </a:ext>
            </a:extLst>
          </p:cNvPr>
          <p:cNvSpPr>
            <a:spLocks noGrp="1"/>
          </p:cNvSpPr>
          <p:nvPr>
            <p:ph type="title"/>
          </p:nvPr>
        </p:nvSpPr>
        <p:spPr>
          <a:xfrm>
            <a:off x="458694" y="365760"/>
            <a:ext cx="10895106" cy="1325563"/>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57F02842-38C3-46D6-8527-0F6FE623C51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E864CF5-F681-40C2-88CC-E02206C9CECB}"/>
              </a:ext>
            </a:extLst>
          </p:cNvPr>
          <p:cNvSpPr>
            <a:spLocks noGrp="1"/>
          </p:cNvSpPr>
          <p:nvPr>
            <p:ph type="dt" sz="half" idx="10"/>
          </p:nvPr>
        </p:nvSpPr>
        <p:spPr/>
        <p:txBody>
          <a:bodyPr/>
          <a:lstStyle/>
          <a:p>
            <a:fld id="{0055F08A-1E71-4B2B-BB49-E743F2903911}" type="datetime1">
              <a:rPr lang="en-US" smtClean="0"/>
              <a:t>11/25/2024</a:t>
            </a:fld>
            <a:endParaRPr lang="en-US"/>
          </a:p>
        </p:txBody>
      </p:sp>
      <p:sp>
        <p:nvSpPr>
          <p:cNvPr id="5" name="Footer Placeholder 4">
            <a:extLst>
              <a:ext uri="{FF2B5EF4-FFF2-40B4-BE49-F238E27FC236}">
                <a16:creationId xmlns:a16="http://schemas.microsoft.com/office/drawing/2014/main" id="{82C04753-4FE4-4A6F-99BB-CFFC92E0CD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A569D1-DB13-4BD9-8BA9-0DEAD98F893F}"/>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0692483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20B05-7BF6-4073-9106-FA19E97273CB}"/>
              </a:ext>
            </a:extLst>
          </p:cNvPr>
          <p:cNvSpPr>
            <a:spLocks noGrp="1"/>
          </p:cNvSpPr>
          <p:nvPr>
            <p:ph type="title"/>
          </p:nvPr>
        </p:nvSpPr>
        <p:spPr>
          <a:xfrm>
            <a:off x="831850" y="1709738"/>
            <a:ext cx="10515600" cy="2852737"/>
          </a:xfrm>
        </p:spPr>
        <p:txBody>
          <a:bodyPr anchor="b"/>
          <a:lstStyle>
            <a:lvl1pPr>
              <a:defRPr sz="4400"/>
            </a:lvl1pPr>
          </a:lstStyle>
          <a:p>
            <a:r>
              <a:rPr lang="en-US"/>
              <a:t>Click to edit Master title style</a:t>
            </a:r>
          </a:p>
        </p:txBody>
      </p:sp>
      <p:sp>
        <p:nvSpPr>
          <p:cNvPr id="3" name="Text Placeholder 2">
            <a:extLst>
              <a:ext uri="{FF2B5EF4-FFF2-40B4-BE49-F238E27FC236}">
                <a16:creationId xmlns:a16="http://schemas.microsoft.com/office/drawing/2014/main" id="{4E8EE8D7-6B58-4A3F-9DD5-E563D5192A68}"/>
              </a:ext>
            </a:extLst>
          </p:cNvPr>
          <p:cNvSpPr>
            <a:spLocks noGrp="1"/>
          </p:cNvSpPr>
          <p:nvPr>
            <p:ph type="body" idx="1"/>
          </p:nvPr>
        </p:nvSpPr>
        <p:spPr>
          <a:xfrm>
            <a:off x="831850" y="4589463"/>
            <a:ext cx="10515600" cy="1500187"/>
          </a:xfrm>
        </p:spPr>
        <p:txBody>
          <a:bodyPr/>
          <a:lstStyle>
            <a:lvl1pPr marL="0" indent="0">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102990E-9F0A-446A-B5B8-459CA8D98D92}"/>
              </a:ext>
            </a:extLst>
          </p:cNvPr>
          <p:cNvSpPr>
            <a:spLocks noGrp="1"/>
          </p:cNvSpPr>
          <p:nvPr>
            <p:ph type="dt" sz="half" idx="10"/>
          </p:nvPr>
        </p:nvSpPr>
        <p:spPr/>
        <p:txBody>
          <a:bodyPr/>
          <a:lstStyle/>
          <a:p>
            <a:fld id="{15417D9E-721A-44BB-8863-9873FE64DA75}" type="datetime1">
              <a:rPr lang="en-US" smtClean="0"/>
              <a:t>11/25/2024</a:t>
            </a:fld>
            <a:endParaRPr lang="en-US"/>
          </a:p>
        </p:txBody>
      </p:sp>
      <p:sp>
        <p:nvSpPr>
          <p:cNvPr id="5" name="Footer Placeholder 4">
            <a:extLst>
              <a:ext uri="{FF2B5EF4-FFF2-40B4-BE49-F238E27FC236}">
                <a16:creationId xmlns:a16="http://schemas.microsoft.com/office/drawing/2014/main" id="{89E68EAA-4377-45FF-9D7C-9E77BC9F27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07FA71-74C3-44B8-A0AC-E18A1E76B43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5368269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71F12-2D88-4F76-AF46-BD5156C127A9}"/>
              </a:ext>
            </a:extLst>
          </p:cNvPr>
          <p:cNvSpPr>
            <a:spLocks noGrp="1"/>
          </p:cNvSpPr>
          <p:nvPr>
            <p:ph type="title"/>
          </p:nvPr>
        </p:nvSpPr>
        <p:spPr>
          <a:xfrm>
            <a:off x="458694" y="365760"/>
            <a:ext cx="10895106" cy="1325563"/>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E6E1AA46-E3EB-4704-B019-F90F1E6177A5}"/>
              </a:ext>
            </a:extLst>
          </p:cNvPr>
          <p:cNvSpPr>
            <a:spLocks noGrp="1"/>
          </p:cNvSpPr>
          <p:nvPr>
            <p:ph sz="half" idx="1"/>
          </p:nvPr>
        </p:nvSpPr>
        <p:spPr>
          <a:xfrm>
            <a:off x="458695" y="1825625"/>
            <a:ext cx="5561106"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C17480F-A530-4D05-9A22-E573FB4BA620}"/>
              </a:ext>
            </a:extLst>
          </p:cNvPr>
          <p:cNvSpPr>
            <a:spLocks noGrp="1"/>
          </p:cNvSpPr>
          <p:nvPr>
            <p:ph sz="half" idx="2"/>
          </p:nvPr>
        </p:nvSpPr>
        <p:spPr>
          <a:xfrm>
            <a:off x="6172199" y="1825625"/>
            <a:ext cx="5561105"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5B56FDA-C47A-4F4A-A364-BA60A25AB90A}"/>
              </a:ext>
            </a:extLst>
          </p:cNvPr>
          <p:cNvSpPr>
            <a:spLocks noGrp="1"/>
          </p:cNvSpPr>
          <p:nvPr>
            <p:ph type="dt" sz="half" idx="10"/>
          </p:nvPr>
        </p:nvSpPr>
        <p:spPr/>
        <p:txBody>
          <a:bodyPr/>
          <a:lstStyle/>
          <a:p>
            <a:fld id="{5F31DA2F-80B8-49CF-99FB-5ABCA53A607A}" type="datetime1">
              <a:rPr lang="en-US" smtClean="0"/>
              <a:t>11/25/2024</a:t>
            </a:fld>
            <a:endParaRPr lang="en-US"/>
          </a:p>
        </p:txBody>
      </p:sp>
      <p:sp>
        <p:nvSpPr>
          <p:cNvPr id="6" name="Footer Placeholder 5">
            <a:extLst>
              <a:ext uri="{FF2B5EF4-FFF2-40B4-BE49-F238E27FC236}">
                <a16:creationId xmlns:a16="http://schemas.microsoft.com/office/drawing/2014/main" id="{7326D8DD-6D84-44D4-8A1B-57615B3ED8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C8FE31-B577-4017-8AFE-A8BA09596E9C}"/>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40304001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C28C9-B8CC-413F-9FFA-626680E4A828}"/>
              </a:ext>
            </a:extLst>
          </p:cNvPr>
          <p:cNvSpPr>
            <a:spLocks noGrp="1"/>
          </p:cNvSpPr>
          <p:nvPr>
            <p:ph type="title"/>
          </p:nvPr>
        </p:nvSpPr>
        <p:spPr>
          <a:xfrm>
            <a:off x="458694" y="365125"/>
            <a:ext cx="11274612"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B53FE72-9D42-45F5-A37F-B12130388AD5}"/>
              </a:ext>
            </a:extLst>
          </p:cNvPr>
          <p:cNvSpPr>
            <a:spLocks noGrp="1"/>
          </p:cNvSpPr>
          <p:nvPr>
            <p:ph type="body" idx="1"/>
          </p:nvPr>
        </p:nvSpPr>
        <p:spPr>
          <a:xfrm>
            <a:off x="465256" y="1752600"/>
            <a:ext cx="5532319" cy="82391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EE3A31D-9B5F-4DE3-B18D-F7F77782EB46}"/>
              </a:ext>
            </a:extLst>
          </p:cNvPr>
          <p:cNvSpPr>
            <a:spLocks noGrp="1"/>
          </p:cNvSpPr>
          <p:nvPr>
            <p:ph sz="half" idx="2"/>
          </p:nvPr>
        </p:nvSpPr>
        <p:spPr>
          <a:xfrm>
            <a:off x="465256" y="2666999"/>
            <a:ext cx="5532319" cy="3522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0BE1D2D-822C-466C-A7B9-1A2D97366A41}"/>
              </a:ext>
            </a:extLst>
          </p:cNvPr>
          <p:cNvSpPr>
            <a:spLocks noGrp="1"/>
          </p:cNvSpPr>
          <p:nvPr>
            <p:ph type="body" sz="quarter" idx="3"/>
          </p:nvPr>
        </p:nvSpPr>
        <p:spPr>
          <a:xfrm>
            <a:off x="6172200" y="1752600"/>
            <a:ext cx="5561106" cy="82391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6F13B2C-44CA-49C4-BC84-02AF1638F381}"/>
              </a:ext>
            </a:extLst>
          </p:cNvPr>
          <p:cNvSpPr>
            <a:spLocks noGrp="1"/>
          </p:cNvSpPr>
          <p:nvPr>
            <p:ph sz="quarter" idx="4"/>
          </p:nvPr>
        </p:nvSpPr>
        <p:spPr>
          <a:xfrm>
            <a:off x="6172200" y="2666999"/>
            <a:ext cx="5561106" cy="3522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793CB55-E9C1-4CE6-9B61-81B71475B960}"/>
              </a:ext>
            </a:extLst>
          </p:cNvPr>
          <p:cNvSpPr>
            <a:spLocks noGrp="1"/>
          </p:cNvSpPr>
          <p:nvPr>
            <p:ph type="dt" sz="half" idx="10"/>
          </p:nvPr>
        </p:nvSpPr>
        <p:spPr/>
        <p:txBody>
          <a:bodyPr/>
          <a:lstStyle/>
          <a:p>
            <a:fld id="{28852172-E6C9-4B6C-929A-A9DE3837BBF1}" type="datetime1">
              <a:rPr lang="en-US" smtClean="0"/>
              <a:t>11/25/2024</a:t>
            </a:fld>
            <a:endParaRPr lang="en-US"/>
          </a:p>
        </p:txBody>
      </p:sp>
      <p:sp>
        <p:nvSpPr>
          <p:cNvPr id="8" name="Footer Placeholder 7">
            <a:extLst>
              <a:ext uri="{FF2B5EF4-FFF2-40B4-BE49-F238E27FC236}">
                <a16:creationId xmlns:a16="http://schemas.microsoft.com/office/drawing/2014/main" id="{0DF22318-747B-4EC9-862C-D9FD488CCCE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CFBDDDF-16BD-438D-937D-0E3E30E74E86}"/>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5664445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92D5F-0BD4-4517-9233-E08AF405B6DE}"/>
              </a:ext>
            </a:extLst>
          </p:cNvPr>
          <p:cNvSpPr>
            <a:spLocks noGrp="1"/>
          </p:cNvSpPr>
          <p:nvPr>
            <p:ph type="title"/>
          </p:nvPr>
        </p:nvSpPr>
        <p:spPr>
          <a:xfrm>
            <a:off x="458694" y="365760"/>
            <a:ext cx="11274612" cy="1325563"/>
          </a:xfrm>
        </p:spPr>
        <p:txBody>
          <a:bodyPr/>
          <a:lstStyle/>
          <a:p>
            <a:r>
              <a:rPr lang="en-US"/>
              <a:t>Click to edit Master title style</a:t>
            </a:r>
          </a:p>
        </p:txBody>
      </p:sp>
      <p:sp>
        <p:nvSpPr>
          <p:cNvPr id="3" name="Date Placeholder 2">
            <a:extLst>
              <a:ext uri="{FF2B5EF4-FFF2-40B4-BE49-F238E27FC236}">
                <a16:creationId xmlns:a16="http://schemas.microsoft.com/office/drawing/2014/main" id="{B83523B8-51E3-48B8-BFD8-CE950619804E}"/>
              </a:ext>
            </a:extLst>
          </p:cNvPr>
          <p:cNvSpPr>
            <a:spLocks noGrp="1"/>
          </p:cNvSpPr>
          <p:nvPr>
            <p:ph type="dt" sz="half" idx="10"/>
          </p:nvPr>
        </p:nvSpPr>
        <p:spPr>
          <a:xfrm>
            <a:off x="458693" y="6416675"/>
            <a:ext cx="2921715" cy="365125"/>
          </a:xfrm>
        </p:spPr>
        <p:txBody>
          <a:bodyPr/>
          <a:lstStyle/>
          <a:p>
            <a:fld id="{3AB41CFF-90C9-47B3-9DA1-F2BF8D839F7E}" type="datetime1">
              <a:rPr lang="en-US" smtClean="0"/>
              <a:t>11/25/2024</a:t>
            </a:fld>
            <a:endParaRPr lang="en-US"/>
          </a:p>
        </p:txBody>
      </p:sp>
      <p:sp>
        <p:nvSpPr>
          <p:cNvPr id="4" name="Footer Placeholder 3">
            <a:extLst>
              <a:ext uri="{FF2B5EF4-FFF2-40B4-BE49-F238E27FC236}">
                <a16:creationId xmlns:a16="http://schemas.microsoft.com/office/drawing/2014/main" id="{7D739B90-5D50-4424-B51D-53C39162186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16F9286-3A00-4D3C-A3F0-50AC9045C4E1}"/>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21297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2933BE2-665A-42DA-A3B7-835F81A3F46B}"/>
              </a:ext>
            </a:extLst>
          </p:cNvPr>
          <p:cNvSpPr>
            <a:spLocks noGrp="1"/>
          </p:cNvSpPr>
          <p:nvPr>
            <p:ph type="dt" sz="half" idx="10"/>
          </p:nvPr>
        </p:nvSpPr>
        <p:spPr/>
        <p:txBody>
          <a:bodyPr/>
          <a:lstStyle/>
          <a:p>
            <a:fld id="{F06048FA-06AB-4884-A69B-986B96E68A24}" type="datetime1">
              <a:rPr lang="en-US" smtClean="0"/>
              <a:t>11/25/2024</a:t>
            </a:fld>
            <a:endParaRPr lang="en-US"/>
          </a:p>
        </p:txBody>
      </p:sp>
      <p:sp>
        <p:nvSpPr>
          <p:cNvPr id="3" name="Footer Placeholder 2">
            <a:extLst>
              <a:ext uri="{FF2B5EF4-FFF2-40B4-BE49-F238E27FC236}">
                <a16:creationId xmlns:a16="http://schemas.microsoft.com/office/drawing/2014/main" id="{634DBCBD-AD42-432D-ABA9-20D616AF3ED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E140251-3596-4673-B24B-59A6F9ED8FB3}"/>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2698196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A81A1-6D8E-4DD6-8E49-DABDE6D107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693F18F-F78D-4A31-A6BC-6552105BCFD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582C2F4-BDF4-4A4F-AA3D-52692932C2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13850F-5C87-4F08-9658-EAF049B60EB0}"/>
              </a:ext>
            </a:extLst>
          </p:cNvPr>
          <p:cNvSpPr>
            <a:spLocks noGrp="1"/>
          </p:cNvSpPr>
          <p:nvPr>
            <p:ph type="dt" sz="half" idx="10"/>
          </p:nvPr>
        </p:nvSpPr>
        <p:spPr/>
        <p:txBody>
          <a:bodyPr/>
          <a:lstStyle/>
          <a:p>
            <a:fld id="{50DB7ABA-0172-4F9C-889D-567164F66BCD}" type="datetime1">
              <a:rPr lang="en-US" smtClean="0"/>
              <a:t>11/25/2024</a:t>
            </a:fld>
            <a:endParaRPr lang="en-US"/>
          </a:p>
        </p:txBody>
      </p:sp>
      <p:sp>
        <p:nvSpPr>
          <p:cNvPr id="6" name="Footer Placeholder 5">
            <a:extLst>
              <a:ext uri="{FF2B5EF4-FFF2-40B4-BE49-F238E27FC236}">
                <a16:creationId xmlns:a16="http://schemas.microsoft.com/office/drawing/2014/main" id="{210BCE9A-A746-4439-B5D3-966FBC8E5F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1D3B51-AA2E-4AA1-8062-A0D476D80CCB}"/>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5329311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02CF7-F453-4B3E-9510-D747979878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3E2A1B9-8A2A-4B49-8B79-76D3EEB36B4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BD9FEA03-0EC4-4085-AE63-4AA492D61A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605AD5B-0DEA-4C6F-94D2-FAA99F2E5DA9}"/>
              </a:ext>
            </a:extLst>
          </p:cNvPr>
          <p:cNvSpPr>
            <a:spLocks noGrp="1"/>
          </p:cNvSpPr>
          <p:nvPr>
            <p:ph type="dt" sz="half" idx="10"/>
          </p:nvPr>
        </p:nvSpPr>
        <p:spPr/>
        <p:txBody>
          <a:bodyPr/>
          <a:lstStyle/>
          <a:p>
            <a:fld id="{78AC6A5B-8AE7-4A41-B5A7-9ADC6686DC18}" type="datetime1">
              <a:rPr lang="en-US" smtClean="0"/>
              <a:t>11/25/2024</a:t>
            </a:fld>
            <a:endParaRPr lang="en-US"/>
          </a:p>
        </p:txBody>
      </p:sp>
      <p:sp>
        <p:nvSpPr>
          <p:cNvPr id="6" name="Footer Placeholder 5">
            <a:extLst>
              <a:ext uri="{FF2B5EF4-FFF2-40B4-BE49-F238E27FC236}">
                <a16:creationId xmlns:a16="http://schemas.microsoft.com/office/drawing/2014/main" id="{F0DC6744-7CBA-4A1D-8F87-10699F9812F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EAD9048-35FF-4BE9-8157-BE4BAA1C7251}"/>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6305208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3"/>
          <a:stretch>
            <a:fillRect/>
          </a:stretch>
        </a:blip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p:nvPr/>
        </p:nvSpPr>
        <p:spPr>
          <a:xfrm>
            <a:off x="0" y="0"/>
            <a:ext cx="12192000" cy="6858004"/>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2" name="Title Placeholder 1">
            <a:extLst>
              <a:ext uri="{FF2B5EF4-FFF2-40B4-BE49-F238E27FC236}">
                <a16:creationId xmlns:a16="http://schemas.microsoft.com/office/drawing/2014/main" id="{E9984D45-0ED3-4D03-8E44-5E355C9134F1}"/>
              </a:ext>
            </a:extLst>
          </p:cNvPr>
          <p:cNvSpPr>
            <a:spLocks noGrp="1"/>
          </p:cNvSpPr>
          <p:nvPr>
            <p:ph type="title"/>
          </p:nvPr>
        </p:nvSpPr>
        <p:spPr>
          <a:xfrm>
            <a:off x="458694" y="425450"/>
            <a:ext cx="11274612"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F687D6E-D1E9-489C-9AA9-3575C39BAA0B}"/>
              </a:ext>
            </a:extLst>
          </p:cNvPr>
          <p:cNvSpPr>
            <a:spLocks noGrp="1"/>
          </p:cNvSpPr>
          <p:nvPr>
            <p:ph type="body" idx="1"/>
          </p:nvPr>
        </p:nvSpPr>
        <p:spPr>
          <a:xfrm>
            <a:off x="458694" y="1949450"/>
            <a:ext cx="11274612" cy="41957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6364E9C-08EE-4B1B-B3FC-D6D997F4EA38}"/>
              </a:ext>
            </a:extLst>
          </p:cNvPr>
          <p:cNvSpPr>
            <a:spLocks noGrp="1"/>
          </p:cNvSpPr>
          <p:nvPr>
            <p:ph type="dt" sz="half" idx="2"/>
          </p:nvPr>
        </p:nvSpPr>
        <p:spPr>
          <a:xfrm>
            <a:off x="458694" y="6416675"/>
            <a:ext cx="2743200" cy="365125"/>
          </a:xfrm>
          <a:prstGeom prst="rect">
            <a:avLst/>
          </a:prstGeom>
        </p:spPr>
        <p:txBody>
          <a:bodyPr vert="horz" lIns="91440" tIns="45720" rIns="91440" bIns="45720" rtlCol="0" anchor="ctr"/>
          <a:lstStyle>
            <a:lvl1pPr algn="l">
              <a:defRPr sz="900">
                <a:solidFill>
                  <a:schemeClr val="tx1">
                    <a:alpha val="60000"/>
                  </a:schemeClr>
                </a:solidFill>
                <a:latin typeface="+mn-lt"/>
              </a:defRPr>
            </a:lvl1pPr>
          </a:lstStyle>
          <a:p>
            <a:fld id="{57E0CF6C-748E-4B7A-BC8B-3011EF78ED13}" type="datetime1">
              <a:rPr lang="en-US" smtClean="0"/>
              <a:pPr/>
              <a:t>11/25/2024</a:t>
            </a:fld>
            <a:endParaRPr lang="en-US"/>
          </a:p>
        </p:txBody>
      </p:sp>
      <p:sp>
        <p:nvSpPr>
          <p:cNvPr id="5" name="Footer Placeholder 4">
            <a:extLst>
              <a:ext uri="{FF2B5EF4-FFF2-40B4-BE49-F238E27FC236}">
                <a16:creationId xmlns:a16="http://schemas.microsoft.com/office/drawing/2014/main" id="{BAB0A1F1-38FE-4C27-81E6-A43A54793FC3}"/>
              </a:ext>
            </a:extLst>
          </p:cNvPr>
          <p:cNvSpPr>
            <a:spLocks noGrp="1"/>
          </p:cNvSpPr>
          <p:nvPr>
            <p:ph type="ftr" sz="quarter" idx="3"/>
          </p:nvPr>
        </p:nvSpPr>
        <p:spPr>
          <a:xfrm>
            <a:off x="4038600" y="6416675"/>
            <a:ext cx="4114800" cy="365125"/>
          </a:xfrm>
          <a:prstGeom prst="rect">
            <a:avLst/>
          </a:prstGeom>
        </p:spPr>
        <p:txBody>
          <a:bodyPr vert="horz" lIns="91440" tIns="45720" rIns="91440" bIns="45720" rtlCol="0" anchor="ctr"/>
          <a:lstStyle>
            <a:lvl1pPr algn="ctr">
              <a:defRPr sz="900">
                <a:solidFill>
                  <a:schemeClr val="tx1">
                    <a:alpha val="60000"/>
                  </a:schemeClr>
                </a:solidFill>
                <a:latin typeface="+mn-lt"/>
              </a:defRPr>
            </a:lvl1pPr>
          </a:lstStyle>
          <a:p>
            <a:endParaRPr lang="en-US">
              <a:solidFill>
                <a:schemeClr val="tx1">
                  <a:alpha val="60000"/>
                </a:schemeClr>
              </a:solidFill>
            </a:endParaRPr>
          </a:p>
        </p:txBody>
      </p:sp>
      <p:sp>
        <p:nvSpPr>
          <p:cNvPr id="6" name="Slide Number Placeholder 5">
            <a:extLst>
              <a:ext uri="{FF2B5EF4-FFF2-40B4-BE49-F238E27FC236}">
                <a16:creationId xmlns:a16="http://schemas.microsoft.com/office/drawing/2014/main" id="{5E26B39A-FFD8-42EF-ADC7-7DB3B302F8B2}"/>
              </a:ext>
            </a:extLst>
          </p:cNvPr>
          <p:cNvSpPr>
            <a:spLocks noGrp="1"/>
          </p:cNvSpPr>
          <p:nvPr>
            <p:ph type="sldNum" sz="quarter" idx="4"/>
          </p:nvPr>
        </p:nvSpPr>
        <p:spPr>
          <a:xfrm>
            <a:off x="8990106" y="6416675"/>
            <a:ext cx="2743200" cy="365125"/>
          </a:xfrm>
          <a:prstGeom prst="rect">
            <a:avLst/>
          </a:prstGeom>
        </p:spPr>
        <p:txBody>
          <a:bodyPr vert="horz" lIns="91440" tIns="45720" rIns="91440" bIns="45720" rtlCol="0" anchor="ctr"/>
          <a:lstStyle>
            <a:lvl1pPr algn="r">
              <a:defRPr sz="900">
                <a:solidFill>
                  <a:schemeClr val="tx1">
                    <a:alpha val="60000"/>
                  </a:schemeClr>
                </a:solidFill>
                <a:latin typeface="+mn-lt"/>
              </a:defRPr>
            </a:lvl1pPr>
          </a:lstStyle>
          <a:p>
            <a:fld id="{73B850FF-6169-4056-8077-06FFA93A5366}" type="slidenum">
              <a:rPr lang="en-US" smtClean="0"/>
              <a:pPr/>
              <a:t>‹#›</a:t>
            </a:fld>
            <a:endParaRPr lang="en-US"/>
          </a:p>
        </p:txBody>
      </p:sp>
      <p:pic>
        <p:nvPicPr>
          <p:cNvPr id="14" name="Picture 13" descr="A picture containing sitting&#10;&#10;Description automatically generated">
            <a:extLst>
              <a:ext uri="{FF2B5EF4-FFF2-40B4-BE49-F238E27FC236}">
                <a16:creationId xmlns:a16="http://schemas.microsoft.com/office/drawing/2014/main" id="{BC526B7A-4801-4FD1-95C8-03AF22629E87}"/>
              </a:ext>
            </a:extLst>
          </p:cNvPr>
          <p:cNvPicPr>
            <a:picLocks noChangeAspect="1"/>
          </p:cNvPicPr>
          <p:nvPr/>
        </p:nvPicPr>
        <p:blipFill>
          <a:blip r:embed="rId14">
            <a:alphaModFix amt="10000"/>
            <a:extLst>
              <a:ext uri="{28A0092B-C50C-407E-A947-70E740481C1C}">
                <a14:useLocalDpi xmlns:a14="http://schemas.microsoft.com/office/drawing/2010/main" val="0"/>
              </a:ext>
            </a:extLst>
          </a:blip>
          <a:stretch>
            <a:fillRect/>
          </a:stretch>
        </p:blipFill>
        <p:spPr>
          <a:xfrm>
            <a:off x="8534400" y="0"/>
            <a:ext cx="3654612" cy="4575348"/>
          </a:xfrm>
          <a:prstGeom prst="rect">
            <a:avLst/>
          </a:prstGeom>
        </p:spPr>
      </p:pic>
    </p:spTree>
    <p:extLst>
      <p:ext uri="{BB962C8B-B14F-4D97-AF65-F5344CB8AC3E}">
        <p14:creationId xmlns:p14="http://schemas.microsoft.com/office/powerpoint/2010/main" val="4193839210"/>
      </p:ext>
    </p:extLst>
  </p:cSld>
  <p:clrMap bg1="lt1" tx1="dk1" bg2="lt2" tx2="dk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 id="2147483709" r:id="rId6"/>
    <p:sldLayoutId id="2147483710" r:id="rId7"/>
    <p:sldLayoutId id="2147483711" r:id="rId8"/>
    <p:sldLayoutId id="2147483712" r:id="rId9"/>
    <p:sldLayoutId id="2147483713" r:id="rId10"/>
    <p:sldLayoutId id="2147483714" r:id="rId11"/>
  </p:sldLayoutIdLst>
  <p:hf sldNum="0" hdr="0" ftr="0" dt="0"/>
  <p:txStyles>
    <p:titleStyle>
      <a:lvl1pPr algn="l" defTabSz="914400" rtl="0" eaLnBrk="1" latinLnBrk="0" hangingPunct="1">
        <a:lnSpc>
          <a:spcPct val="100000"/>
        </a:lnSpc>
        <a:spcBef>
          <a:spcPct val="0"/>
        </a:spcBef>
        <a:buNone/>
        <a:defRPr sz="4400" b="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accent1"/>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Clr>
          <a:schemeClr val="accent1"/>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Clr>
          <a:schemeClr val="accent1"/>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image" Target="../media/image3.png"/><Relationship Id="rId7" Type="http://schemas.openxmlformats.org/officeDocument/2006/relationships/diagramQuickStyle" Target="../diagrams/quickStyle1.xml"/><Relationship Id="rId2" Type="http://schemas.openxmlformats.org/officeDocument/2006/relationships/image" Target="../media/image5.jpeg"/><Relationship Id="rId1" Type="http://schemas.openxmlformats.org/officeDocument/2006/relationships/slideLayout" Target="../slideLayouts/slideLayout2.xml"/><Relationship Id="rId6" Type="http://schemas.openxmlformats.org/officeDocument/2006/relationships/diagramLayout" Target="../diagrams/layout1.xml"/><Relationship Id="rId5" Type="http://schemas.openxmlformats.org/officeDocument/2006/relationships/diagramData" Target="../diagrams/data1.xml"/><Relationship Id="rId4" Type="http://schemas.openxmlformats.org/officeDocument/2006/relationships/image" Target="../media/image4.png"/><Relationship Id="rId9" Type="http://schemas.microsoft.com/office/2007/relationships/diagramDrawing" Target="../diagrams/drawing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66" name="Rectangle 65">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4"/>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pic>
        <p:nvPicPr>
          <p:cNvPr id="68" name="Picture 67">
            <a:extLst>
              <a:ext uri="{FF2B5EF4-FFF2-40B4-BE49-F238E27FC236}">
                <a16:creationId xmlns:a16="http://schemas.microsoft.com/office/drawing/2014/main" id="{BC526B7A-4801-4FD1-95C8-03AF22629E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0000"/>
            <a:extLst>
              <a:ext uri="{28A0092B-C50C-407E-A947-70E740481C1C}">
                <a14:useLocalDpi xmlns:a14="http://schemas.microsoft.com/office/drawing/2010/main" val="0"/>
              </a:ext>
            </a:extLst>
          </a:blip>
          <a:stretch>
            <a:fillRect/>
          </a:stretch>
        </p:blipFill>
        <p:spPr>
          <a:xfrm>
            <a:off x="8534400" y="0"/>
            <a:ext cx="3654612" cy="4575348"/>
          </a:xfrm>
          <a:prstGeom prst="rect">
            <a:avLst/>
          </a:prstGeom>
        </p:spPr>
      </p:pic>
      <p:sp useBgFill="1">
        <p:nvSpPr>
          <p:cNvPr id="70" name="Rectangle 69">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grpSp>
        <p:nvGrpSpPr>
          <p:cNvPr id="76" name="Group 75">
            <a:extLst>
              <a:ext uri="{FF2B5EF4-FFF2-40B4-BE49-F238E27FC236}">
                <a16:creationId xmlns:a16="http://schemas.microsoft.com/office/drawing/2014/main" id="{A4672714-67D2-40D0-B961-A7438FE9C9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4881" y="0"/>
            <a:ext cx="7724071" cy="6858000"/>
            <a:chOff x="4464881" y="0"/>
            <a:chExt cx="7724071" cy="6858000"/>
          </a:xfrm>
        </p:grpSpPr>
        <p:pic>
          <p:nvPicPr>
            <p:cNvPr id="77" name="Picture 76">
              <a:extLst>
                <a:ext uri="{FF2B5EF4-FFF2-40B4-BE49-F238E27FC236}">
                  <a16:creationId xmlns:a16="http://schemas.microsoft.com/office/drawing/2014/main" id="{A5A1C471-1402-4BD1-8617-F5D9B7EB1982}"/>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4">
              <a:alphaModFix amt="25000"/>
              <a:extLst>
                <a:ext uri="{28A0092B-C50C-407E-A947-70E740481C1C}">
                  <a14:useLocalDpi xmlns:a14="http://schemas.microsoft.com/office/drawing/2010/main" val="0"/>
                </a:ext>
              </a:extLst>
            </a:blip>
            <a:stretch>
              <a:fillRect/>
            </a:stretch>
          </p:blipFill>
          <p:spPr>
            <a:xfrm>
              <a:off x="7073255" y="0"/>
              <a:ext cx="5115697" cy="6858000"/>
            </a:xfrm>
            <a:prstGeom prst="rect">
              <a:avLst/>
            </a:prstGeom>
          </p:spPr>
        </p:pic>
        <p:pic>
          <p:nvPicPr>
            <p:cNvPr id="78" name="Picture 77">
              <a:extLst>
                <a:ext uri="{FF2B5EF4-FFF2-40B4-BE49-F238E27FC236}">
                  <a16:creationId xmlns:a16="http://schemas.microsoft.com/office/drawing/2014/main" id="{6CCA9701-8B9C-4D7A-AE5B-DD505C968003}"/>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5">
              <a:alphaModFix amt="10000"/>
              <a:extLst>
                <a:ext uri="{28A0092B-C50C-407E-A947-70E740481C1C}">
                  <a14:useLocalDpi xmlns:a14="http://schemas.microsoft.com/office/drawing/2010/main" val="0"/>
                </a:ext>
              </a:extLst>
            </a:blip>
            <a:stretch>
              <a:fillRect/>
            </a:stretch>
          </p:blipFill>
          <p:spPr>
            <a:xfrm rot="16200000">
              <a:off x="5412135" y="-947254"/>
              <a:ext cx="5562598" cy="7457106"/>
            </a:xfrm>
            <a:prstGeom prst="rect">
              <a:avLst/>
            </a:prstGeom>
            <a:effectLst>
              <a:softEdge rad="0"/>
            </a:effectLst>
          </p:spPr>
        </p:pic>
      </p:grpSp>
      <p:sp>
        <p:nvSpPr>
          <p:cNvPr id="2" name="Title 1">
            <a:extLst>
              <a:ext uri="{FF2B5EF4-FFF2-40B4-BE49-F238E27FC236}">
                <a16:creationId xmlns:a16="http://schemas.microsoft.com/office/drawing/2014/main" id="{CF045E46-C883-3579-6F87-4014CE63D313}"/>
              </a:ext>
            </a:extLst>
          </p:cNvPr>
          <p:cNvSpPr>
            <a:spLocks noGrp="1"/>
          </p:cNvSpPr>
          <p:nvPr>
            <p:ph type="title"/>
          </p:nvPr>
        </p:nvSpPr>
        <p:spPr>
          <a:xfrm>
            <a:off x="-2231" y="318970"/>
            <a:ext cx="12196318" cy="2296882"/>
          </a:xfrm>
        </p:spPr>
        <p:txBody>
          <a:bodyPr vert="horz" lIns="91440" tIns="45720" rIns="91440" bIns="45720" rtlCol="0" anchor="b" anchorCtr="0">
            <a:normAutofit/>
          </a:bodyPr>
          <a:lstStyle/>
          <a:p>
            <a:pPr algn="ctr"/>
            <a:r>
              <a:rPr lang="en-US" b="1">
                <a:solidFill>
                  <a:srgbClr val="1B1F2E"/>
                </a:solidFill>
                <a:latin typeface="Times New Roman"/>
                <a:cs typeface="Times New Roman"/>
              </a:rPr>
              <a:t>HUMAN STRESS DETECTION SYSTEM USING ANN</a:t>
            </a:r>
            <a:br>
              <a:rPr lang="en-US" b="1">
                <a:solidFill>
                  <a:schemeClr val="bg2"/>
                </a:solidFill>
                <a:latin typeface="Times New Roman"/>
              </a:rPr>
            </a:br>
            <a:endParaRPr lang="en-US" b="1">
              <a:solidFill>
                <a:schemeClr val="bg2"/>
              </a:solidFill>
              <a:latin typeface="Times New Roman"/>
              <a:cs typeface="Times New Roman"/>
            </a:endParaRPr>
          </a:p>
        </p:txBody>
      </p:sp>
      <p:sp>
        <p:nvSpPr>
          <p:cNvPr id="4" name="TextBox 3">
            <a:extLst>
              <a:ext uri="{FF2B5EF4-FFF2-40B4-BE49-F238E27FC236}">
                <a16:creationId xmlns:a16="http://schemas.microsoft.com/office/drawing/2014/main" id="{2F406F5E-A664-6BC5-21FA-A348FC3EE67A}"/>
              </a:ext>
            </a:extLst>
          </p:cNvPr>
          <p:cNvSpPr txBox="1"/>
          <p:nvPr/>
        </p:nvSpPr>
        <p:spPr>
          <a:xfrm>
            <a:off x="-77" y="5870569"/>
            <a:ext cx="2743199"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b="1">
                <a:latin typeface="Times New Roman"/>
                <a:cs typeface="Times New Roman"/>
              </a:rPr>
              <a:t>TEAM 3</a:t>
            </a:r>
          </a:p>
        </p:txBody>
      </p:sp>
    </p:spTree>
    <p:extLst>
      <p:ext uri="{BB962C8B-B14F-4D97-AF65-F5344CB8AC3E}">
        <p14:creationId xmlns:p14="http://schemas.microsoft.com/office/powerpoint/2010/main" val="35036321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479C44-7E39-D828-EE03-751C0F4B0936}"/>
              </a:ext>
            </a:extLst>
          </p:cNvPr>
          <p:cNvSpPr>
            <a:spLocks noGrp="1"/>
          </p:cNvSpPr>
          <p:nvPr>
            <p:ph type="title"/>
          </p:nvPr>
        </p:nvSpPr>
        <p:spPr>
          <a:xfrm>
            <a:off x="458694" y="365760"/>
            <a:ext cx="11274612" cy="615755"/>
          </a:xfrm>
        </p:spPr>
        <p:txBody>
          <a:bodyPr/>
          <a:lstStyle/>
          <a:p>
            <a:r>
              <a:rPr lang="en-US" sz="2400" b="1">
                <a:cs typeface="Sabon Next LT"/>
              </a:rPr>
              <a:t>Data Preprocessing &amp; Visualization</a:t>
            </a:r>
            <a:endParaRPr lang="en-US"/>
          </a:p>
        </p:txBody>
      </p:sp>
      <p:pic>
        <p:nvPicPr>
          <p:cNvPr id="3" name="Picture 2">
            <a:extLst>
              <a:ext uri="{FF2B5EF4-FFF2-40B4-BE49-F238E27FC236}">
                <a16:creationId xmlns:a16="http://schemas.microsoft.com/office/drawing/2014/main" id="{D4D483D3-9A50-D76E-F985-BB78499C1C39}"/>
              </a:ext>
            </a:extLst>
          </p:cNvPr>
          <p:cNvPicPr>
            <a:picLocks noChangeAspect="1"/>
          </p:cNvPicPr>
          <p:nvPr/>
        </p:nvPicPr>
        <p:blipFill>
          <a:blip r:embed="rId2"/>
          <a:stretch>
            <a:fillRect/>
          </a:stretch>
        </p:blipFill>
        <p:spPr>
          <a:xfrm>
            <a:off x="599992" y="1340286"/>
            <a:ext cx="4259278" cy="4490580"/>
          </a:xfrm>
          <a:prstGeom prst="rect">
            <a:avLst/>
          </a:prstGeom>
        </p:spPr>
      </p:pic>
      <p:sp>
        <p:nvSpPr>
          <p:cNvPr id="4" name="TextBox 3">
            <a:extLst>
              <a:ext uri="{FF2B5EF4-FFF2-40B4-BE49-F238E27FC236}">
                <a16:creationId xmlns:a16="http://schemas.microsoft.com/office/drawing/2014/main" id="{A01A35AC-5529-99C3-85D2-593BED471BC0}"/>
              </a:ext>
            </a:extLst>
          </p:cNvPr>
          <p:cNvSpPr txBox="1"/>
          <p:nvPr/>
        </p:nvSpPr>
        <p:spPr>
          <a:xfrm>
            <a:off x="1203985" y="6132139"/>
            <a:ext cx="2743200"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a:latin typeface="Times New Roman"/>
                <a:cs typeface="Times New Roman"/>
              </a:rPr>
              <a:t>Pie Charts</a:t>
            </a:r>
            <a:endParaRPr lang="en-US"/>
          </a:p>
        </p:txBody>
      </p:sp>
      <p:pic>
        <p:nvPicPr>
          <p:cNvPr id="5" name="Picture 4" descr="A graph showing different types of snoring rate&#10;&#10;Description automatically generated">
            <a:extLst>
              <a:ext uri="{FF2B5EF4-FFF2-40B4-BE49-F238E27FC236}">
                <a16:creationId xmlns:a16="http://schemas.microsoft.com/office/drawing/2014/main" id="{971989ED-3C22-05DC-6013-7B623CE02D2D}"/>
              </a:ext>
            </a:extLst>
          </p:cNvPr>
          <p:cNvPicPr>
            <a:picLocks noChangeAspect="1"/>
          </p:cNvPicPr>
          <p:nvPr/>
        </p:nvPicPr>
        <p:blipFill>
          <a:blip r:embed="rId3"/>
          <a:stretch>
            <a:fillRect/>
          </a:stretch>
        </p:blipFill>
        <p:spPr>
          <a:xfrm>
            <a:off x="6567055" y="1336964"/>
            <a:ext cx="5384799" cy="4495799"/>
          </a:xfrm>
          <a:prstGeom prst="rect">
            <a:avLst/>
          </a:prstGeom>
        </p:spPr>
      </p:pic>
      <p:sp>
        <p:nvSpPr>
          <p:cNvPr id="8" name="TextBox 7">
            <a:extLst>
              <a:ext uri="{FF2B5EF4-FFF2-40B4-BE49-F238E27FC236}">
                <a16:creationId xmlns:a16="http://schemas.microsoft.com/office/drawing/2014/main" id="{A9F9267E-98EB-A4B1-AA8D-D05C16D0D1EA}"/>
              </a:ext>
            </a:extLst>
          </p:cNvPr>
          <p:cNvSpPr txBox="1"/>
          <p:nvPr/>
        </p:nvSpPr>
        <p:spPr>
          <a:xfrm>
            <a:off x="7443396" y="6130704"/>
            <a:ext cx="2743200"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a:latin typeface="Times New Roman"/>
                <a:cs typeface="Times New Roman"/>
              </a:rPr>
              <a:t>Scatter Plots</a:t>
            </a:r>
            <a:endParaRPr lang="en-US"/>
          </a:p>
        </p:txBody>
      </p:sp>
    </p:spTree>
    <p:extLst>
      <p:ext uri="{BB962C8B-B14F-4D97-AF65-F5344CB8AC3E}">
        <p14:creationId xmlns:p14="http://schemas.microsoft.com/office/powerpoint/2010/main" val="28525538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4307EC-E311-0E99-37A5-E2AD1D97EE18}"/>
              </a:ext>
            </a:extLst>
          </p:cNvPr>
          <p:cNvSpPr>
            <a:spLocks noGrp="1"/>
          </p:cNvSpPr>
          <p:nvPr>
            <p:ph type="title"/>
          </p:nvPr>
        </p:nvSpPr>
        <p:spPr>
          <a:xfrm>
            <a:off x="689603" y="1716578"/>
            <a:ext cx="11274612" cy="3195926"/>
          </a:xfrm>
        </p:spPr>
        <p:txBody>
          <a:bodyPr>
            <a:normAutofit/>
          </a:bodyPr>
          <a:lstStyle/>
          <a:p>
            <a:pPr algn="ctr"/>
            <a:r>
              <a:rPr lang="en-US" b="1">
                <a:latin typeface="Times New Roman"/>
                <a:ea typeface="EB Garamond"/>
                <a:cs typeface="Times New Roman"/>
              </a:rPr>
              <a:t>MILESTONE – 2</a:t>
            </a:r>
            <a:br>
              <a:rPr lang="en-US" b="1">
                <a:latin typeface="Times New Roman"/>
                <a:ea typeface="EB Garamond"/>
              </a:rPr>
            </a:br>
            <a:r>
              <a:rPr lang="en-US" b="1">
                <a:latin typeface="Times New Roman"/>
                <a:ea typeface="EB Garamond"/>
                <a:cs typeface="Times New Roman"/>
              </a:rPr>
              <a:t>ANN Model Design </a:t>
            </a:r>
            <a:endParaRPr lang="en-US" b="1">
              <a:latin typeface="Times New Roman"/>
              <a:cs typeface="Times New Roman"/>
            </a:endParaRPr>
          </a:p>
        </p:txBody>
      </p:sp>
    </p:spTree>
    <p:extLst>
      <p:ext uri="{BB962C8B-B14F-4D97-AF65-F5344CB8AC3E}">
        <p14:creationId xmlns:p14="http://schemas.microsoft.com/office/powerpoint/2010/main" val="29535876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B874ED-33F1-75E7-2D1D-8E7E56A65F8A}"/>
              </a:ext>
            </a:extLst>
          </p:cNvPr>
          <p:cNvSpPr>
            <a:spLocks noGrp="1"/>
          </p:cNvSpPr>
          <p:nvPr>
            <p:ph type="title"/>
          </p:nvPr>
        </p:nvSpPr>
        <p:spPr>
          <a:xfrm>
            <a:off x="458694" y="365760"/>
            <a:ext cx="10895106" cy="542687"/>
          </a:xfrm>
        </p:spPr>
        <p:txBody>
          <a:bodyPr>
            <a:normAutofit fontScale="90000"/>
          </a:bodyPr>
          <a:lstStyle/>
          <a:p>
            <a:r>
              <a:rPr lang="en-US" sz="3200" b="1">
                <a:latin typeface="Times New Roman"/>
                <a:cs typeface="Times New Roman"/>
              </a:rPr>
              <a:t>ANN Model Design</a:t>
            </a:r>
            <a:endParaRPr lang="en-US" sz="3200">
              <a:cs typeface="Sabon Next LT"/>
            </a:endParaRPr>
          </a:p>
        </p:txBody>
      </p:sp>
      <p:sp>
        <p:nvSpPr>
          <p:cNvPr id="4" name="Content Placeholder 3">
            <a:extLst>
              <a:ext uri="{FF2B5EF4-FFF2-40B4-BE49-F238E27FC236}">
                <a16:creationId xmlns:a16="http://schemas.microsoft.com/office/drawing/2014/main" id="{633A8CD7-9DF7-1857-FF0E-67C50F4E3389}"/>
              </a:ext>
            </a:extLst>
          </p:cNvPr>
          <p:cNvSpPr>
            <a:spLocks noGrp="1"/>
          </p:cNvSpPr>
          <p:nvPr>
            <p:ph idx="1"/>
          </p:nvPr>
        </p:nvSpPr>
        <p:spPr>
          <a:xfrm>
            <a:off x="458694" y="1103944"/>
            <a:ext cx="11274612" cy="5563185"/>
          </a:xfrm>
        </p:spPr>
        <p:txBody>
          <a:bodyPr vert="horz" lIns="91440" tIns="45720" rIns="91440" bIns="45720" rtlCol="0" anchor="t">
            <a:noAutofit/>
          </a:bodyPr>
          <a:lstStyle/>
          <a:p>
            <a:pPr algn="just">
              <a:buFont typeface="Wingdings"/>
              <a:buChar char="Ø"/>
            </a:pPr>
            <a:r>
              <a:rPr lang="en-US" sz="1800" b="1">
                <a:latin typeface="Times New Roman"/>
                <a:cs typeface="Times New Roman"/>
              </a:rPr>
              <a:t>Input Layer:</a:t>
            </a:r>
            <a:endParaRPr lang="en-US" sz="1600">
              <a:latin typeface="Times New Roman"/>
              <a:cs typeface="Times New Roman"/>
            </a:endParaRPr>
          </a:p>
          <a:p>
            <a:pPr algn="just">
              <a:buFont typeface="Wingdings"/>
              <a:buChar char="Ø"/>
            </a:pPr>
            <a:r>
              <a:rPr lang="en-US" sz="1800">
                <a:latin typeface="Times New Roman"/>
                <a:cs typeface="Times New Roman"/>
              </a:rPr>
              <a:t>Accepts 8 numerical features derived from sleep data: Heart Rate, Body Movements, Respiratory Rate, EEG Data, Sleeping Hours, Blood Oxygen Level, Snoring Rate, and Limb Movement Rate.</a:t>
            </a:r>
            <a:endParaRPr lang="en-US" sz="2400">
              <a:latin typeface="Times New Roman"/>
              <a:cs typeface="Times New Roman"/>
            </a:endParaRPr>
          </a:p>
          <a:p>
            <a:pPr algn="just">
              <a:buFont typeface="Wingdings"/>
              <a:buChar char="Ø"/>
            </a:pPr>
            <a:r>
              <a:rPr lang="en-US" sz="1800" b="1">
                <a:latin typeface="Times New Roman"/>
                <a:cs typeface="Times New Roman"/>
              </a:rPr>
              <a:t>Hidden Layers:</a:t>
            </a:r>
            <a:endParaRPr lang="en-US" sz="2400">
              <a:latin typeface="Times New Roman"/>
              <a:cs typeface="Times New Roman"/>
            </a:endParaRPr>
          </a:p>
          <a:p>
            <a:pPr algn="just">
              <a:buFont typeface="Wingdings"/>
              <a:buChar char="Ø"/>
            </a:pPr>
            <a:r>
              <a:rPr lang="en-US" sz="1800" b="1">
                <a:latin typeface="Times New Roman"/>
                <a:cs typeface="Times New Roman"/>
              </a:rPr>
              <a:t> First Hidden Layer:</a:t>
            </a:r>
            <a:endParaRPr lang="en-US" sz="2400" b="1">
              <a:latin typeface="Times New Roman"/>
              <a:cs typeface="Times New Roman"/>
            </a:endParaRPr>
          </a:p>
          <a:p>
            <a:pPr marL="0" indent="0" algn="just">
              <a:buNone/>
            </a:pPr>
            <a:r>
              <a:rPr lang="en-US" sz="1800">
                <a:latin typeface="Times New Roman"/>
                <a:cs typeface="Times New Roman"/>
              </a:rPr>
              <a:t>      64 neurons with ReLU activation function for capturing complex patterns and relationships in the input data.</a:t>
            </a:r>
            <a:endParaRPr lang="en-US" sz="2400">
              <a:latin typeface="Times New Roman"/>
              <a:cs typeface="Times New Roman"/>
            </a:endParaRPr>
          </a:p>
          <a:p>
            <a:pPr algn="just">
              <a:buFont typeface="Wingdings"/>
              <a:buChar char="Ø"/>
            </a:pPr>
            <a:r>
              <a:rPr lang="en-US" sz="1800" b="1">
                <a:latin typeface="Times New Roman"/>
                <a:cs typeface="Times New Roman"/>
              </a:rPr>
              <a:t> Second Hidden Layer:</a:t>
            </a:r>
            <a:endParaRPr lang="en-US" sz="2400" b="1">
              <a:latin typeface="Times New Roman"/>
              <a:cs typeface="Times New Roman"/>
            </a:endParaRPr>
          </a:p>
          <a:p>
            <a:pPr marL="0" indent="0" algn="just">
              <a:buNone/>
            </a:pPr>
            <a:r>
              <a:rPr lang="en-US" sz="1800">
                <a:latin typeface="Times New Roman"/>
                <a:cs typeface="Times New Roman"/>
              </a:rPr>
              <a:t>      32 neurons with </a:t>
            </a:r>
            <a:r>
              <a:rPr lang="en-US" sz="1800" err="1">
                <a:latin typeface="Times New Roman"/>
                <a:cs typeface="Times New Roman"/>
              </a:rPr>
              <a:t>ReLU</a:t>
            </a:r>
            <a:r>
              <a:rPr lang="en-US" sz="1800">
                <a:latin typeface="Times New Roman"/>
                <a:cs typeface="Times New Roman"/>
              </a:rPr>
              <a:t> activation, reducing the feature space while retaining significant patterns.</a:t>
            </a:r>
            <a:endParaRPr lang="en-US" sz="2400">
              <a:latin typeface="Times New Roman"/>
              <a:cs typeface="Times New Roman"/>
            </a:endParaRPr>
          </a:p>
          <a:p>
            <a:pPr algn="just">
              <a:buFont typeface="Wingdings"/>
              <a:buChar char="Ø"/>
            </a:pPr>
            <a:r>
              <a:rPr lang="en-US" sz="1800" b="1">
                <a:latin typeface="Times New Roman"/>
                <a:cs typeface="Times New Roman"/>
              </a:rPr>
              <a:t>Output Layer:</a:t>
            </a:r>
            <a:endParaRPr lang="en-US" sz="2400">
              <a:latin typeface="Times New Roman"/>
              <a:cs typeface="Times New Roman"/>
            </a:endParaRPr>
          </a:p>
          <a:p>
            <a:pPr marL="0" indent="0" algn="just">
              <a:buNone/>
            </a:pPr>
            <a:r>
              <a:rPr lang="en-US" sz="1800">
                <a:latin typeface="Times New Roman"/>
                <a:cs typeface="Times New Roman"/>
              </a:rPr>
              <a:t>  A single neuron with a sigmoid activation function, designed for binary classification, outputting a probability of   being stressed or not stressed.</a:t>
            </a:r>
            <a:endParaRPr lang="en-US" sz="2400">
              <a:latin typeface="Times New Roman"/>
              <a:cs typeface="Times New Roman"/>
            </a:endParaRPr>
          </a:p>
          <a:p>
            <a:pPr algn="just">
              <a:buFont typeface="Wingdings"/>
              <a:buChar char="Ø"/>
            </a:pPr>
            <a:r>
              <a:rPr lang="en-US" sz="1800" b="1">
                <a:latin typeface="Times New Roman"/>
                <a:cs typeface="Times New Roman"/>
              </a:rPr>
              <a:t>Compilation:</a:t>
            </a:r>
            <a:endParaRPr lang="en-US" sz="2400">
              <a:latin typeface="Times New Roman"/>
              <a:cs typeface="Times New Roman"/>
            </a:endParaRPr>
          </a:p>
          <a:p>
            <a:pPr marL="0" indent="0" algn="just">
              <a:buNone/>
            </a:pPr>
            <a:r>
              <a:rPr lang="en-US" sz="1800">
                <a:latin typeface="Times New Roman"/>
                <a:cs typeface="Times New Roman"/>
              </a:rPr>
              <a:t>  Loss Function: Binary cross-entropy for evaluating the model's performance on a binary classification problem.</a:t>
            </a:r>
            <a:br>
              <a:rPr lang="en-US" sz="2400">
                <a:latin typeface="Times New Roman"/>
              </a:rPr>
            </a:br>
            <a:endParaRPr lang="en-US" sz="1800">
              <a:latin typeface="Times New Roman"/>
              <a:cs typeface="Times New Roman"/>
            </a:endParaRPr>
          </a:p>
        </p:txBody>
      </p:sp>
    </p:spTree>
    <p:extLst>
      <p:ext uri="{BB962C8B-B14F-4D97-AF65-F5344CB8AC3E}">
        <p14:creationId xmlns:p14="http://schemas.microsoft.com/office/powerpoint/2010/main" val="8707498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B874ED-33F1-75E7-2D1D-8E7E56A65F8A}"/>
              </a:ext>
            </a:extLst>
          </p:cNvPr>
          <p:cNvSpPr>
            <a:spLocks noGrp="1"/>
          </p:cNvSpPr>
          <p:nvPr>
            <p:ph type="title"/>
          </p:nvPr>
        </p:nvSpPr>
        <p:spPr>
          <a:xfrm>
            <a:off x="458694" y="238760"/>
            <a:ext cx="11274612" cy="678385"/>
          </a:xfrm>
        </p:spPr>
        <p:txBody>
          <a:bodyPr>
            <a:normAutofit/>
          </a:bodyPr>
          <a:lstStyle/>
          <a:p>
            <a:r>
              <a:rPr lang="en-US" sz="3200" b="1">
                <a:latin typeface="Times New Roman"/>
                <a:cs typeface="Times New Roman"/>
              </a:rPr>
              <a:t>ANN Model Design</a:t>
            </a:r>
            <a:endParaRPr lang="en-US" sz="3200">
              <a:cs typeface="Sabon Next LT"/>
            </a:endParaRPr>
          </a:p>
        </p:txBody>
      </p:sp>
      <p:pic>
        <p:nvPicPr>
          <p:cNvPr id="4" name="Picture 3" descr="A computer screen shot of a program&#10;&#10;Description automatically generated">
            <a:extLst>
              <a:ext uri="{FF2B5EF4-FFF2-40B4-BE49-F238E27FC236}">
                <a16:creationId xmlns:a16="http://schemas.microsoft.com/office/drawing/2014/main" id="{31B965E2-B0C5-C529-9140-1E8434F2C0E1}"/>
              </a:ext>
            </a:extLst>
          </p:cNvPr>
          <p:cNvPicPr>
            <a:picLocks noChangeAspect="1"/>
          </p:cNvPicPr>
          <p:nvPr/>
        </p:nvPicPr>
        <p:blipFill>
          <a:blip r:embed="rId2"/>
          <a:srcRect t="12885" r="-136" b="22689"/>
          <a:stretch/>
        </p:blipFill>
        <p:spPr>
          <a:xfrm>
            <a:off x="4295225" y="3624234"/>
            <a:ext cx="7620016" cy="2648751"/>
          </a:xfrm>
          <a:prstGeom prst="rect">
            <a:avLst/>
          </a:prstGeom>
        </p:spPr>
      </p:pic>
      <p:pic>
        <p:nvPicPr>
          <p:cNvPr id="3" name="Picture 2" descr="A screen shot of a computer program&#10;&#10;Description automatically generated">
            <a:extLst>
              <a:ext uri="{FF2B5EF4-FFF2-40B4-BE49-F238E27FC236}">
                <a16:creationId xmlns:a16="http://schemas.microsoft.com/office/drawing/2014/main" id="{B52EB81C-E6C5-5DCA-5F7F-262A5E20C33C}"/>
              </a:ext>
            </a:extLst>
          </p:cNvPr>
          <p:cNvPicPr>
            <a:picLocks noChangeAspect="1"/>
          </p:cNvPicPr>
          <p:nvPr/>
        </p:nvPicPr>
        <p:blipFill>
          <a:blip r:embed="rId3"/>
          <a:srcRect t="44162" r="206" b="36399"/>
          <a:stretch/>
        </p:blipFill>
        <p:spPr>
          <a:xfrm>
            <a:off x="634873" y="1267217"/>
            <a:ext cx="7195778" cy="1801934"/>
          </a:xfrm>
          <a:prstGeom prst="rect">
            <a:avLst/>
          </a:prstGeom>
        </p:spPr>
      </p:pic>
    </p:spTree>
    <p:extLst>
      <p:ext uri="{BB962C8B-B14F-4D97-AF65-F5344CB8AC3E}">
        <p14:creationId xmlns:p14="http://schemas.microsoft.com/office/powerpoint/2010/main" val="33201020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8C919E-0509-03E9-8359-9078861DE396}"/>
              </a:ext>
            </a:extLst>
          </p:cNvPr>
          <p:cNvSpPr>
            <a:spLocks noGrp="1"/>
          </p:cNvSpPr>
          <p:nvPr>
            <p:ph type="title"/>
          </p:nvPr>
        </p:nvSpPr>
        <p:spPr>
          <a:xfrm>
            <a:off x="709215" y="2296856"/>
            <a:ext cx="11274612" cy="2066686"/>
          </a:xfrm>
        </p:spPr>
        <p:txBody>
          <a:bodyPr>
            <a:normAutofit/>
          </a:bodyPr>
          <a:lstStyle/>
          <a:p>
            <a:pPr algn="ctr"/>
            <a:r>
              <a:rPr lang="en-US" sz="4000" b="1">
                <a:latin typeface="Times New Roman"/>
                <a:cs typeface="Sabon Next LT"/>
              </a:rPr>
              <a:t>MILESTONE – 3</a:t>
            </a:r>
            <a:br>
              <a:rPr lang="en-US" sz="4000" b="1">
                <a:latin typeface="Times New Roman"/>
                <a:cs typeface="Sabon Next LT"/>
              </a:rPr>
            </a:br>
            <a:r>
              <a:rPr lang="en-US" sz="4800" b="1">
                <a:latin typeface="Times New Roman"/>
                <a:ea typeface="EB Garamond"/>
                <a:cs typeface="Times New Roman"/>
              </a:rPr>
              <a:t>Model Training &amp; Visualization</a:t>
            </a:r>
            <a:endParaRPr lang="en-US" sz="4000" b="1">
              <a:latin typeface="Times New Roman"/>
              <a:cs typeface="Times New Roman"/>
            </a:endParaRPr>
          </a:p>
        </p:txBody>
      </p:sp>
    </p:spTree>
    <p:extLst>
      <p:ext uri="{BB962C8B-B14F-4D97-AF65-F5344CB8AC3E}">
        <p14:creationId xmlns:p14="http://schemas.microsoft.com/office/powerpoint/2010/main" val="13586335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2AAD81-A9B7-6578-3EA5-D854A3C03D7E}"/>
              </a:ext>
            </a:extLst>
          </p:cNvPr>
          <p:cNvSpPr>
            <a:spLocks noGrp="1"/>
          </p:cNvSpPr>
          <p:nvPr>
            <p:ph type="title"/>
          </p:nvPr>
        </p:nvSpPr>
        <p:spPr>
          <a:xfrm>
            <a:off x="458694" y="209185"/>
            <a:ext cx="11274612" cy="657509"/>
          </a:xfrm>
        </p:spPr>
        <p:txBody>
          <a:bodyPr>
            <a:normAutofit fontScale="90000"/>
          </a:bodyPr>
          <a:lstStyle/>
          <a:p>
            <a:r>
              <a:rPr lang="en-US">
                <a:cs typeface="Sabon Next LT"/>
              </a:rPr>
              <a:t>Model Training &amp; Visualization</a:t>
            </a:r>
            <a:endParaRPr lang="en-US"/>
          </a:p>
        </p:txBody>
      </p:sp>
      <p:pic>
        <p:nvPicPr>
          <p:cNvPr id="3" name="Picture 2">
            <a:extLst>
              <a:ext uri="{FF2B5EF4-FFF2-40B4-BE49-F238E27FC236}">
                <a16:creationId xmlns:a16="http://schemas.microsoft.com/office/drawing/2014/main" id="{B1C8396C-EF1B-0944-D28C-66A958D81DCB}"/>
              </a:ext>
            </a:extLst>
          </p:cNvPr>
          <p:cNvPicPr>
            <a:picLocks noChangeAspect="1"/>
          </p:cNvPicPr>
          <p:nvPr/>
        </p:nvPicPr>
        <p:blipFill>
          <a:blip r:embed="rId2"/>
          <a:stretch>
            <a:fillRect/>
          </a:stretch>
        </p:blipFill>
        <p:spPr>
          <a:xfrm>
            <a:off x="688165" y="1810011"/>
            <a:ext cx="5408603" cy="4114800"/>
          </a:xfrm>
          <a:prstGeom prst="rect">
            <a:avLst/>
          </a:prstGeom>
        </p:spPr>
      </p:pic>
      <p:sp>
        <p:nvSpPr>
          <p:cNvPr id="4" name="TextBox 3">
            <a:extLst>
              <a:ext uri="{FF2B5EF4-FFF2-40B4-BE49-F238E27FC236}">
                <a16:creationId xmlns:a16="http://schemas.microsoft.com/office/drawing/2014/main" id="{FAAAFB82-2B80-892D-2370-60F626D3AB70}"/>
              </a:ext>
            </a:extLst>
          </p:cNvPr>
          <p:cNvSpPr txBox="1"/>
          <p:nvPr/>
        </p:nvSpPr>
        <p:spPr>
          <a:xfrm>
            <a:off x="6871563" y="1980007"/>
            <a:ext cx="4747362" cy="378565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2000">
                <a:solidFill>
                  <a:srgbClr val="262626"/>
                </a:solidFill>
                <a:latin typeface="Times New Roman"/>
                <a:ea typeface="+mn-lt"/>
                <a:cs typeface="+mn-lt"/>
              </a:rPr>
              <a:t>This graph shows the training and validation accuracy of the model over the course of 100 epochs. The training accuracy starts at around 0.89 and quickly reaches 1.0, indicating that the model is able to perfectly fit the training data. The validation accuracy also increases rapidly, reaching 1.0 by around 20 epochs and remaining there for the rest of the training process. This suggests that the model is able to generalize well to unseen data, and has achieved excellent classification performance.</a:t>
            </a:r>
            <a:endParaRPr lang="en-US" sz="2000">
              <a:latin typeface="Times New Roman"/>
              <a:cs typeface="Times New Roman"/>
            </a:endParaRPr>
          </a:p>
        </p:txBody>
      </p:sp>
    </p:spTree>
    <p:extLst>
      <p:ext uri="{BB962C8B-B14F-4D97-AF65-F5344CB8AC3E}">
        <p14:creationId xmlns:p14="http://schemas.microsoft.com/office/powerpoint/2010/main" val="16445224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2AAD81-A9B7-6578-3EA5-D854A3C03D7E}"/>
              </a:ext>
            </a:extLst>
          </p:cNvPr>
          <p:cNvSpPr>
            <a:spLocks noGrp="1"/>
          </p:cNvSpPr>
          <p:nvPr>
            <p:ph type="title"/>
          </p:nvPr>
        </p:nvSpPr>
        <p:spPr>
          <a:xfrm>
            <a:off x="458694" y="209185"/>
            <a:ext cx="11274612" cy="657509"/>
          </a:xfrm>
        </p:spPr>
        <p:txBody>
          <a:bodyPr>
            <a:normAutofit fontScale="90000"/>
          </a:bodyPr>
          <a:lstStyle/>
          <a:p>
            <a:r>
              <a:rPr lang="en-US">
                <a:cs typeface="Sabon Next LT"/>
              </a:rPr>
              <a:t>Model Training &amp; Visualization</a:t>
            </a:r>
            <a:endParaRPr lang="en-US"/>
          </a:p>
        </p:txBody>
      </p:sp>
      <p:sp>
        <p:nvSpPr>
          <p:cNvPr id="4" name="TextBox 3">
            <a:extLst>
              <a:ext uri="{FF2B5EF4-FFF2-40B4-BE49-F238E27FC236}">
                <a16:creationId xmlns:a16="http://schemas.microsoft.com/office/drawing/2014/main" id="{FAAAFB82-2B80-892D-2370-60F626D3AB70}"/>
              </a:ext>
            </a:extLst>
          </p:cNvPr>
          <p:cNvSpPr txBox="1"/>
          <p:nvPr/>
        </p:nvSpPr>
        <p:spPr>
          <a:xfrm>
            <a:off x="6871563" y="1844308"/>
            <a:ext cx="4747362" cy="40934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2000">
                <a:latin typeface="Times New Roman"/>
                <a:ea typeface="+mn-lt"/>
                <a:cs typeface="Times New Roman"/>
              </a:rPr>
              <a:t>The graph displays the training and validation loss of the model over the 100 epochs. The training loss starts relatively high but decreases sharply, reaching a very low value of around 0.01 by the end of training. The validation loss follows a similar trajectory, decreasing steadily and reaching a final value of around 0.035. The close alignment between the training and validation loss curves indicates that the model is not overfitting, and is able to effectively minimize the loss on both the training and validation sets.</a:t>
            </a:r>
          </a:p>
        </p:txBody>
      </p:sp>
      <p:pic>
        <p:nvPicPr>
          <p:cNvPr id="5" name="Picture 4">
            <a:extLst>
              <a:ext uri="{FF2B5EF4-FFF2-40B4-BE49-F238E27FC236}">
                <a16:creationId xmlns:a16="http://schemas.microsoft.com/office/drawing/2014/main" id="{7DBF8C3B-4FF1-0235-61C1-46567CD20789}"/>
              </a:ext>
            </a:extLst>
          </p:cNvPr>
          <p:cNvPicPr>
            <a:picLocks noChangeAspect="1"/>
          </p:cNvPicPr>
          <p:nvPr/>
        </p:nvPicPr>
        <p:blipFill>
          <a:blip r:embed="rId2"/>
          <a:stretch>
            <a:fillRect/>
          </a:stretch>
        </p:blipFill>
        <p:spPr>
          <a:xfrm>
            <a:off x="454368" y="1810011"/>
            <a:ext cx="5750936" cy="4114800"/>
          </a:xfrm>
          <a:prstGeom prst="rect">
            <a:avLst/>
          </a:prstGeom>
        </p:spPr>
      </p:pic>
    </p:spTree>
    <p:extLst>
      <p:ext uri="{BB962C8B-B14F-4D97-AF65-F5344CB8AC3E}">
        <p14:creationId xmlns:p14="http://schemas.microsoft.com/office/powerpoint/2010/main" val="41041155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09D08-8F21-E626-EB33-502C2FA32AA8}"/>
              </a:ext>
            </a:extLst>
          </p:cNvPr>
          <p:cNvSpPr>
            <a:spLocks noGrp="1"/>
          </p:cNvSpPr>
          <p:nvPr>
            <p:ph type="title"/>
          </p:nvPr>
        </p:nvSpPr>
        <p:spPr>
          <a:xfrm>
            <a:off x="458694" y="365760"/>
            <a:ext cx="11274612" cy="667947"/>
          </a:xfrm>
        </p:spPr>
        <p:txBody>
          <a:bodyPr>
            <a:normAutofit fontScale="90000"/>
          </a:bodyPr>
          <a:lstStyle/>
          <a:p>
            <a:r>
              <a:rPr lang="en-US" sz="4000">
                <a:ea typeface="+mj-lt"/>
                <a:cs typeface="+mj-lt"/>
              </a:rPr>
              <a:t>Model Training &amp; Visualization</a:t>
            </a:r>
            <a:endParaRPr lang="en-US"/>
          </a:p>
        </p:txBody>
      </p:sp>
      <p:pic>
        <p:nvPicPr>
          <p:cNvPr id="3" name="Picture 2" descr="A computer screen shot of a program&#10;&#10;Description automatically generated">
            <a:extLst>
              <a:ext uri="{FF2B5EF4-FFF2-40B4-BE49-F238E27FC236}">
                <a16:creationId xmlns:a16="http://schemas.microsoft.com/office/drawing/2014/main" id="{8D8C77ED-733E-345C-5DFF-2A6B2CDDC749}"/>
              </a:ext>
            </a:extLst>
          </p:cNvPr>
          <p:cNvPicPr>
            <a:picLocks noChangeAspect="1"/>
          </p:cNvPicPr>
          <p:nvPr/>
        </p:nvPicPr>
        <p:blipFill>
          <a:blip r:embed="rId2"/>
          <a:srcRect l="171" t="-1968" r="-171" b="86218"/>
          <a:stretch/>
        </p:blipFill>
        <p:spPr>
          <a:xfrm>
            <a:off x="1450933" y="4001543"/>
            <a:ext cx="8924799" cy="1014029"/>
          </a:xfrm>
          <a:prstGeom prst="rect">
            <a:avLst/>
          </a:prstGeom>
        </p:spPr>
      </p:pic>
    </p:spTree>
    <p:extLst>
      <p:ext uri="{BB962C8B-B14F-4D97-AF65-F5344CB8AC3E}">
        <p14:creationId xmlns:p14="http://schemas.microsoft.com/office/powerpoint/2010/main" val="4078117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F6866E-3EFC-C4BF-0F94-24430CAD37D2}"/>
              </a:ext>
            </a:extLst>
          </p:cNvPr>
          <p:cNvSpPr>
            <a:spLocks noGrp="1"/>
          </p:cNvSpPr>
          <p:nvPr>
            <p:ph type="title"/>
          </p:nvPr>
        </p:nvSpPr>
        <p:spPr>
          <a:xfrm>
            <a:off x="458694" y="1921075"/>
            <a:ext cx="11274612" cy="3006137"/>
          </a:xfrm>
        </p:spPr>
        <p:txBody>
          <a:bodyPr>
            <a:normAutofit/>
          </a:bodyPr>
          <a:lstStyle/>
          <a:p>
            <a:pPr algn="ctr"/>
            <a:r>
              <a:rPr lang="en-US" b="1">
                <a:latin typeface="Times New Roman"/>
                <a:cs typeface="Sabon Next LT"/>
              </a:rPr>
              <a:t>MILESTONE – 4</a:t>
            </a:r>
            <a:br>
              <a:rPr lang="en-US" b="1">
                <a:latin typeface="Times New Roman"/>
                <a:cs typeface="Sabon Next LT"/>
              </a:rPr>
            </a:br>
            <a:r>
              <a:rPr lang="en-US" b="1">
                <a:latin typeface="Times New Roman"/>
                <a:cs typeface="Sabon Next LT"/>
              </a:rPr>
              <a:t>MODEL DEPLOYMENT</a:t>
            </a:r>
            <a:br>
              <a:rPr lang="en-US" b="1">
                <a:latin typeface="Times New Roman"/>
                <a:cs typeface="Sabon Next LT"/>
              </a:rPr>
            </a:br>
            <a:r>
              <a:rPr lang="en-US" b="1">
                <a:latin typeface="Times New Roman"/>
                <a:cs typeface="Sabon Next LT"/>
              </a:rPr>
              <a:t>&amp;</a:t>
            </a:r>
            <a:br>
              <a:rPr lang="en-US" b="1">
                <a:latin typeface="Times New Roman"/>
                <a:cs typeface="Sabon Next LT"/>
              </a:rPr>
            </a:br>
            <a:r>
              <a:rPr lang="en-US" b="1">
                <a:latin typeface="Times New Roman"/>
                <a:cs typeface="Sabon Next LT"/>
              </a:rPr>
              <a:t>USER INTERFACE</a:t>
            </a:r>
          </a:p>
        </p:txBody>
      </p:sp>
    </p:spTree>
    <p:extLst>
      <p:ext uri="{BB962C8B-B14F-4D97-AF65-F5344CB8AC3E}">
        <p14:creationId xmlns:p14="http://schemas.microsoft.com/office/powerpoint/2010/main" val="41503528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1B75BA-9A0F-809E-FD59-7DFE283DD659}"/>
              </a:ext>
            </a:extLst>
          </p:cNvPr>
          <p:cNvSpPr>
            <a:spLocks noGrp="1"/>
          </p:cNvSpPr>
          <p:nvPr>
            <p:ph type="title"/>
          </p:nvPr>
        </p:nvSpPr>
        <p:spPr>
          <a:xfrm>
            <a:off x="458694" y="240500"/>
            <a:ext cx="11274612" cy="793207"/>
          </a:xfrm>
        </p:spPr>
        <p:txBody>
          <a:bodyPr>
            <a:normAutofit/>
          </a:bodyPr>
          <a:lstStyle/>
          <a:p>
            <a:r>
              <a:rPr lang="en-US" sz="4000">
                <a:cs typeface="Sabon Next LT"/>
              </a:rPr>
              <a:t>Model Deployment :</a:t>
            </a:r>
          </a:p>
        </p:txBody>
      </p:sp>
      <p:sp>
        <p:nvSpPr>
          <p:cNvPr id="3" name="TextBox 2">
            <a:extLst>
              <a:ext uri="{FF2B5EF4-FFF2-40B4-BE49-F238E27FC236}">
                <a16:creationId xmlns:a16="http://schemas.microsoft.com/office/drawing/2014/main" id="{25221603-4431-268C-1AE6-B492177CC862}"/>
              </a:ext>
            </a:extLst>
          </p:cNvPr>
          <p:cNvSpPr txBox="1"/>
          <p:nvPr/>
        </p:nvSpPr>
        <p:spPr>
          <a:xfrm>
            <a:off x="609164" y="1146506"/>
            <a:ext cx="10976717" cy="535531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just">
              <a:buFont typeface="Arial"/>
              <a:buChar char="•"/>
            </a:pPr>
            <a:r>
              <a:rPr lang="en-US" sz="1900" b="1">
                <a:solidFill>
                  <a:srgbClr val="262626"/>
                </a:solidFill>
                <a:latin typeface="Times New Roman"/>
                <a:ea typeface="+mn-lt"/>
                <a:cs typeface="+mn-lt"/>
              </a:rPr>
              <a:t>Framework: Django</a:t>
            </a:r>
            <a:endParaRPr lang="en-US" sz="1900">
              <a:latin typeface="Times New Roman"/>
              <a:cs typeface="Times New Roman"/>
            </a:endParaRPr>
          </a:p>
          <a:p>
            <a:pPr marL="742950" lvl="1" indent="-285750" algn="just">
              <a:buFont typeface="Arial"/>
              <a:buChar char="•"/>
            </a:pPr>
            <a:r>
              <a:rPr lang="en-US" sz="1900">
                <a:solidFill>
                  <a:srgbClr val="262626"/>
                </a:solidFill>
                <a:latin typeface="Times New Roman"/>
                <a:ea typeface="+mn-lt"/>
                <a:cs typeface="+mn-lt"/>
              </a:rPr>
              <a:t>To deploy the trained model, I integrated it into a Django-based web application.</a:t>
            </a:r>
            <a:endParaRPr lang="en-US" sz="1900">
              <a:latin typeface="Times New Roman"/>
              <a:cs typeface="Times New Roman"/>
            </a:endParaRPr>
          </a:p>
          <a:p>
            <a:pPr marL="742950" lvl="1" indent="-285750" algn="just">
              <a:buFont typeface="Arial"/>
              <a:buChar char="•"/>
            </a:pPr>
            <a:r>
              <a:rPr lang="en-US" sz="1900">
                <a:solidFill>
                  <a:srgbClr val="262626"/>
                </a:solidFill>
                <a:latin typeface="Times New Roman"/>
                <a:ea typeface="+mn-lt"/>
                <a:cs typeface="+mn-lt"/>
              </a:rPr>
              <a:t>The web app provides a user-friendly interface where users can:</a:t>
            </a:r>
            <a:endParaRPr lang="en-US" sz="1900">
              <a:latin typeface="Times New Roman"/>
              <a:cs typeface="Times New Roman"/>
            </a:endParaRPr>
          </a:p>
          <a:p>
            <a:pPr marL="1200150" lvl="2" indent="-285750" algn="just">
              <a:buFont typeface="Arial"/>
              <a:buChar char="•"/>
            </a:pPr>
            <a:r>
              <a:rPr lang="en-US" sz="1900">
                <a:solidFill>
                  <a:srgbClr val="262626"/>
                </a:solidFill>
                <a:latin typeface="Times New Roman"/>
                <a:ea typeface="+mn-lt"/>
                <a:cs typeface="+mn-lt"/>
              </a:rPr>
              <a:t>Log in securely</a:t>
            </a:r>
            <a:endParaRPr lang="en-US" sz="1900">
              <a:latin typeface="Times New Roman"/>
              <a:cs typeface="Times New Roman"/>
            </a:endParaRPr>
          </a:p>
          <a:p>
            <a:pPr marL="1200150" lvl="2" indent="-285750" algn="just">
              <a:buFont typeface="Arial"/>
              <a:buChar char="•"/>
            </a:pPr>
            <a:r>
              <a:rPr lang="en-US" sz="1900">
                <a:solidFill>
                  <a:srgbClr val="262626"/>
                </a:solidFill>
                <a:latin typeface="Times New Roman"/>
                <a:ea typeface="+mn-lt"/>
                <a:cs typeface="+mn-lt"/>
              </a:rPr>
              <a:t>Input their physiological data</a:t>
            </a:r>
            <a:endParaRPr lang="en-US" sz="1900">
              <a:latin typeface="Times New Roman"/>
              <a:cs typeface="Times New Roman"/>
            </a:endParaRPr>
          </a:p>
          <a:p>
            <a:pPr marL="1200150" lvl="2" indent="-285750" algn="just">
              <a:buFont typeface="Arial"/>
              <a:buChar char="•"/>
            </a:pPr>
            <a:r>
              <a:rPr lang="en-US" sz="1900">
                <a:solidFill>
                  <a:srgbClr val="262626"/>
                </a:solidFill>
                <a:latin typeface="Times New Roman"/>
                <a:ea typeface="+mn-lt"/>
                <a:cs typeface="+mn-lt"/>
              </a:rPr>
              <a:t>Instantly receive their stress prediction, along with insights into contributing factors</a:t>
            </a:r>
            <a:endParaRPr lang="en-US" sz="1900">
              <a:latin typeface="Times New Roman"/>
              <a:cs typeface="Times New Roman"/>
            </a:endParaRPr>
          </a:p>
          <a:p>
            <a:pPr marL="742950" lvl="1" indent="-285750" algn="just">
              <a:buFont typeface="Arial"/>
              <a:buChar char="•"/>
            </a:pPr>
            <a:r>
              <a:rPr lang="en-US" sz="1900">
                <a:solidFill>
                  <a:srgbClr val="262626"/>
                </a:solidFill>
                <a:latin typeface="Times New Roman"/>
                <a:ea typeface="+mn-lt"/>
                <a:cs typeface="+mn-lt"/>
              </a:rPr>
              <a:t>Leveraging the power of Django's web development framework, the application is able to efficiently process user inputs and generate accurate stress predictions in real-time.</a:t>
            </a:r>
            <a:endParaRPr lang="en-US" sz="1900">
              <a:latin typeface="Times New Roman"/>
              <a:cs typeface="Times New Roman"/>
            </a:endParaRPr>
          </a:p>
          <a:p>
            <a:pPr marL="285750" indent="-285750" algn="just">
              <a:buFont typeface="Arial"/>
              <a:buChar char="•"/>
            </a:pPr>
            <a:r>
              <a:rPr lang="en-US" sz="1900" b="1">
                <a:solidFill>
                  <a:srgbClr val="262626"/>
                </a:solidFill>
                <a:latin typeface="Times New Roman"/>
                <a:ea typeface="+mn-lt"/>
                <a:cs typeface="+mn-lt"/>
              </a:rPr>
              <a:t>Database: MySQL</a:t>
            </a:r>
            <a:endParaRPr lang="en-US" sz="1900">
              <a:latin typeface="Times New Roman"/>
              <a:cs typeface="Times New Roman"/>
            </a:endParaRPr>
          </a:p>
          <a:p>
            <a:pPr marL="742950" lvl="1" indent="-285750" algn="just">
              <a:buFont typeface="Arial"/>
              <a:buChar char="•"/>
            </a:pPr>
            <a:r>
              <a:rPr lang="en-US" sz="1900">
                <a:solidFill>
                  <a:srgbClr val="262626"/>
                </a:solidFill>
                <a:latin typeface="Times New Roman"/>
                <a:ea typeface="+mn-lt"/>
                <a:cs typeface="+mn-lt"/>
              </a:rPr>
              <a:t>For the database, I implemented MySQL to store all relevant user data, including:</a:t>
            </a:r>
            <a:endParaRPr lang="en-US" sz="1900">
              <a:latin typeface="Times New Roman"/>
              <a:cs typeface="Times New Roman"/>
            </a:endParaRPr>
          </a:p>
          <a:p>
            <a:pPr marL="1200150" lvl="2" indent="-285750" algn="just">
              <a:buFont typeface="Arial"/>
              <a:buChar char="•"/>
            </a:pPr>
            <a:r>
              <a:rPr lang="en-US" sz="1900">
                <a:solidFill>
                  <a:srgbClr val="262626"/>
                </a:solidFill>
                <a:latin typeface="Times New Roman"/>
                <a:ea typeface="+mn-lt"/>
                <a:cs typeface="+mn-lt"/>
              </a:rPr>
              <a:t>User login information</a:t>
            </a:r>
            <a:endParaRPr lang="en-US" sz="1900">
              <a:latin typeface="Times New Roman"/>
              <a:cs typeface="Times New Roman"/>
            </a:endParaRPr>
          </a:p>
          <a:p>
            <a:pPr marL="1200150" lvl="2" indent="-285750" algn="just">
              <a:buFont typeface="Arial"/>
              <a:buChar char="•"/>
            </a:pPr>
            <a:r>
              <a:rPr lang="en-US" sz="1900">
                <a:solidFill>
                  <a:srgbClr val="262626"/>
                </a:solidFill>
                <a:latin typeface="Times New Roman"/>
                <a:ea typeface="+mn-lt"/>
                <a:cs typeface="+mn-lt"/>
              </a:rPr>
              <a:t>User physiological data inputs</a:t>
            </a:r>
            <a:endParaRPr lang="en-US" sz="1900">
              <a:latin typeface="Times New Roman"/>
              <a:cs typeface="Times New Roman"/>
            </a:endParaRPr>
          </a:p>
          <a:p>
            <a:pPr marL="1200150" lvl="2" indent="-285750" algn="just">
              <a:buFont typeface="Arial"/>
              <a:buChar char="•"/>
            </a:pPr>
            <a:r>
              <a:rPr lang="en-US" sz="1900">
                <a:solidFill>
                  <a:srgbClr val="262626"/>
                </a:solidFill>
                <a:latin typeface="Times New Roman"/>
                <a:ea typeface="+mn-lt"/>
                <a:cs typeface="+mn-lt"/>
              </a:rPr>
              <a:t>Stress prediction results</a:t>
            </a:r>
            <a:endParaRPr lang="en-US" sz="1900">
              <a:latin typeface="Times New Roman"/>
              <a:cs typeface="Times New Roman"/>
            </a:endParaRPr>
          </a:p>
          <a:p>
            <a:pPr marL="742950" lvl="1" indent="-285750" algn="just">
              <a:buFont typeface="Arial"/>
              <a:buChar char="•"/>
            </a:pPr>
            <a:r>
              <a:rPr lang="en-US" sz="1900">
                <a:solidFill>
                  <a:srgbClr val="262626"/>
                </a:solidFill>
                <a:latin typeface="Times New Roman"/>
                <a:ea typeface="+mn-lt"/>
                <a:cs typeface="+mn-lt"/>
              </a:rPr>
              <a:t>MySQL's robust and scalable features ensure the secure storage and retrieval of user data, enabling the web application to provide a reliable and trustworthy service.</a:t>
            </a:r>
            <a:endParaRPr lang="en-US" sz="1900">
              <a:latin typeface="Times New Roman"/>
              <a:cs typeface="Times New Roman"/>
            </a:endParaRPr>
          </a:p>
          <a:p>
            <a:pPr lvl="1" algn="just"/>
            <a:r>
              <a:rPr lang="en-US" sz="1900">
                <a:solidFill>
                  <a:srgbClr val="262626"/>
                </a:solidFill>
                <a:latin typeface="Times New Roman"/>
                <a:ea typeface="+mn-lt"/>
                <a:cs typeface="+mn-lt"/>
              </a:rPr>
              <a:t>By combining the capabilities of Django and MySQL, I was able to create a comprehensive and user-centric web application that seamlessly integrates the trained stress detection model. </a:t>
            </a:r>
            <a:endParaRPr lang="en-US" sz="1900">
              <a:latin typeface="Times New Roman"/>
              <a:cs typeface="Times New Roman"/>
            </a:endParaRPr>
          </a:p>
          <a:p>
            <a:pPr algn="just"/>
            <a:endParaRPr lang="en-US" sz="1900">
              <a:latin typeface="Times New Roman"/>
              <a:cs typeface="Times New Roman"/>
            </a:endParaRPr>
          </a:p>
        </p:txBody>
      </p:sp>
    </p:spTree>
    <p:extLst>
      <p:ext uri="{BB962C8B-B14F-4D97-AF65-F5344CB8AC3E}">
        <p14:creationId xmlns:p14="http://schemas.microsoft.com/office/powerpoint/2010/main" val="22626730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47D812-25F7-2F14-F8E7-62D75F8AE594}"/>
              </a:ext>
            </a:extLst>
          </p:cNvPr>
          <p:cNvSpPr>
            <a:spLocks noGrp="1"/>
          </p:cNvSpPr>
          <p:nvPr>
            <p:ph type="title"/>
          </p:nvPr>
        </p:nvSpPr>
        <p:spPr/>
        <p:txBody>
          <a:bodyPr>
            <a:normAutofit/>
          </a:bodyPr>
          <a:lstStyle/>
          <a:p>
            <a:pPr algn="ctr"/>
            <a:r>
              <a:rPr lang="en-US" b="1">
                <a:cs typeface="Sabon Next LT"/>
              </a:rPr>
              <a:t>INTRODUCTION</a:t>
            </a:r>
            <a:endParaRPr lang="en-US" b="1"/>
          </a:p>
        </p:txBody>
      </p:sp>
      <p:sp>
        <p:nvSpPr>
          <p:cNvPr id="133" name="Content Placeholder 132">
            <a:extLst>
              <a:ext uri="{FF2B5EF4-FFF2-40B4-BE49-F238E27FC236}">
                <a16:creationId xmlns:a16="http://schemas.microsoft.com/office/drawing/2014/main" id="{8922AC1B-BFFC-DB31-E1DB-285D498D790A}"/>
              </a:ext>
            </a:extLst>
          </p:cNvPr>
          <p:cNvSpPr>
            <a:spLocks noGrp="1"/>
          </p:cNvSpPr>
          <p:nvPr>
            <p:ph sz="half" idx="1"/>
          </p:nvPr>
        </p:nvSpPr>
        <p:spPr/>
        <p:txBody>
          <a:bodyPr vert="horz" lIns="91440" tIns="45720" rIns="91440" bIns="45720" rtlCol="0" anchor="t">
            <a:normAutofit lnSpcReduction="10000"/>
          </a:bodyPr>
          <a:lstStyle/>
          <a:p>
            <a:pPr marL="0" indent="0">
              <a:buNone/>
            </a:pPr>
            <a:r>
              <a:rPr lang="en-US" sz="2400" b="1">
                <a:latin typeface="Times New Roman"/>
                <a:cs typeface="Times New Roman"/>
              </a:rPr>
              <a:t>HUMAN STRESS DETECTION</a:t>
            </a:r>
          </a:p>
          <a:p>
            <a:pPr algn="just">
              <a:buFont typeface="Wingdings" panose="020B0604020202020204" pitchFamily="34" charset="0"/>
              <a:buChar char="Ø"/>
            </a:pPr>
            <a:r>
              <a:rPr lang="en-US" sz="2000">
                <a:latin typeface="Times New Roman"/>
                <a:ea typeface="+mn-lt"/>
                <a:cs typeface="+mn-lt"/>
              </a:rPr>
              <a:t> Stress is a significant health issue that adversely affects both physical and mental well-being. To address this challenge, we propose the development of a Stress Monitoring and Prediction System designed to assess and analyze physiological data, such as sleep patterns, movement, and respiration rates. This system will utilize advanced sensors and data collection methods to continuously monitor individuals’ health metrics, enabling real-time detection of stress levels and patterns derived from various physiological indicators.</a:t>
            </a:r>
            <a:endParaRPr lang="en-US" sz="2000">
              <a:latin typeface="Times New Roman"/>
              <a:cs typeface="Times New Roman"/>
            </a:endParaRPr>
          </a:p>
          <a:p>
            <a:pPr>
              <a:buNone/>
            </a:pPr>
            <a:endParaRPr lang="en-US" sz="2000">
              <a:latin typeface="Times New Roman"/>
              <a:cs typeface="Times New Roman"/>
            </a:endParaRPr>
          </a:p>
          <a:p>
            <a:pPr marL="0" indent="0">
              <a:buNone/>
            </a:pPr>
            <a:endParaRPr lang="en-US" sz="1800">
              <a:latin typeface="Times New Roman"/>
              <a:cs typeface="Times New Roman"/>
            </a:endParaRPr>
          </a:p>
        </p:txBody>
      </p:sp>
      <p:sp>
        <p:nvSpPr>
          <p:cNvPr id="134" name="Content Placeholder 133">
            <a:extLst>
              <a:ext uri="{FF2B5EF4-FFF2-40B4-BE49-F238E27FC236}">
                <a16:creationId xmlns:a16="http://schemas.microsoft.com/office/drawing/2014/main" id="{7106134F-E418-74BB-EC82-274D40A11CC6}"/>
              </a:ext>
            </a:extLst>
          </p:cNvPr>
          <p:cNvSpPr>
            <a:spLocks noGrp="1"/>
          </p:cNvSpPr>
          <p:nvPr>
            <p:ph sz="half" idx="2"/>
          </p:nvPr>
        </p:nvSpPr>
        <p:spPr/>
        <p:txBody>
          <a:bodyPr vert="horz" lIns="91440" tIns="45720" rIns="91440" bIns="45720" rtlCol="0" anchor="t">
            <a:normAutofit lnSpcReduction="10000"/>
          </a:bodyPr>
          <a:lstStyle/>
          <a:p>
            <a:pPr marL="0" indent="0">
              <a:buNone/>
            </a:pPr>
            <a:r>
              <a:rPr lang="en-US" sz="2400" b="1">
                <a:latin typeface="Times New Roman"/>
                <a:cs typeface="Times New Roman"/>
              </a:rPr>
              <a:t>OBJECTIVE</a:t>
            </a:r>
            <a:endParaRPr lang="en-US" b="1"/>
          </a:p>
          <a:p>
            <a:pPr>
              <a:buFont typeface="Wingdings" panose="020B0604020202020204" pitchFamily="34" charset="0"/>
              <a:buChar char="Ø"/>
            </a:pPr>
            <a:r>
              <a:rPr lang="en-US" sz="2000">
                <a:latin typeface="Times New Roman"/>
                <a:cs typeface="Times New Roman"/>
              </a:rPr>
              <a:t>The primary objective of this project is to create an Artificial Neural Network (ANN) model that accurately predicts individual stress levels based on the analysis of collected data. By recognizing correlations between physiological parameters and stress responses, the ANN will provide users with valuable insights into their stress triggers and levels. This proactive approach empowers individuals to implement effective stress management strategies, ultimately enhancing their overall well-being and resilience in the face of daily challenges.</a:t>
            </a:r>
          </a:p>
        </p:txBody>
      </p:sp>
    </p:spTree>
    <p:extLst>
      <p:ext uri="{BB962C8B-B14F-4D97-AF65-F5344CB8AC3E}">
        <p14:creationId xmlns:p14="http://schemas.microsoft.com/office/powerpoint/2010/main" val="27916794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DFFB53-4326-F478-5A90-F816E3C384F7}"/>
              </a:ext>
            </a:extLst>
          </p:cNvPr>
          <p:cNvSpPr>
            <a:spLocks noGrp="1"/>
          </p:cNvSpPr>
          <p:nvPr>
            <p:ph type="title"/>
          </p:nvPr>
        </p:nvSpPr>
        <p:spPr>
          <a:xfrm>
            <a:off x="615269" y="2015020"/>
            <a:ext cx="11274612" cy="2588604"/>
          </a:xfrm>
        </p:spPr>
        <p:txBody>
          <a:bodyPr/>
          <a:lstStyle/>
          <a:p>
            <a:pPr algn="ctr"/>
            <a:r>
              <a:rPr lang="en-US" b="1">
                <a:cs typeface="Sabon Next LT"/>
              </a:rPr>
              <a:t>USER INTERFACE </a:t>
            </a:r>
          </a:p>
        </p:txBody>
      </p:sp>
    </p:spTree>
    <p:extLst>
      <p:ext uri="{BB962C8B-B14F-4D97-AF65-F5344CB8AC3E}">
        <p14:creationId xmlns:p14="http://schemas.microsoft.com/office/powerpoint/2010/main" val="15042655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F18818-A6A2-C848-9A38-8E31DA285105}"/>
              </a:ext>
            </a:extLst>
          </p:cNvPr>
          <p:cNvSpPr>
            <a:spLocks noGrp="1"/>
          </p:cNvSpPr>
          <p:nvPr>
            <p:ph type="title"/>
          </p:nvPr>
        </p:nvSpPr>
        <p:spPr>
          <a:xfrm>
            <a:off x="458694" y="365760"/>
            <a:ext cx="11274612" cy="584440"/>
          </a:xfrm>
        </p:spPr>
        <p:txBody>
          <a:bodyPr>
            <a:normAutofit fontScale="90000"/>
          </a:bodyPr>
          <a:lstStyle/>
          <a:p>
            <a:r>
              <a:rPr lang="en-US">
                <a:cs typeface="Sabon Next LT"/>
              </a:rPr>
              <a:t>HOME PAGE</a:t>
            </a:r>
          </a:p>
        </p:txBody>
      </p:sp>
      <p:pic>
        <p:nvPicPr>
          <p:cNvPr id="3" name="Picture 2" descr="A sign up page with text and smiley faces&#10;&#10;Description automatically generated">
            <a:extLst>
              <a:ext uri="{FF2B5EF4-FFF2-40B4-BE49-F238E27FC236}">
                <a16:creationId xmlns:a16="http://schemas.microsoft.com/office/drawing/2014/main" id="{5AA1854E-7563-C885-9303-82865CD22629}"/>
              </a:ext>
            </a:extLst>
          </p:cNvPr>
          <p:cNvPicPr>
            <a:picLocks noChangeAspect="1"/>
          </p:cNvPicPr>
          <p:nvPr/>
        </p:nvPicPr>
        <p:blipFill>
          <a:blip r:embed="rId2"/>
          <a:stretch>
            <a:fillRect/>
          </a:stretch>
        </p:blipFill>
        <p:spPr>
          <a:xfrm>
            <a:off x="553819" y="1308970"/>
            <a:ext cx="5541597" cy="5116882"/>
          </a:xfrm>
          <a:prstGeom prst="rect">
            <a:avLst/>
          </a:prstGeom>
        </p:spPr>
      </p:pic>
      <p:sp>
        <p:nvSpPr>
          <p:cNvPr id="4" name="TextBox 3">
            <a:extLst>
              <a:ext uri="{FF2B5EF4-FFF2-40B4-BE49-F238E27FC236}">
                <a16:creationId xmlns:a16="http://schemas.microsoft.com/office/drawing/2014/main" id="{8B5D00D3-7FB5-272B-4616-4FF9B320213E}"/>
              </a:ext>
            </a:extLst>
          </p:cNvPr>
          <p:cNvSpPr txBox="1"/>
          <p:nvPr/>
        </p:nvSpPr>
        <p:spPr>
          <a:xfrm>
            <a:off x="6925394" y="2123651"/>
            <a:ext cx="4956324" cy="255454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2000">
                <a:latin typeface="Times New Roman"/>
                <a:ea typeface="+mn-lt"/>
                <a:cs typeface="+mn-lt"/>
              </a:rPr>
              <a:t>Analyze and monitor your stress levels with ease and accuracy! Log in or sign up to get personalized insights and take proactive steps towards better stress management. By pressing the "Sign Up" button, you'll create a new user account and gain access to the application. The "Log In" button allows existing users to enter their personalized dashboard.</a:t>
            </a:r>
            <a:endParaRPr lang="en-US"/>
          </a:p>
        </p:txBody>
      </p:sp>
    </p:spTree>
    <p:extLst>
      <p:ext uri="{BB962C8B-B14F-4D97-AF65-F5344CB8AC3E}">
        <p14:creationId xmlns:p14="http://schemas.microsoft.com/office/powerpoint/2010/main" val="38744025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AC74C0-5515-0BDE-D3DA-15E9C0420BC2}"/>
              </a:ext>
            </a:extLst>
          </p:cNvPr>
          <p:cNvSpPr>
            <a:spLocks noGrp="1"/>
          </p:cNvSpPr>
          <p:nvPr>
            <p:ph type="title"/>
          </p:nvPr>
        </p:nvSpPr>
        <p:spPr>
          <a:xfrm>
            <a:off x="458694" y="230061"/>
            <a:ext cx="11274612" cy="626194"/>
          </a:xfrm>
        </p:spPr>
        <p:txBody>
          <a:bodyPr>
            <a:normAutofit fontScale="90000"/>
          </a:bodyPr>
          <a:lstStyle/>
          <a:p>
            <a:r>
              <a:rPr lang="en-US" sz="4000">
                <a:cs typeface="Sabon Next LT"/>
              </a:rPr>
              <a:t>SIGNUP PAGE</a:t>
            </a:r>
          </a:p>
        </p:txBody>
      </p:sp>
      <p:pic>
        <p:nvPicPr>
          <p:cNvPr id="3" name="Picture 2" descr="A screenshot of a login form&#10;&#10;Description automatically generated">
            <a:extLst>
              <a:ext uri="{FF2B5EF4-FFF2-40B4-BE49-F238E27FC236}">
                <a16:creationId xmlns:a16="http://schemas.microsoft.com/office/drawing/2014/main" id="{2C1828AD-E1D1-9D7E-BBB5-067605F2932C}"/>
              </a:ext>
            </a:extLst>
          </p:cNvPr>
          <p:cNvPicPr>
            <a:picLocks noChangeAspect="1"/>
          </p:cNvPicPr>
          <p:nvPr/>
        </p:nvPicPr>
        <p:blipFill>
          <a:blip r:embed="rId2"/>
          <a:stretch>
            <a:fillRect/>
          </a:stretch>
        </p:blipFill>
        <p:spPr>
          <a:xfrm>
            <a:off x="610906" y="1152395"/>
            <a:ext cx="5657066" cy="5252580"/>
          </a:xfrm>
          <a:prstGeom prst="rect">
            <a:avLst/>
          </a:prstGeom>
        </p:spPr>
      </p:pic>
      <p:sp>
        <p:nvSpPr>
          <p:cNvPr id="4" name="TextBox 3">
            <a:extLst>
              <a:ext uri="{FF2B5EF4-FFF2-40B4-BE49-F238E27FC236}">
                <a16:creationId xmlns:a16="http://schemas.microsoft.com/office/drawing/2014/main" id="{777E323D-8F90-8DDA-0654-48DBB6F47FF4}"/>
              </a:ext>
            </a:extLst>
          </p:cNvPr>
          <p:cNvSpPr txBox="1"/>
          <p:nvPr/>
        </p:nvSpPr>
        <p:spPr>
          <a:xfrm>
            <a:off x="6875446" y="2254218"/>
            <a:ext cx="4706872" cy="255454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2000" b="1">
                <a:latin typeface="Times New Roman"/>
                <a:ea typeface="+mn-lt"/>
                <a:cs typeface="+mn-lt"/>
              </a:rPr>
              <a:t>User Registration Process:</a:t>
            </a:r>
            <a:endParaRPr lang="en-US" sz="2000">
              <a:latin typeface="Times New Roman"/>
              <a:cs typeface="Times New Roman"/>
            </a:endParaRPr>
          </a:p>
          <a:p>
            <a:pPr algn="just"/>
            <a:r>
              <a:rPr lang="en-US" sz="2000">
                <a:latin typeface="Times New Roman"/>
                <a:ea typeface="+mn-lt"/>
                <a:cs typeface="+mn-lt"/>
              </a:rPr>
              <a:t>If you are a new user on this website, you can sign up or register by clicking on the "Sign Up" button. This action will redirect you to the Sign-Up page, where you need to provide the required information to successfully create an account.</a:t>
            </a:r>
            <a:endParaRPr lang="en-US" sz="2000">
              <a:latin typeface="Times New Roman"/>
              <a:cs typeface="Times New Roman"/>
            </a:endParaRPr>
          </a:p>
          <a:p>
            <a:pPr algn="just"/>
            <a:endParaRPr lang="en-US" sz="2000">
              <a:latin typeface="Times New Roman"/>
              <a:cs typeface="Times New Roman"/>
            </a:endParaRPr>
          </a:p>
        </p:txBody>
      </p:sp>
    </p:spTree>
    <p:extLst>
      <p:ext uri="{BB962C8B-B14F-4D97-AF65-F5344CB8AC3E}">
        <p14:creationId xmlns:p14="http://schemas.microsoft.com/office/powerpoint/2010/main" val="23042112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6599B-F7AB-2115-9833-F950B1A40DAB}"/>
              </a:ext>
            </a:extLst>
          </p:cNvPr>
          <p:cNvSpPr>
            <a:spLocks noGrp="1"/>
          </p:cNvSpPr>
          <p:nvPr>
            <p:ph type="title"/>
          </p:nvPr>
        </p:nvSpPr>
        <p:spPr>
          <a:xfrm>
            <a:off x="458694" y="365760"/>
            <a:ext cx="11274612" cy="532248"/>
          </a:xfrm>
        </p:spPr>
        <p:txBody>
          <a:bodyPr>
            <a:normAutofit fontScale="90000"/>
          </a:bodyPr>
          <a:lstStyle/>
          <a:p>
            <a:r>
              <a:rPr lang="en-US" sz="4000">
                <a:cs typeface="Sabon Next LT"/>
              </a:rPr>
              <a:t>LOGIN PAGE</a:t>
            </a:r>
          </a:p>
        </p:txBody>
      </p:sp>
      <p:pic>
        <p:nvPicPr>
          <p:cNvPr id="3" name="Picture 2" descr="A screenshot of a login screen&#10;&#10;Description automatically generated">
            <a:extLst>
              <a:ext uri="{FF2B5EF4-FFF2-40B4-BE49-F238E27FC236}">
                <a16:creationId xmlns:a16="http://schemas.microsoft.com/office/drawing/2014/main" id="{591CA9FC-8392-25B8-6215-B5D0FD4E3809}"/>
              </a:ext>
            </a:extLst>
          </p:cNvPr>
          <p:cNvPicPr>
            <a:picLocks noChangeAspect="1"/>
          </p:cNvPicPr>
          <p:nvPr/>
        </p:nvPicPr>
        <p:blipFill>
          <a:blip r:embed="rId2"/>
          <a:stretch>
            <a:fillRect/>
          </a:stretch>
        </p:blipFill>
        <p:spPr>
          <a:xfrm>
            <a:off x="1056359" y="1465545"/>
            <a:ext cx="4254680" cy="4114800"/>
          </a:xfrm>
          <a:prstGeom prst="rect">
            <a:avLst/>
          </a:prstGeom>
        </p:spPr>
      </p:pic>
      <p:sp>
        <p:nvSpPr>
          <p:cNvPr id="4" name="TextBox 3">
            <a:extLst>
              <a:ext uri="{FF2B5EF4-FFF2-40B4-BE49-F238E27FC236}">
                <a16:creationId xmlns:a16="http://schemas.microsoft.com/office/drawing/2014/main" id="{BF3D62AB-DDA7-800A-12F4-6C2B82426100}"/>
              </a:ext>
            </a:extLst>
          </p:cNvPr>
          <p:cNvSpPr txBox="1"/>
          <p:nvPr/>
        </p:nvSpPr>
        <p:spPr>
          <a:xfrm>
            <a:off x="6370416" y="2100137"/>
            <a:ext cx="3794248" cy="286232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2000" b="1">
                <a:latin typeface="Times New Roman"/>
                <a:ea typeface="+mn-lt"/>
                <a:cs typeface="+mn-lt"/>
              </a:rPr>
              <a:t>User Login Process</a:t>
            </a:r>
            <a:endParaRPr lang="en-US" sz="2000">
              <a:latin typeface="Times New Roman"/>
              <a:cs typeface="Times New Roman"/>
            </a:endParaRPr>
          </a:p>
          <a:p>
            <a:pPr algn="just"/>
            <a:r>
              <a:rPr lang="en-US" sz="2000">
                <a:latin typeface="Times New Roman"/>
                <a:ea typeface="+mn-lt"/>
                <a:cs typeface="+mn-lt"/>
              </a:rPr>
              <a:t>To access your account, simply enter your username and password in the provided fields and click on the "Login" button. If you don't have an account, click on the "Sign up" link at the bottom to create a new one.</a:t>
            </a:r>
            <a:endParaRPr lang="en-US" sz="2000">
              <a:latin typeface="Times New Roman"/>
              <a:cs typeface="Times New Roman"/>
            </a:endParaRPr>
          </a:p>
          <a:p>
            <a:pPr algn="just"/>
            <a:endParaRPr lang="en-US" sz="2000">
              <a:latin typeface="Times New Roman"/>
              <a:cs typeface="Times New Roman"/>
            </a:endParaRPr>
          </a:p>
        </p:txBody>
      </p:sp>
    </p:spTree>
    <p:extLst>
      <p:ext uri="{BB962C8B-B14F-4D97-AF65-F5344CB8AC3E}">
        <p14:creationId xmlns:p14="http://schemas.microsoft.com/office/powerpoint/2010/main" val="36920034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19025-5888-C65B-CE0C-C02BB5FA15E4}"/>
              </a:ext>
            </a:extLst>
          </p:cNvPr>
          <p:cNvSpPr>
            <a:spLocks noGrp="1"/>
          </p:cNvSpPr>
          <p:nvPr>
            <p:ph type="title"/>
          </p:nvPr>
        </p:nvSpPr>
        <p:spPr>
          <a:xfrm>
            <a:off x="458694" y="198747"/>
            <a:ext cx="11274612" cy="511372"/>
          </a:xfrm>
        </p:spPr>
        <p:txBody>
          <a:bodyPr>
            <a:normAutofit fontScale="90000"/>
          </a:bodyPr>
          <a:lstStyle/>
          <a:p>
            <a:r>
              <a:rPr lang="en-US">
                <a:cs typeface="Sabon Next LT"/>
              </a:rPr>
              <a:t>DATA ENTRY PAGE</a:t>
            </a:r>
          </a:p>
        </p:txBody>
      </p:sp>
      <p:pic>
        <p:nvPicPr>
          <p:cNvPr id="3" name="Picture 2" descr="A screenshot of a medical test&#10;&#10;Description automatically generated">
            <a:extLst>
              <a:ext uri="{FF2B5EF4-FFF2-40B4-BE49-F238E27FC236}">
                <a16:creationId xmlns:a16="http://schemas.microsoft.com/office/drawing/2014/main" id="{A9DFD294-97E3-94FD-1B2E-1B6D772F862A}"/>
              </a:ext>
            </a:extLst>
          </p:cNvPr>
          <p:cNvPicPr>
            <a:picLocks noChangeAspect="1"/>
          </p:cNvPicPr>
          <p:nvPr/>
        </p:nvPicPr>
        <p:blipFill>
          <a:blip r:embed="rId2"/>
          <a:stretch>
            <a:fillRect/>
          </a:stretch>
        </p:blipFill>
        <p:spPr>
          <a:xfrm>
            <a:off x="1360177" y="1235900"/>
            <a:ext cx="4732632" cy="4970745"/>
          </a:xfrm>
          <a:prstGeom prst="rect">
            <a:avLst/>
          </a:prstGeom>
        </p:spPr>
      </p:pic>
      <p:sp>
        <p:nvSpPr>
          <p:cNvPr id="4" name="TextBox 3">
            <a:extLst>
              <a:ext uri="{FF2B5EF4-FFF2-40B4-BE49-F238E27FC236}">
                <a16:creationId xmlns:a16="http://schemas.microsoft.com/office/drawing/2014/main" id="{2EEFE0F6-9AD2-C358-0830-40FA9B07AEB7}"/>
              </a:ext>
            </a:extLst>
          </p:cNvPr>
          <p:cNvSpPr txBox="1"/>
          <p:nvPr/>
        </p:nvSpPr>
        <p:spPr>
          <a:xfrm>
            <a:off x="6513988" y="2125147"/>
            <a:ext cx="3839226" cy="224676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a:latin typeface="Times New Roman"/>
                <a:ea typeface="+mn-lt"/>
                <a:cs typeface="+mn-lt"/>
              </a:rPr>
              <a:t>To Check Your Health, Input Your Health Parameters data Like: Snoring Rate, Respiratory Rate, Body Temperature, etc. Then You have to just Click on "Submit" &amp; You will redirect to your health result Dashboard</a:t>
            </a:r>
            <a:endParaRPr lang="en-US" sz="2000">
              <a:latin typeface="Times New Roman"/>
              <a:cs typeface="Times New Roman"/>
            </a:endParaRPr>
          </a:p>
        </p:txBody>
      </p:sp>
    </p:spTree>
    <p:extLst>
      <p:ext uri="{BB962C8B-B14F-4D97-AF65-F5344CB8AC3E}">
        <p14:creationId xmlns:p14="http://schemas.microsoft.com/office/powerpoint/2010/main" val="35621523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B7282C-FEAE-3E4E-899D-31B473AC7BE4}"/>
              </a:ext>
            </a:extLst>
          </p:cNvPr>
          <p:cNvSpPr>
            <a:spLocks noGrp="1"/>
          </p:cNvSpPr>
          <p:nvPr>
            <p:ph type="title"/>
          </p:nvPr>
        </p:nvSpPr>
        <p:spPr>
          <a:xfrm>
            <a:off x="458694" y="365760"/>
            <a:ext cx="11274612" cy="542687"/>
          </a:xfrm>
        </p:spPr>
        <p:txBody>
          <a:bodyPr>
            <a:normAutofit fontScale="90000"/>
          </a:bodyPr>
          <a:lstStyle/>
          <a:p>
            <a:r>
              <a:rPr lang="en-US">
                <a:cs typeface="Sabon Next LT"/>
              </a:rPr>
              <a:t>RESULT PAGE</a:t>
            </a:r>
            <a:endParaRPr lang="en-US"/>
          </a:p>
        </p:txBody>
      </p:sp>
      <p:pic>
        <p:nvPicPr>
          <p:cNvPr id="3" name="Picture 2" descr="A screenshot of a stress level&#10;&#10;Description automatically generated">
            <a:extLst>
              <a:ext uri="{FF2B5EF4-FFF2-40B4-BE49-F238E27FC236}">
                <a16:creationId xmlns:a16="http://schemas.microsoft.com/office/drawing/2014/main" id="{0FA40A0C-E8CA-AF14-8164-F270B2A37CBC}"/>
              </a:ext>
            </a:extLst>
          </p:cNvPr>
          <p:cNvPicPr>
            <a:picLocks noChangeAspect="1"/>
          </p:cNvPicPr>
          <p:nvPr/>
        </p:nvPicPr>
        <p:blipFill>
          <a:blip r:embed="rId2"/>
          <a:stretch>
            <a:fillRect/>
          </a:stretch>
        </p:blipFill>
        <p:spPr>
          <a:xfrm>
            <a:off x="1556067" y="1496861"/>
            <a:ext cx="4194714" cy="4480142"/>
          </a:xfrm>
          <a:prstGeom prst="rect">
            <a:avLst/>
          </a:prstGeom>
        </p:spPr>
      </p:pic>
      <p:sp>
        <p:nvSpPr>
          <p:cNvPr id="5" name="TextBox 4">
            <a:extLst>
              <a:ext uri="{FF2B5EF4-FFF2-40B4-BE49-F238E27FC236}">
                <a16:creationId xmlns:a16="http://schemas.microsoft.com/office/drawing/2014/main" id="{12C496C0-70E0-9677-3322-2A2842A86AA2}"/>
              </a:ext>
            </a:extLst>
          </p:cNvPr>
          <p:cNvSpPr txBox="1"/>
          <p:nvPr/>
        </p:nvSpPr>
        <p:spPr>
          <a:xfrm>
            <a:off x="6750436" y="2456857"/>
            <a:ext cx="4089746" cy="19389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a:latin typeface="Times New Roman"/>
                <a:ea typeface="+mn-lt"/>
                <a:cs typeface="+mn-lt"/>
              </a:rPr>
              <a:t>After inputting data, if your stress level is "Not Detected": Then this interface will show along with Parameters readings. You can recheck your stress using the above "Back to Home" button.</a:t>
            </a:r>
            <a:endParaRPr lang="en-US" sz="2000">
              <a:latin typeface="Times New Roman"/>
              <a:cs typeface="Times New Roman"/>
            </a:endParaRPr>
          </a:p>
        </p:txBody>
      </p:sp>
    </p:spTree>
    <p:extLst>
      <p:ext uri="{BB962C8B-B14F-4D97-AF65-F5344CB8AC3E}">
        <p14:creationId xmlns:p14="http://schemas.microsoft.com/office/powerpoint/2010/main" val="22907961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36F03A-DE82-9CB6-257B-23CDD1BDC9B5}"/>
              </a:ext>
            </a:extLst>
          </p:cNvPr>
          <p:cNvSpPr>
            <a:spLocks noGrp="1"/>
          </p:cNvSpPr>
          <p:nvPr>
            <p:ph type="title"/>
          </p:nvPr>
        </p:nvSpPr>
        <p:spPr>
          <a:xfrm>
            <a:off x="458694" y="365760"/>
            <a:ext cx="11274612" cy="626194"/>
          </a:xfrm>
        </p:spPr>
        <p:txBody>
          <a:bodyPr>
            <a:normAutofit fontScale="90000"/>
          </a:bodyPr>
          <a:lstStyle/>
          <a:p>
            <a:r>
              <a:rPr lang="en-US">
                <a:cs typeface="Sabon Next LT"/>
              </a:rPr>
              <a:t>RESULT PAGE </a:t>
            </a:r>
            <a:endParaRPr lang="en-US"/>
          </a:p>
        </p:txBody>
      </p:sp>
      <p:pic>
        <p:nvPicPr>
          <p:cNvPr id="3" name="Picture 2" descr="A screenshot of a stress level&#10;&#10;Description automatically generated">
            <a:extLst>
              <a:ext uri="{FF2B5EF4-FFF2-40B4-BE49-F238E27FC236}">
                <a16:creationId xmlns:a16="http://schemas.microsoft.com/office/drawing/2014/main" id="{66203506-84EA-B55F-3497-7C85443002F9}"/>
              </a:ext>
            </a:extLst>
          </p:cNvPr>
          <p:cNvPicPr>
            <a:picLocks noChangeAspect="1"/>
          </p:cNvPicPr>
          <p:nvPr/>
        </p:nvPicPr>
        <p:blipFill>
          <a:blip r:embed="rId2"/>
          <a:stretch>
            <a:fillRect/>
          </a:stretch>
        </p:blipFill>
        <p:spPr>
          <a:xfrm>
            <a:off x="1563535" y="1452497"/>
            <a:ext cx="4284163" cy="4495800"/>
          </a:xfrm>
          <a:prstGeom prst="rect">
            <a:avLst/>
          </a:prstGeom>
        </p:spPr>
      </p:pic>
      <p:sp>
        <p:nvSpPr>
          <p:cNvPr id="4" name="TextBox 3">
            <a:extLst>
              <a:ext uri="{FF2B5EF4-FFF2-40B4-BE49-F238E27FC236}">
                <a16:creationId xmlns:a16="http://schemas.microsoft.com/office/drawing/2014/main" id="{3D13EDF6-0AA1-E77E-76BA-BC461756E6C9}"/>
              </a:ext>
            </a:extLst>
          </p:cNvPr>
          <p:cNvSpPr txBox="1"/>
          <p:nvPr/>
        </p:nvSpPr>
        <p:spPr>
          <a:xfrm>
            <a:off x="7280725" y="2301956"/>
            <a:ext cx="3797472" cy="224676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a:latin typeface="Times New Roman"/>
                <a:ea typeface="+mn-lt"/>
                <a:cs typeface="+mn-lt"/>
              </a:rPr>
              <a:t>After inputting data, if you are "Stressed," then this interface will show along with parameters information. You can recheck your stress using the above "Check Again" button.</a:t>
            </a:r>
          </a:p>
          <a:p>
            <a:pPr algn="l"/>
            <a:endParaRPr lang="en-US" sz="2000">
              <a:latin typeface="Times New Roman"/>
              <a:cs typeface="Times New Roman"/>
            </a:endParaRPr>
          </a:p>
        </p:txBody>
      </p:sp>
    </p:spTree>
    <p:extLst>
      <p:ext uri="{BB962C8B-B14F-4D97-AF65-F5344CB8AC3E}">
        <p14:creationId xmlns:p14="http://schemas.microsoft.com/office/powerpoint/2010/main" val="6027522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4768B-1A2B-B233-A21B-3C3DCD12B0B6}"/>
              </a:ext>
            </a:extLst>
          </p:cNvPr>
          <p:cNvSpPr>
            <a:spLocks noGrp="1"/>
          </p:cNvSpPr>
          <p:nvPr>
            <p:ph type="title"/>
          </p:nvPr>
        </p:nvSpPr>
        <p:spPr/>
        <p:txBody>
          <a:bodyPr/>
          <a:lstStyle/>
          <a:p>
            <a:pPr algn="ctr"/>
            <a:r>
              <a:rPr lang="en-US" b="1">
                <a:cs typeface="Sabon Next LT"/>
              </a:rPr>
              <a:t>CONCLUSION</a:t>
            </a:r>
            <a:endParaRPr lang="en-US"/>
          </a:p>
        </p:txBody>
      </p:sp>
      <p:sp>
        <p:nvSpPr>
          <p:cNvPr id="3" name="Content Placeholder 2">
            <a:extLst>
              <a:ext uri="{FF2B5EF4-FFF2-40B4-BE49-F238E27FC236}">
                <a16:creationId xmlns:a16="http://schemas.microsoft.com/office/drawing/2014/main" id="{DA3E23F5-71B7-E8DF-00F4-9E7CA4FF9C0D}"/>
              </a:ext>
            </a:extLst>
          </p:cNvPr>
          <p:cNvSpPr>
            <a:spLocks noGrp="1"/>
          </p:cNvSpPr>
          <p:nvPr>
            <p:ph idx="1"/>
          </p:nvPr>
        </p:nvSpPr>
        <p:spPr/>
        <p:txBody>
          <a:bodyPr vert="horz" lIns="91440" tIns="45720" rIns="91440" bIns="45720" rtlCol="0" anchor="t">
            <a:normAutofit/>
          </a:bodyPr>
          <a:lstStyle/>
          <a:p>
            <a:pPr marL="0" indent="0" algn="ctr">
              <a:buNone/>
            </a:pPr>
            <a:r>
              <a:rPr lang="en-US" sz="2400">
                <a:solidFill>
                  <a:srgbClr val="262626"/>
                </a:solidFill>
                <a:latin typeface="Times New Roman"/>
                <a:ea typeface="+mn-lt"/>
                <a:cs typeface="+mn-lt"/>
              </a:rPr>
              <a:t>In conclusion, this project has developed and deployed a highly accurate stress detection model integrated into a user-friendly Django-based web application. Leveraging the power of machine learning and the robust MySQL database, the web app allows users to securely input their data and receive instant stress predictions with personalized insights.</a:t>
            </a:r>
            <a:endParaRPr lang="en-US" sz="2400">
              <a:latin typeface="Times New Roman"/>
              <a:cs typeface="Times New Roman"/>
            </a:endParaRPr>
          </a:p>
          <a:p>
            <a:pPr marL="0" indent="0" algn="ctr">
              <a:buNone/>
            </a:pPr>
            <a:r>
              <a:rPr lang="en-US" sz="2400">
                <a:solidFill>
                  <a:srgbClr val="262626"/>
                </a:solidFill>
                <a:latin typeface="Times New Roman"/>
                <a:ea typeface="+mn-lt"/>
                <a:cs typeface="+mn-lt"/>
              </a:rPr>
              <a:t> By bridging the gap between cutting-edge technology and practical application, this project empowers individuals to better understand and manage their stress levels, leading to improved overall well-being. Moving forward, we aim to continuously refine and expand the capabilities of this system, with the goal of making this technology widely accessible and integrated into various healthcare and wellness applications.</a:t>
            </a:r>
            <a:endParaRPr lang="en-US" sz="2400">
              <a:latin typeface="Times New Roman"/>
              <a:cs typeface="Times New Roman"/>
            </a:endParaRPr>
          </a:p>
          <a:p>
            <a:pPr algn="ctr"/>
            <a:endParaRPr lang="en-US" sz="2400">
              <a:latin typeface="Times New Roman"/>
              <a:cs typeface="Times New Roman"/>
            </a:endParaRPr>
          </a:p>
        </p:txBody>
      </p:sp>
    </p:spTree>
    <p:extLst>
      <p:ext uri="{BB962C8B-B14F-4D97-AF65-F5344CB8AC3E}">
        <p14:creationId xmlns:p14="http://schemas.microsoft.com/office/powerpoint/2010/main" val="334313230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F0103-3A19-88E5-3002-EE8A897596E5}"/>
              </a:ext>
            </a:extLst>
          </p:cNvPr>
          <p:cNvSpPr>
            <a:spLocks noGrp="1"/>
          </p:cNvSpPr>
          <p:nvPr>
            <p:ph type="title"/>
          </p:nvPr>
        </p:nvSpPr>
        <p:spPr/>
        <p:txBody>
          <a:bodyPr/>
          <a:lstStyle/>
          <a:p>
            <a:pPr algn="ctr"/>
            <a:r>
              <a:rPr lang="en-US" b="1">
                <a:cs typeface="Sabon Next LT"/>
              </a:rPr>
              <a:t>    TEAM MEMBERS</a:t>
            </a:r>
          </a:p>
        </p:txBody>
      </p:sp>
      <p:sp>
        <p:nvSpPr>
          <p:cNvPr id="3" name="Content Placeholder 2">
            <a:extLst>
              <a:ext uri="{FF2B5EF4-FFF2-40B4-BE49-F238E27FC236}">
                <a16:creationId xmlns:a16="http://schemas.microsoft.com/office/drawing/2014/main" id="{E7054669-5E9D-9181-EA04-555CA80173FA}"/>
              </a:ext>
            </a:extLst>
          </p:cNvPr>
          <p:cNvSpPr>
            <a:spLocks noGrp="1"/>
          </p:cNvSpPr>
          <p:nvPr>
            <p:ph idx="1"/>
          </p:nvPr>
        </p:nvSpPr>
        <p:spPr/>
        <p:txBody>
          <a:bodyPr vert="horz" lIns="91440" tIns="45720" rIns="91440" bIns="45720" rtlCol="0" anchor="t">
            <a:normAutofit/>
          </a:bodyPr>
          <a:lstStyle/>
          <a:p>
            <a:pPr marL="0" indent="0" algn="ctr">
              <a:buNone/>
            </a:pPr>
            <a:r>
              <a:rPr lang="en-US" b="1">
                <a:latin typeface="Times New Roman"/>
                <a:ea typeface="+mn-lt"/>
                <a:cs typeface="+mn-lt"/>
              </a:rPr>
              <a:t>Shaik Mohammed Ashraf</a:t>
            </a:r>
            <a:endParaRPr lang="en-US"/>
          </a:p>
          <a:p>
            <a:pPr marL="0" indent="0" algn="ctr">
              <a:buNone/>
            </a:pPr>
            <a:r>
              <a:rPr lang="en-US" b="1">
                <a:latin typeface="Times New Roman"/>
                <a:ea typeface="+mn-lt"/>
                <a:cs typeface="+mn-lt"/>
              </a:rPr>
              <a:t>Swagat Kumar Behera</a:t>
            </a:r>
          </a:p>
          <a:p>
            <a:pPr marL="0" indent="0" algn="ctr">
              <a:buNone/>
            </a:pPr>
            <a:r>
              <a:rPr lang="en-US" b="1">
                <a:latin typeface="Times New Roman"/>
                <a:cs typeface="Times New Roman"/>
              </a:rPr>
              <a:t>Shakthi Bala</a:t>
            </a:r>
            <a:r>
              <a:rPr lang="en-US" b="1">
                <a:latin typeface="Times New Roman"/>
                <a:ea typeface="+mn-lt"/>
                <a:cs typeface="+mn-lt"/>
              </a:rPr>
              <a:t>subramanian</a:t>
            </a:r>
            <a:endParaRPr lang="en-US" b="1">
              <a:latin typeface="Times New Roman"/>
              <a:cs typeface="Times New Roman"/>
            </a:endParaRPr>
          </a:p>
          <a:p>
            <a:pPr marL="0" indent="0" algn="ctr">
              <a:buNone/>
            </a:pPr>
            <a:r>
              <a:rPr lang="en-US" b="1" err="1">
                <a:latin typeface="Times New Roman"/>
                <a:cs typeface="Times New Roman"/>
              </a:rPr>
              <a:t>Madipelly</a:t>
            </a:r>
            <a:r>
              <a:rPr lang="en-US" b="1">
                <a:latin typeface="Times New Roman"/>
                <a:cs typeface="Times New Roman"/>
              </a:rPr>
              <a:t> Mukesh</a:t>
            </a:r>
          </a:p>
          <a:p>
            <a:pPr marL="0" indent="0" algn="ctr">
              <a:buNone/>
            </a:pPr>
            <a:r>
              <a:rPr lang="en-US" b="1">
                <a:latin typeface="Times New Roman"/>
                <a:cs typeface="Times New Roman"/>
              </a:rPr>
              <a:t> </a:t>
            </a:r>
            <a:r>
              <a:rPr lang="en-US" b="1" err="1">
                <a:latin typeface="Times New Roman"/>
                <a:cs typeface="Times New Roman"/>
              </a:rPr>
              <a:t>Gudala</a:t>
            </a:r>
            <a:r>
              <a:rPr lang="en-US" b="1">
                <a:latin typeface="Times New Roman"/>
                <a:cs typeface="Times New Roman"/>
              </a:rPr>
              <a:t> Lilly Grace</a:t>
            </a:r>
            <a:endParaRPr lang="en-US"/>
          </a:p>
          <a:p>
            <a:pPr marL="0" indent="0" algn="ctr">
              <a:buNone/>
            </a:pPr>
            <a:r>
              <a:rPr lang="en-US" b="1">
                <a:latin typeface="Times New Roman"/>
                <a:cs typeface="Times New Roman"/>
              </a:rPr>
              <a:t>Kaustubh </a:t>
            </a:r>
            <a:r>
              <a:rPr lang="en-US" b="1" err="1">
                <a:latin typeface="Times New Roman"/>
                <a:cs typeface="Times New Roman"/>
              </a:rPr>
              <a:t>Desale</a:t>
            </a:r>
            <a:endParaRPr lang="en-US" b="1">
              <a:latin typeface="Times New Roman"/>
              <a:cs typeface="Times New Roman"/>
            </a:endParaRPr>
          </a:p>
        </p:txBody>
      </p:sp>
    </p:spTree>
    <p:extLst>
      <p:ext uri="{BB962C8B-B14F-4D97-AF65-F5344CB8AC3E}">
        <p14:creationId xmlns:p14="http://schemas.microsoft.com/office/powerpoint/2010/main" val="194162393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5F9AAE-1C35-AC26-E118-AC3D9ED6AB9A}"/>
              </a:ext>
            </a:extLst>
          </p:cNvPr>
          <p:cNvSpPr>
            <a:spLocks noGrp="1"/>
          </p:cNvSpPr>
          <p:nvPr>
            <p:ph type="title"/>
          </p:nvPr>
        </p:nvSpPr>
        <p:spPr>
          <a:xfrm>
            <a:off x="583954" y="2442993"/>
            <a:ext cx="11274612" cy="1325563"/>
          </a:xfrm>
        </p:spPr>
        <p:txBody>
          <a:bodyPr>
            <a:normAutofit/>
          </a:bodyPr>
          <a:lstStyle/>
          <a:p>
            <a:pPr algn="ctr"/>
            <a:r>
              <a:rPr lang="en-US" sz="5400" b="1">
                <a:cs typeface="Sabon Next LT"/>
              </a:rPr>
              <a:t>THANK YOU</a:t>
            </a:r>
          </a:p>
        </p:txBody>
      </p:sp>
    </p:spTree>
    <p:extLst>
      <p:ext uri="{BB962C8B-B14F-4D97-AF65-F5344CB8AC3E}">
        <p14:creationId xmlns:p14="http://schemas.microsoft.com/office/powerpoint/2010/main" val="22105733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88F537-2A19-7D6E-6814-7791D924B636}"/>
              </a:ext>
            </a:extLst>
          </p:cNvPr>
          <p:cNvSpPr>
            <a:spLocks noGrp="1"/>
          </p:cNvSpPr>
          <p:nvPr>
            <p:ph type="title"/>
          </p:nvPr>
        </p:nvSpPr>
        <p:spPr/>
        <p:txBody>
          <a:bodyPr>
            <a:normAutofit/>
          </a:bodyPr>
          <a:lstStyle/>
          <a:p>
            <a:r>
              <a:rPr lang="en-US">
                <a:latin typeface="Times New Roman"/>
                <a:cs typeface="Sabon Next LT"/>
              </a:rPr>
              <a:t>TECHNOLOGIES USED</a:t>
            </a:r>
          </a:p>
        </p:txBody>
      </p:sp>
      <p:sp>
        <p:nvSpPr>
          <p:cNvPr id="3" name="Content Placeholder 2">
            <a:extLst>
              <a:ext uri="{FF2B5EF4-FFF2-40B4-BE49-F238E27FC236}">
                <a16:creationId xmlns:a16="http://schemas.microsoft.com/office/drawing/2014/main" id="{EDD24735-0BCC-3B41-F440-77C06E07DF55}"/>
              </a:ext>
            </a:extLst>
          </p:cNvPr>
          <p:cNvSpPr>
            <a:spLocks noGrp="1"/>
          </p:cNvSpPr>
          <p:nvPr>
            <p:ph idx="1"/>
          </p:nvPr>
        </p:nvSpPr>
        <p:spPr/>
        <p:txBody>
          <a:bodyPr vert="horz" lIns="91440" tIns="45720" rIns="91440" bIns="45720" rtlCol="0" anchor="t">
            <a:normAutofit/>
          </a:bodyPr>
          <a:lstStyle/>
          <a:p>
            <a:pPr marL="0" indent="0">
              <a:buNone/>
            </a:pPr>
            <a:r>
              <a:rPr lang="en-US" b="1">
                <a:latin typeface="Times New Roman"/>
                <a:ea typeface="+mn-lt"/>
                <a:cs typeface="+mn-lt"/>
              </a:rPr>
              <a:t>Programming Language:</a:t>
            </a:r>
            <a:r>
              <a:rPr lang="en-US">
                <a:latin typeface="Times New Roman"/>
                <a:ea typeface="+mn-lt"/>
                <a:cs typeface="+mn-lt"/>
              </a:rPr>
              <a:t> Python</a:t>
            </a:r>
            <a:endParaRPr lang="en-US" b="1">
              <a:latin typeface="Times New Roman"/>
              <a:ea typeface="+mn-lt"/>
              <a:cs typeface="+mn-lt"/>
            </a:endParaRPr>
          </a:p>
          <a:p>
            <a:pPr marL="0" indent="0">
              <a:buNone/>
            </a:pPr>
            <a:r>
              <a:rPr lang="en-US" b="1">
                <a:latin typeface="Times New Roman"/>
                <a:ea typeface="+mn-lt"/>
                <a:cs typeface="+mn-lt"/>
              </a:rPr>
              <a:t>Framework:</a:t>
            </a:r>
            <a:r>
              <a:rPr lang="en-US">
                <a:latin typeface="Times New Roman"/>
                <a:ea typeface="+mn-lt"/>
                <a:cs typeface="+mn-lt"/>
              </a:rPr>
              <a:t> Django</a:t>
            </a:r>
            <a:endParaRPr lang="en-US">
              <a:latin typeface="Times New Roman"/>
              <a:cs typeface="Times New Roman"/>
            </a:endParaRPr>
          </a:p>
          <a:p>
            <a:pPr marL="0" indent="0">
              <a:buNone/>
            </a:pPr>
            <a:r>
              <a:rPr lang="en-US" b="1">
                <a:latin typeface="Times New Roman"/>
                <a:ea typeface="+mn-lt"/>
                <a:cs typeface="+mn-lt"/>
              </a:rPr>
              <a:t>IDE:</a:t>
            </a:r>
            <a:r>
              <a:rPr lang="en-US">
                <a:latin typeface="Times New Roman"/>
                <a:ea typeface="+mn-lt"/>
                <a:cs typeface="+mn-lt"/>
              </a:rPr>
              <a:t> Visual Studio Code</a:t>
            </a:r>
            <a:endParaRPr lang="en-US">
              <a:latin typeface="Times New Roman"/>
              <a:cs typeface="Times New Roman"/>
            </a:endParaRPr>
          </a:p>
          <a:p>
            <a:pPr marL="0" indent="0">
              <a:buNone/>
            </a:pPr>
            <a:r>
              <a:rPr lang="en-US" b="1">
                <a:latin typeface="Times New Roman"/>
                <a:ea typeface="+mn-lt"/>
                <a:cs typeface="+mn-lt"/>
              </a:rPr>
              <a:t>Model Type:</a:t>
            </a:r>
            <a:r>
              <a:rPr lang="en-US">
                <a:latin typeface="Times New Roman"/>
                <a:ea typeface="+mn-lt"/>
                <a:cs typeface="+mn-lt"/>
              </a:rPr>
              <a:t> Artificial Neural Network (ANN)</a:t>
            </a:r>
            <a:endParaRPr lang="en-US">
              <a:latin typeface="Times New Roman"/>
              <a:cs typeface="Times New Roman"/>
            </a:endParaRPr>
          </a:p>
          <a:p>
            <a:pPr marL="0" indent="0">
              <a:buNone/>
            </a:pPr>
            <a:r>
              <a:rPr lang="en-US" b="1">
                <a:latin typeface="Times New Roman"/>
                <a:ea typeface="+mn-lt"/>
                <a:cs typeface="+mn-lt"/>
              </a:rPr>
              <a:t>Data Visualization:</a:t>
            </a:r>
            <a:r>
              <a:rPr lang="en-US">
                <a:latin typeface="Times New Roman"/>
                <a:ea typeface="+mn-lt"/>
                <a:cs typeface="+mn-lt"/>
              </a:rPr>
              <a:t> Matplotlib, Seaborn</a:t>
            </a:r>
            <a:endParaRPr lang="en-US">
              <a:latin typeface="Times New Roman"/>
            </a:endParaRPr>
          </a:p>
          <a:p>
            <a:endParaRPr lang="en-US"/>
          </a:p>
        </p:txBody>
      </p:sp>
    </p:spTree>
    <p:extLst>
      <p:ext uri="{BB962C8B-B14F-4D97-AF65-F5344CB8AC3E}">
        <p14:creationId xmlns:p14="http://schemas.microsoft.com/office/powerpoint/2010/main" val="35151902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useBgFill="1">
        <p:nvSpPr>
          <p:cNvPr id="61" name="Rectangle 60">
            <a:extLst>
              <a:ext uri="{FF2B5EF4-FFF2-40B4-BE49-F238E27FC236}">
                <a16:creationId xmlns:a16="http://schemas.microsoft.com/office/drawing/2014/main" id="{43A9B7B3-F171-4C25-99FC-C54250F064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grpSp>
        <p:nvGrpSpPr>
          <p:cNvPr id="65" name="Group 64">
            <a:extLst>
              <a:ext uri="{FF2B5EF4-FFF2-40B4-BE49-F238E27FC236}">
                <a16:creationId xmlns:a16="http://schemas.microsoft.com/office/drawing/2014/main" id="{12B335A1-0110-4D6F-BC0E-DCDCB432032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4881" y="0"/>
            <a:ext cx="7724071" cy="6858000"/>
            <a:chOff x="4464881" y="0"/>
            <a:chExt cx="7724071" cy="6858000"/>
          </a:xfrm>
        </p:grpSpPr>
        <p:pic>
          <p:nvPicPr>
            <p:cNvPr id="66" name="Picture 65">
              <a:extLst>
                <a:ext uri="{FF2B5EF4-FFF2-40B4-BE49-F238E27FC236}">
                  <a16:creationId xmlns:a16="http://schemas.microsoft.com/office/drawing/2014/main" id="{3B05D9A1-5C36-49D4-8D83-8782DE1E1BCB}"/>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duotone>
                <a:schemeClr val="accent6">
                  <a:shade val="45000"/>
                  <a:satMod val="135000"/>
                </a:schemeClr>
                <a:prstClr val="white"/>
              </a:duotone>
              <a:alphaModFix amt="10000"/>
              <a:extLst>
                <a:ext uri="{28A0092B-C50C-407E-A947-70E740481C1C}">
                  <a14:useLocalDpi xmlns:a14="http://schemas.microsoft.com/office/drawing/2010/main" val="0"/>
                </a:ext>
              </a:extLst>
            </a:blip>
            <a:stretch>
              <a:fillRect/>
            </a:stretch>
          </p:blipFill>
          <p:spPr>
            <a:xfrm>
              <a:off x="7073255" y="0"/>
              <a:ext cx="5115697" cy="6858000"/>
            </a:xfrm>
            <a:prstGeom prst="rect">
              <a:avLst/>
            </a:prstGeom>
          </p:spPr>
        </p:pic>
        <p:pic>
          <p:nvPicPr>
            <p:cNvPr id="67" name="Picture 66">
              <a:extLst>
                <a:ext uri="{FF2B5EF4-FFF2-40B4-BE49-F238E27FC236}">
                  <a16:creationId xmlns:a16="http://schemas.microsoft.com/office/drawing/2014/main" id="{3D2C8D16-C3E9-4377-B192-9F3B9A8673D4}"/>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4">
              <a:duotone>
                <a:schemeClr val="accent6">
                  <a:shade val="45000"/>
                  <a:satMod val="135000"/>
                </a:schemeClr>
                <a:prstClr val="white"/>
              </a:duotone>
              <a:alphaModFix amt="7000"/>
              <a:extLst>
                <a:ext uri="{28A0092B-C50C-407E-A947-70E740481C1C}">
                  <a14:useLocalDpi xmlns:a14="http://schemas.microsoft.com/office/drawing/2010/main" val="0"/>
                </a:ext>
              </a:extLst>
            </a:blip>
            <a:stretch>
              <a:fillRect/>
            </a:stretch>
          </p:blipFill>
          <p:spPr>
            <a:xfrm rot="16200000">
              <a:off x="5412135" y="-947254"/>
              <a:ext cx="5562598" cy="7457106"/>
            </a:xfrm>
            <a:prstGeom prst="rect">
              <a:avLst/>
            </a:prstGeom>
            <a:effectLst>
              <a:softEdge rad="0"/>
            </a:effectLst>
          </p:spPr>
        </p:pic>
      </p:grpSp>
      <p:sp>
        <p:nvSpPr>
          <p:cNvPr id="2" name="Title 1">
            <a:extLst>
              <a:ext uri="{FF2B5EF4-FFF2-40B4-BE49-F238E27FC236}">
                <a16:creationId xmlns:a16="http://schemas.microsoft.com/office/drawing/2014/main" id="{E06094E6-C419-82DA-44B4-1DDFDBB15F33}"/>
              </a:ext>
            </a:extLst>
          </p:cNvPr>
          <p:cNvSpPr>
            <a:spLocks noGrp="1"/>
          </p:cNvSpPr>
          <p:nvPr>
            <p:ph type="title"/>
          </p:nvPr>
        </p:nvSpPr>
        <p:spPr>
          <a:xfrm>
            <a:off x="1094391" y="381000"/>
            <a:ext cx="10003218" cy="2057400"/>
          </a:xfrm>
        </p:spPr>
        <p:txBody>
          <a:bodyPr>
            <a:normAutofit/>
          </a:bodyPr>
          <a:lstStyle/>
          <a:p>
            <a:pPr algn="ctr"/>
            <a:r>
              <a:rPr lang="en-US" b="1">
                <a:latin typeface="Times New Roman"/>
                <a:cs typeface="Sabon Next LT"/>
              </a:rPr>
              <a:t>PROJECT OVERVIEW</a:t>
            </a:r>
          </a:p>
        </p:txBody>
      </p:sp>
      <p:sp>
        <p:nvSpPr>
          <p:cNvPr id="23" name="Content Placeholder 22">
            <a:extLst>
              <a:ext uri="{FF2B5EF4-FFF2-40B4-BE49-F238E27FC236}">
                <a16:creationId xmlns:a16="http://schemas.microsoft.com/office/drawing/2014/main" id="{21A99630-129B-0FB8-C7D3-9B403B12CB1D}"/>
              </a:ext>
            </a:extLst>
          </p:cNvPr>
          <p:cNvSpPr>
            <a:spLocks noGrp="1"/>
          </p:cNvSpPr>
          <p:nvPr>
            <p:ph idx="1"/>
          </p:nvPr>
        </p:nvSpPr>
        <p:spPr>
          <a:xfrm flipH="1">
            <a:off x="15835581" y="4298080"/>
            <a:ext cx="645990" cy="2671762"/>
          </a:xfrm>
        </p:spPr>
        <p:txBody>
          <a:bodyPr vert="horz" lIns="91440" tIns="45720" rIns="91440" bIns="45720" rtlCol="0" anchor="t">
            <a:noAutofit/>
          </a:bodyPr>
          <a:lstStyle/>
          <a:p>
            <a:pPr marL="0" indent="0">
              <a:buNone/>
            </a:pPr>
            <a:endParaRPr lang="en-US" sz="2000" b="1">
              <a:latin typeface="Times New Roman"/>
              <a:cs typeface="Times New Roman"/>
            </a:endParaRPr>
          </a:p>
        </p:txBody>
      </p:sp>
      <p:graphicFrame>
        <p:nvGraphicFramePr>
          <p:cNvPr id="34" name="Diagram 33">
            <a:extLst>
              <a:ext uri="{FF2B5EF4-FFF2-40B4-BE49-F238E27FC236}">
                <a16:creationId xmlns:a16="http://schemas.microsoft.com/office/drawing/2014/main" id="{629146D4-F33B-BA6B-70FF-9E268C634C7A}"/>
              </a:ext>
            </a:extLst>
          </p:cNvPr>
          <p:cNvGraphicFramePr/>
          <p:nvPr>
            <p:extLst>
              <p:ext uri="{D42A27DB-BD31-4B8C-83A1-F6EECF244321}">
                <p14:modId xmlns:p14="http://schemas.microsoft.com/office/powerpoint/2010/main" val="2911432154"/>
              </p:ext>
            </p:extLst>
          </p:nvPr>
        </p:nvGraphicFramePr>
        <p:xfrm>
          <a:off x="838200" y="2514600"/>
          <a:ext cx="10515600" cy="3662363"/>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18002745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5FFE1-C925-FB71-CCFF-A146673DB921}"/>
              </a:ext>
            </a:extLst>
          </p:cNvPr>
          <p:cNvSpPr>
            <a:spLocks noGrp="1"/>
          </p:cNvSpPr>
          <p:nvPr>
            <p:ph type="title"/>
          </p:nvPr>
        </p:nvSpPr>
        <p:spPr/>
        <p:txBody>
          <a:bodyPr>
            <a:normAutofit/>
          </a:bodyPr>
          <a:lstStyle/>
          <a:p>
            <a:r>
              <a:rPr lang="en-US">
                <a:cs typeface="Sabon Next LT"/>
              </a:rPr>
              <a:t>PROJECT MILESTONES</a:t>
            </a:r>
          </a:p>
        </p:txBody>
      </p:sp>
      <p:graphicFrame>
        <p:nvGraphicFramePr>
          <p:cNvPr id="4" name="Content Placeholder 3">
            <a:extLst>
              <a:ext uri="{FF2B5EF4-FFF2-40B4-BE49-F238E27FC236}">
                <a16:creationId xmlns:a16="http://schemas.microsoft.com/office/drawing/2014/main" id="{1EDE8D9D-9F0A-8A71-D737-4E07BF91FFBD}"/>
              </a:ext>
            </a:extLst>
          </p:cNvPr>
          <p:cNvGraphicFramePr>
            <a:graphicFrameLocks noGrp="1"/>
          </p:cNvGraphicFramePr>
          <p:nvPr>
            <p:ph idx="1"/>
            <p:extLst>
              <p:ext uri="{D42A27DB-BD31-4B8C-83A1-F6EECF244321}">
                <p14:modId xmlns:p14="http://schemas.microsoft.com/office/powerpoint/2010/main" val="3384378637"/>
              </p:ext>
            </p:extLst>
          </p:nvPr>
        </p:nvGraphicFramePr>
        <p:xfrm>
          <a:off x="458788" y="1949450"/>
          <a:ext cx="11274425" cy="41957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99821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123534-DF96-9AFC-0979-CA7334DD0F76}"/>
              </a:ext>
            </a:extLst>
          </p:cNvPr>
          <p:cNvSpPr>
            <a:spLocks noGrp="1"/>
          </p:cNvSpPr>
          <p:nvPr>
            <p:ph type="title"/>
          </p:nvPr>
        </p:nvSpPr>
        <p:spPr>
          <a:xfrm>
            <a:off x="458694" y="2244665"/>
            <a:ext cx="11274612" cy="2369398"/>
          </a:xfrm>
        </p:spPr>
        <p:txBody>
          <a:bodyPr>
            <a:normAutofit/>
          </a:bodyPr>
          <a:lstStyle/>
          <a:p>
            <a:pPr algn="ctr"/>
            <a:r>
              <a:rPr lang="en-US">
                <a:cs typeface="Sabon Next LT"/>
              </a:rPr>
              <a:t>MILESTONE –1</a:t>
            </a:r>
            <a:br>
              <a:rPr lang="en-US">
                <a:cs typeface="Sabon Next LT"/>
              </a:rPr>
            </a:br>
            <a:r>
              <a:rPr lang="en-US">
                <a:cs typeface="Sabon Next LT"/>
              </a:rPr>
              <a:t>Data Preprocessing &amp; Visualization</a:t>
            </a:r>
          </a:p>
        </p:txBody>
      </p:sp>
    </p:spTree>
    <p:extLst>
      <p:ext uri="{BB962C8B-B14F-4D97-AF65-F5344CB8AC3E}">
        <p14:creationId xmlns:p14="http://schemas.microsoft.com/office/powerpoint/2010/main" val="42557286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7B0250-E3F6-2701-8502-F8E4E56B1E91}"/>
              </a:ext>
            </a:extLst>
          </p:cNvPr>
          <p:cNvSpPr>
            <a:spLocks noGrp="1"/>
          </p:cNvSpPr>
          <p:nvPr>
            <p:ph type="title"/>
          </p:nvPr>
        </p:nvSpPr>
        <p:spPr>
          <a:xfrm>
            <a:off x="458694" y="365760"/>
            <a:ext cx="10895106" cy="553125"/>
          </a:xfrm>
        </p:spPr>
        <p:txBody>
          <a:bodyPr>
            <a:normAutofit/>
          </a:bodyPr>
          <a:lstStyle/>
          <a:p>
            <a:r>
              <a:rPr lang="en-US" sz="2400" b="1">
                <a:cs typeface="Sabon Next LT"/>
              </a:rPr>
              <a:t>Data Preprocessing &amp; Visualization</a:t>
            </a:r>
          </a:p>
        </p:txBody>
      </p:sp>
      <p:sp>
        <p:nvSpPr>
          <p:cNvPr id="3" name="Content Placeholder 2">
            <a:extLst>
              <a:ext uri="{FF2B5EF4-FFF2-40B4-BE49-F238E27FC236}">
                <a16:creationId xmlns:a16="http://schemas.microsoft.com/office/drawing/2014/main" id="{82ADCB9D-756B-2642-E78A-69CB7C321A31}"/>
              </a:ext>
            </a:extLst>
          </p:cNvPr>
          <p:cNvSpPr>
            <a:spLocks noGrp="1"/>
          </p:cNvSpPr>
          <p:nvPr>
            <p:ph idx="1"/>
          </p:nvPr>
        </p:nvSpPr>
        <p:spPr>
          <a:xfrm>
            <a:off x="458694" y="1156135"/>
            <a:ext cx="11368557" cy="1199955"/>
          </a:xfrm>
        </p:spPr>
        <p:txBody>
          <a:bodyPr vert="horz" lIns="91440" tIns="45720" rIns="91440" bIns="45720" rtlCol="0" anchor="t">
            <a:noAutofit/>
          </a:bodyPr>
          <a:lstStyle/>
          <a:p>
            <a:pPr algn="just">
              <a:buFont typeface="Wingdings" panose="020B0604020202020204" pitchFamily="34" charset="0"/>
              <a:buChar char="Ø"/>
            </a:pPr>
            <a:r>
              <a:rPr lang="en-US" sz="2000">
                <a:latin typeface="Times New Roman"/>
                <a:cs typeface="Times New Roman"/>
              </a:rPr>
              <a:t>T</a:t>
            </a:r>
            <a:r>
              <a:rPr lang="en-US" sz="2000">
                <a:latin typeface="Times New Roman"/>
                <a:ea typeface="+mn-lt"/>
                <a:cs typeface="+mn-lt"/>
              </a:rPr>
              <a:t>he dataset includes physiological data such as snoring rate, respiratory rate, body temperature, limb movement, and other health parameters to predict stress levels using an Artificial Neural Network (ANN) model. This comprehensive data helps in accurately monitoring and managing stress in real-time.</a:t>
            </a:r>
            <a:endParaRPr lang="en-US"/>
          </a:p>
          <a:p>
            <a:pPr marL="0" indent="0" algn="just">
              <a:buNone/>
            </a:pPr>
            <a:endParaRPr lang="en-US" sz="2000"/>
          </a:p>
        </p:txBody>
      </p:sp>
      <p:pic>
        <p:nvPicPr>
          <p:cNvPr id="4" name="Picture 3" descr="A screenshot of a graph&#10;&#10;Description automatically generated">
            <a:extLst>
              <a:ext uri="{FF2B5EF4-FFF2-40B4-BE49-F238E27FC236}">
                <a16:creationId xmlns:a16="http://schemas.microsoft.com/office/drawing/2014/main" id="{878A1628-BC0D-253F-ABB5-F10F7CED5F65}"/>
              </a:ext>
            </a:extLst>
          </p:cNvPr>
          <p:cNvPicPr>
            <a:picLocks noChangeAspect="1"/>
          </p:cNvPicPr>
          <p:nvPr/>
        </p:nvPicPr>
        <p:blipFill>
          <a:blip r:embed="rId2"/>
          <a:stretch>
            <a:fillRect/>
          </a:stretch>
        </p:blipFill>
        <p:spPr>
          <a:xfrm>
            <a:off x="1722329" y="2377636"/>
            <a:ext cx="9039615" cy="4263468"/>
          </a:xfrm>
          <a:prstGeom prst="rect">
            <a:avLst/>
          </a:prstGeom>
        </p:spPr>
      </p:pic>
    </p:spTree>
    <p:extLst>
      <p:ext uri="{BB962C8B-B14F-4D97-AF65-F5344CB8AC3E}">
        <p14:creationId xmlns:p14="http://schemas.microsoft.com/office/powerpoint/2010/main" val="22525292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5EE49DA-F7B2-9244-7BD1-BFB729603158}"/>
              </a:ext>
            </a:extLst>
          </p:cNvPr>
          <p:cNvSpPr>
            <a:spLocks noGrp="1"/>
          </p:cNvSpPr>
          <p:nvPr>
            <p:ph type="title"/>
          </p:nvPr>
        </p:nvSpPr>
        <p:spPr>
          <a:xfrm>
            <a:off x="458694" y="365760"/>
            <a:ext cx="11274612" cy="574002"/>
          </a:xfrm>
        </p:spPr>
        <p:txBody>
          <a:bodyPr/>
          <a:lstStyle/>
          <a:p>
            <a:r>
              <a:rPr lang="en-US" sz="2400" b="1">
                <a:cs typeface="Sabon Next LT"/>
              </a:rPr>
              <a:t>Data Preprocessing &amp; Visualization</a:t>
            </a:r>
            <a:endParaRPr lang="en-US"/>
          </a:p>
        </p:txBody>
      </p:sp>
      <p:pic>
        <p:nvPicPr>
          <p:cNvPr id="5" name="Picture 4">
            <a:extLst>
              <a:ext uri="{FF2B5EF4-FFF2-40B4-BE49-F238E27FC236}">
                <a16:creationId xmlns:a16="http://schemas.microsoft.com/office/drawing/2014/main" id="{8E7C458F-8754-4CCD-BC08-ED7C19815B7B}"/>
              </a:ext>
              <a:ext uri="{C183D7F6-B498-43B3-948B-1728B52AA6E4}">
                <adec:decorative xmlns:adec="http://schemas.microsoft.com/office/drawing/2017/decorative" val="1"/>
              </a:ext>
            </a:extLst>
          </p:cNvPr>
          <p:cNvPicPr>
            <a:picLocks noChangeAspect="1"/>
          </p:cNvPicPr>
          <p:nvPr/>
        </p:nvPicPr>
        <p:blipFill>
          <a:blip r:embed="rId2"/>
          <a:stretch>
            <a:fillRect/>
          </a:stretch>
        </p:blipFill>
        <p:spPr>
          <a:xfrm>
            <a:off x="458244" y="1162833"/>
            <a:ext cx="4438389" cy="5085567"/>
          </a:xfrm>
          <a:prstGeom prst="rect">
            <a:avLst/>
          </a:prstGeom>
        </p:spPr>
      </p:pic>
      <p:sp>
        <p:nvSpPr>
          <p:cNvPr id="6" name="TextBox 5">
            <a:extLst>
              <a:ext uri="{FF2B5EF4-FFF2-40B4-BE49-F238E27FC236}">
                <a16:creationId xmlns:a16="http://schemas.microsoft.com/office/drawing/2014/main" id="{05D47088-D218-2071-A041-1C0D246E91C7}"/>
              </a:ext>
            </a:extLst>
          </p:cNvPr>
          <p:cNvSpPr txBox="1"/>
          <p:nvPr/>
        </p:nvSpPr>
        <p:spPr>
          <a:xfrm>
            <a:off x="1304317" y="6364333"/>
            <a:ext cx="2743200"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a:latin typeface="Times New Roman"/>
                <a:cs typeface="Times New Roman"/>
              </a:rPr>
              <a:t>Bar Chart</a:t>
            </a:r>
            <a:endParaRPr lang="en-US"/>
          </a:p>
        </p:txBody>
      </p:sp>
      <p:pic>
        <p:nvPicPr>
          <p:cNvPr id="7" name="Picture 6" descr="A red and white chart with red squares&#10;&#10;Description automatically generated">
            <a:extLst>
              <a:ext uri="{FF2B5EF4-FFF2-40B4-BE49-F238E27FC236}">
                <a16:creationId xmlns:a16="http://schemas.microsoft.com/office/drawing/2014/main" id="{7935C571-0BDE-9B3D-A643-BFF2CE9FD7B2}"/>
              </a:ext>
            </a:extLst>
          </p:cNvPr>
          <p:cNvPicPr>
            <a:picLocks noChangeAspect="1"/>
          </p:cNvPicPr>
          <p:nvPr/>
        </p:nvPicPr>
        <p:blipFill>
          <a:blip r:embed="rId3"/>
          <a:stretch>
            <a:fillRect/>
          </a:stretch>
        </p:blipFill>
        <p:spPr>
          <a:xfrm>
            <a:off x="6414366" y="1158876"/>
            <a:ext cx="4847359" cy="4955885"/>
          </a:xfrm>
          <a:prstGeom prst="rect">
            <a:avLst/>
          </a:prstGeom>
        </p:spPr>
      </p:pic>
      <p:sp>
        <p:nvSpPr>
          <p:cNvPr id="9" name="TextBox 8">
            <a:extLst>
              <a:ext uri="{FF2B5EF4-FFF2-40B4-BE49-F238E27FC236}">
                <a16:creationId xmlns:a16="http://schemas.microsoft.com/office/drawing/2014/main" id="{F77980AA-B880-FEAC-896C-C932C750A55F}"/>
              </a:ext>
            </a:extLst>
          </p:cNvPr>
          <p:cNvSpPr txBox="1"/>
          <p:nvPr/>
        </p:nvSpPr>
        <p:spPr>
          <a:xfrm>
            <a:off x="7619271" y="6361453"/>
            <a:ext cx="2743200"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a:latin typeface="Times New Roman"/>
                <a:cs typeface="Times New Roman"/>
              </a:rPr>
              <a:t>Confusion Matrix</a:t>
            </a:r>
            <a:endParaRPr lang="en-US"/>
          </a:p>
        </p:txBody>
      </p:sp>
    </p:spTree>
    <p:extLst>
      <p:ext uri="{BB962C8B-B14F-4D97-AF65-F5344CB8AC3E}">
        <p14:creationId xmlns:p14="http://schemas.microsoft.com/office/powerpoint/2010/main" val="42856112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479C44-7E39-D828-EE03-751C0F4B0936}"/>
              </a:ext>
            </a:extLst>
          </p:cNvPr>
          <p:cNvSpPr>
            <a:spLocks noGrp="1"/>
          </p:cNvSpPr>
          <p:nvPr>
            <p:ph type="title"/>
          </p:nvPr>
        </p:nvSpPr>
        <p:spPr>
          <a:xfrm>
            <a:off x="458694" y="365760"/>
            <a:ext cx="11274612" cy="615755"/>
          </a:xfrm>
        </p:spPr>
        <p:txBody>
          <a:bodyPr/>
          <a:lstStyle/>
          <a:p>
            <a:r>
              <a:rPr lang="en-US" sz="2400" b="1">
                <a:cs typeface="Sabon Next LT"/>
              </a:rPr>
              <a:t>Data Preprocessing &amp; Visualization</a:t>
            </a:r>
            <a:endParaRPr lang="en-US"/>
          </a:p>
        </p:txBody>
      </p:sp>
      <p:pic>
        <p:nvPicPr>
          <p:cNvPr id="3" name="Picture 2">
            <a:extLst>
              <a:ext uri="{FF2B5EF4-FFF2-40B4-BE49-F238E27FC236}">
                <a16:creationId xmlns:a16="http://schemas.microsoft.com/office/drawing/2014/main" id="{DA3D4E1B-62E4-66E4-E997-D83ABE9B5F23}"/>
              </a:ext>
            </a:extLst>
          </p:cNvPr>
          <p:cNvPicPr>
            <a:picLocks noChangeAspect="1"/>
          </p:cNvPicPr>
          <p:nvPr/>
        </p:nvPicPr>
        <p:blipFill>
          <a:blip r:embed="rId2"/>
          <a:stretch>
            <a:fillRect/>
          </a:stretch>
        </p:blipFill>
        <p:spPr>
          <a:xfrm>
            <a:off x="604223" y="1427430"/>
            <a:ext cx="5292435" cy="4680526"/>
          </a:xfrm>
          <a:prstGeom prst="rect">
            <a:avLst/>
          </a:prstGeom>
        </p:spPr>
      </p:pic>
      <p:pic>
        <p:nvPicPr>
          <p:cNvPr id="4" name="Picture 3" descr="A graph of different colored lines&#10;&#10;Description automatically generated">
            <a:extLst>
              <a:ext uri="{FF2B5EF4-FFF2-40B4-BE49-F238E27FC236}">
                <a16:creationId xmlns:a16="http://schemas.microsoft.com/office/drawing/2014/main" id="{E34FA73E-8B1B-E8BA-8247-7906DDEA709C}"/>
              </a:ext>
            </a:extLst>
          </p:cNvPr>
          <p:cNvPicPr>
            <a:picLocks noChangeAspect="1"/>
          </p:cNvPicPr>
          <p:nvPr/>
        </p:nvPicPr>
        <p:blipFill>
          <a:blip r:embed="rId3"/>
          <a:stretch>
            <a:fillRect/>
          </a:stretch>
        </p:blipFill>
        <p:spPr>
          <a:xfrm>
            <a:off x="6264737" y="1430039"/>
            <a:ext cx="5115657" cy="4680527"/>
          </a:xfrm>
          <a:prstGeom prst="rect">
            <a:avLst/>
          </a:prstGeom>
        </p:spPr>
      </p:pic>
      <p:sp>
        <p:nvSpPr>
          <p:cNvPr id="5" name="TextBox 4">
            <a:extLst>
              <a:ext uri="{FF2B5EF4-FFF2-40B4-BE49-F238E27FC236}">
                <a16:creationId xmlns:a16="http://schemas.microsoft.com/office/drawing/2014/main" id="{ADADFAAF-A2F4-C825-5B9C-688C39EBE325}"/>
              </a:ext>
            </a:extLst>
          </p:cNvPr>
          <p:cNvSpPr txBox="1"/>
          <p:nvPr/>
        </p:nvSpPr>
        <p:spPr>
          <a:xfrm>
            <a:off x="1677540" y="6305362"/>
            <a:ext cx="2743200"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a:latin typeface="Times New Roman"/>
                <a:cs typeface="Times New Roman"/>
              </a:rPr>
              <a:t>Histogram</a:t>
            </a:r>
            <a:endParaRPr lang="en-US"/>
          </a:p>
        </p:txBody>
      </p:sp>
      <p:sp>
        <p:nvSpPr>
          <p:cNvPr id="6" name="TextBox 5">
            <a:extLst>
              <a:ext uri="{FF2B5EF4-FFF2-40B4-BE49-F238E27FC236}">
                <a16:creationId xmlns:a16="http://schemas.microsoft.com/office/drawing/2014/main" id="{59701D67-0E87-B02B-84F5-BE628281369C}"/>
              </a:ext>
            </a:extLst>
          </p:cNvPr>
          <p:cNvSpPr txBox="1"/>
          <p:nvPr/>
        </p:nvSpPr>
        <p:spPr>
          <a:xfrm>
            <a:off x="7452088" y="6309513"/>
            <a:ext cx="2743200"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a:latin typeface="Times New Roman"/>
                <a:cs typeface="Times New Roman"/>
              </a:rPr>
              <a:t>Pair Plots</a:t>
            </a:r>
            <a:endParaRPr lang="en-US"/>
          </a:p>
        </p:txBody>
      </p:sp>
    </p:spTree>
    <p:extLst>
      <p:ext uri="{BB962C8B-B14F-4D97-AF65-F5344CB8AC3E}">
        <p14:creationId xmlns:p14="http://schemas.microsoft.com/office/powerpoint/2010/main" val="3287798326"/>
      </p:ext>
    </p:extLst>
  </p:cSld>
  <p:clrMapOvr>
    <a:masterClrMapping/>
  </p:clrMapOvr>
</p:sld>
</file>

<file path=ppt/theme/theme1.xml><?xml version="1.0" encoding="utf-8"?>
<a:theme xmlns:a="http://schemas.openxmlformats.org/drawingml/2006/main" name="DappledVTI">
  <a:themeElements>
    <a:clrScheme name="Custom 81">
      <a:dk1>
        <a:sysClr val="windowText" lastClr="000000"/>
      </a:dk1>
      <a:lt1>
        <a:sysClr val="window" lastClr="FFFFFF"/>
      </a:lt1>
      <a:dk2>
        <a:srgbClr val="21363B"/>
      </a:dk2>
      <a:lt2>
        <a:srgbClr val="F4F2F0"/>
      </a:lt2>
      <a:accent1>
        <a:srgbClr val="758468"/>
      </a:accent1>
      <a:accent2>
        <a:srgbClr val="B5A7AC"/>
      </a:accent2>
      <a:accent3>
        <a:srgbClr val="CC9C6F"/>
      </a:accent3>
      <a:accent4>
        <a:srgbClr val="767640"/>
      </a:accent4>
      <a:accent5>
        <a:srgbClr val="A5B295"/>
      </a:accent5>
      <a:accent6>
        <a:srgbClr val="C19DA7"/>
      </a:accent6>
      <a:hlink>
        <a:srgbClr val="D13D6E"/>
      </a:hlink>
      <a:folHlink>
        <a:srgbClr val="6C9D92"/>
      </a:folHlink>
    </a:clrScheme>
    <a:fontScheme name="Custom 67">
      <a:majorFont>
        <a:latin typeface="Sabon Next L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ppledVTI" id="{204FEFAB-F02B-4FE8-B509-C50A618B972D}" vid="{7EAEADA8-5A8E-45B2-B0E4-448EC7E7A94F}"/>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29</Slides>
  <Notes>0</Notes>
  <HiddenSlides>0</HiddenSlide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DappledVTI</vt:lpstr>
      <vt:lpstr>HUMAN STRESS DETECTION SYSTEM USING ANN </vt:lpstr>
      <vt:lpstr>INTRODUCTION</vt:lpstr>
      <vt:lpstr>TECHNOLOGIES USED</vt:lpstr>
      <vt:lpstr>PROJECT OVERVIEW</vt:lpstr>
      <vt:lpstr>PROJECT MILESTONES</vt:lpstr>
      <vt:lpstr>MILESTONE –1 Data Preprocessing &amp; Visualization</vt:lpstr>
      <vt:lpstr>Data Preprocessing &amp; Visualization</vt:lpstr>
      <vt:lpstr>Data Preprocessing &amp; Visualization</vt:lpstr>
      <vt:lpstr>Data Preprocessing &amp; Visualization</vt:lpstr>
      <vt:lpstr>Data Preprocessing &amp; Visualization</vt:lpstr>
      <vt:lpstr>MILESTONE – 2 ANN Model Design </vt:lpstr>
      <vt:lpstr>ANN Model Design</vt:lpstr>
      <vt:lpstr>ANN Model Design</vt:lpstr>
      <vt:lpstr>MILESTONE – 3 Model Training &amp; Visualization</vt:lpstr>
      <vt:lpstr>Model Training &amp; Visualization</vt:lpstr>
      <vt:lpstr>Model Training &amp; Visualization</vt:lpstr>
      <vt:lpstr>Model Training &amp; Visualization</vt:lpstr>
      <vt:lpstr>MILESTONE – 4 MODEL DEPLOYMENT &amp; USER INTERFACE</vt:lpstr>
      <vt:lpstr>Model Deployment :</vt:lpstr>
      <vt:lpstr>USER INTERFACE </vt:lpstr>
      <vt:lpstr>HOME PAGE</vt:lpstr>
      <vt:lpstr>SIGNUP PAGE</vt:lpstr>
      <vt:lpstr>LOGIN PAGE</vt:lpstr>
      <vt:lpstr>DATA ENTRY PAGE</vt:lpstr>
      <vt:lpstr>RESULT PAGE</vt:lpstr>
      <vt:lpstr>RESULT PAGE </vt:lpstr>
      <vt:lpstr>CONCLUSION</vt:lpstr>
      <vt:lpstr>    TEAM MEMBERS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revision>2</cp:revision>
  <dcterms:created xsi:type="dcterms:W3CDTF">2024-11-25T07:54:15Z</dcterms:created>
  <dcterms:modified xsi:type="dcterms:W3CDTF">2024-11-25T12:58:15Z</dcterms:modified>
</cp:coreProperties>
</file>