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6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3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69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8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18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48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05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31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9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76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01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07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2BA16-CA14-4DA3-B8A7-28B5FDB69491}" type="datetimeFigureOut">
              <a:rPr lang="ru-RU" smtClean="0"/>
              <a:t>23.12.2018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A7EF1-38B8-4447-8A92-8057DEAEE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03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5146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Рассчитайте титр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в г/л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0,1 н. раствора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514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Рассчитайте навеску реактива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NaOH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(в граммах)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необходимого для приготовления раствора с рН=11,00 в мерной колбе 200 мл.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13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3075" y="2505075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Рассчитать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окислительно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-восстановительный потенциал в растворе, полученном при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приливании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к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20 мл 0,1 н. раствора </a:t>
            </a:r>
            <a:r>
              <a:rPr lang="ru-RU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FeS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 18 мл 0,1 н. раствора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KMn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ru-RU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352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61</Words>
  <Application>Microsoft Office PowerPoint</Application>
  <PresentationFormat>Экран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Sait</dc:creator>
  <cp:lastModifiedBy>Sait</cp:lastModifiedBy>
  <cp:revision>4</cp:revision>
  <dcterms:created xsi:type="dcterms:W3CDTF">2018-12-23T19:51:15Z</dcterms:created>
  <dcterms:modified xsi:type="dcterms:W3CDTF">2018-12-23T20:15:07Z</dcterms:modified>
</cp:coreProperties>
</file>