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5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1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4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5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67B3-3A90-49A1-B0D8-F0D8642E599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B048-6556-431C-968F-C0B54EE1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38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356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1</cp:revision>
  <dcterms:created xsi:type="dcterms:W3CDTF">2019-05-08T08:43:22Z</dcterms:created>
  <dcterms:modified xsi:type="dcterms:W3CDTF">2019-05-08T08:43:40Z</dcterms:modified>
</cp:coreProperties>
</file>