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A16-CA14-4DA3-B8A7-28B5FDB69491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7EF1-38B8-4447-8A92-8057DEAEE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3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A16-CA14-4DA3-B8A7-28B5FDB69491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7EF1-38B8-4447-8A92-8057DEAEE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69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A16-CA14-4DA3-B8A7-28B5FDB69491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7EF1-38B8-4447-8A92-8057DEAEE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84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A16-CA14-4DA3-B8A7-28B5FDB69491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7EF1-38B8-4447-8A92-8057DEAEE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18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A16-CA14-4DA3-B8A7-28B5FDB69491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7EF1-38B8-4447-8A92-8057DEAEE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48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A16-CA14-4DA3-B8A7-28B5FDB69491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7EF1-38B8-4447-8A92-8057DEAEE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0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A16-CA14-4DA3-B8A7-28B5FDB69491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7EF1-38B8-4447-8A92-8057DEAEE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3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A16-CA14-4DA3-B8A7-28B5FDB69491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7EF1-38B8-4447-8A92-8057DEAEE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19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A16-CA14-4DA3-B8A7-28B5FDB69491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7EF1-38B8-4447-8A92-8057DEAEE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76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A16-CA14-4DA3-B8A7-28B5FDB69491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7EF1-38B8-4447-8A92-8057DEAEE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01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A16-CA14-4DA3-B8A7-28B5FDB69491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7EF1-38B8-4447-8A92-8057DEAEE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07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2BA16-CA14-4DA3-B8A7-28B5FDB69491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EF1-38B8-4447-8A92-8057DEAEE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03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25146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Рассчитайте титр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в г/л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0,1 н. раствора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9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25146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Рассчитайте навеску реактива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NaOH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(в граммах)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необходимого для приготовления раствора с рН=11,00 в мерной колбе 200 мл.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13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3075" y="2505075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Рассчитать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окислительно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-восстановительный потенциал в растворе, полученном при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приливании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к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20 мл 0,1 н. раствора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ru-RU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18 мл 0,1 н. раствора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KMnO</a:t>
            </a:r>
            <a:r>
              <a:rPr lang="ru-RU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35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3075" y="2505075"/>
            <a:ext cx="617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Скачок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титрования раствора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FeSО</a:t>
            </a:r>
            <a:r>
              <a:rPr lang="ru-RU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раствором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KMnO</a:t>
            </a:r>
            <a:r>
              <a:rPr lang="ru-RU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между недостатком и избытком последнего в 0,1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% составляет:</a:t>
            </a:r>
          </a:p>
          <a:p>
            <a:pPr marL="342900" indent="-342900">
              <a:buAutoNum type="arabicParenR"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460÷1230 мВ;</a:t>
            </a:r>
          </a:p>
          <a:p>
            <a:pPr marL="342900" indent="-342900">
              <a:buFontTx/>
              <a:buAutoNum type="arabicParenR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940÷1470 мВ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buFontTx/>
              <a:buAutoNum type="arabicParenR"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723÷1500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мВ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buFontTx/>
              <a:buAutoNum type="arabicParenR"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960÷1180 мВ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1355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90</Words>
  <Application>Microsoft Office PowerPoint</Application>
  <PresentationFormat>Экран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Sait</dc:creator>
  <cp:lastModifiedBy>Sait</cp:lastModifiedBy>
  <cp:revision>5</cp:revision>
  <dcterms:created xsi:type="dcterms:W3CDTF">2018-12-23T19:51:15Z</dcterms:created>
  <dcterms:modified xsi:type="dcterms:W3CDTF">2018-12-23T20:50:20Z</dcterms:modified>
</cp:coreProperties>
</file>