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1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6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5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4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17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DA3F-E4F7-426B-BB36-7FADD5653D99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FC33-BCF2-43A7-8BE4-D71539229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6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1742"/>
            <a:ext cx="8532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Основной задачей метрологии, стандартизации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и сертификации является:</a:t>
            </a:r>
          </a:p>
          <a:p>
            <a:pPr algn="just"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1)	Обеспечение качества продукции;</a:t>
            </a:r>
          </a:p>
          <a:p>
            <a:pPr algn="just"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2)	Обеспечение соответствия продукции требованиям безопасности;</a:t>
            </a:r>
          </a:p>
          <a:p>
            <a:pPr algn="just"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3)	Обеспечение контроля продукции;</a:t>
            </a:r>
          </a:p>
          <a:p>
            <a:pPr algn="just"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4) Все вышеперечисленное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неверно.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6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Выберите вариант нормативного документа, действие которого распространяется на территории стран СНГ: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СанПиН 2.4.1.3049-13;</a:t>
            </a:r>
          </a:p>
          <a:p>
            <a:pPr marL="457200" indent="-457200" algn="just">
              <a:buFontTx/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ГОСТ Р ИСО 2553-2017;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ГОСТ 6665-91;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вышеперечисленное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На какой стадии измерения обеспечивается представительность пробы: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Пробоотбор;</a:t>
            </a:r>
          </a:p>
          <a:p>
            <a:pPr marL="457200" indent="-457200" algn="just">
              <a:buFontTx/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Пробоподготовка;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Регистрация измерительного сигнала;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Обработка результатов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На какой стадии измерения обеспечивается представительность пробы: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Пробоотбор;</a:t>
            </a:r>
          </a:p>
          <a:p>
            <a:pPr marL="457200" indent="-457200" algn="just">
              <a:buFontTx/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Пробоподготовка;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Регистрация измерительного сигнала;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Обработка результатов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7860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 обязательным требованиям к продукции относятся: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Требования ГОСТ;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Требования безопасности и экологичности;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Требования транспортирования и хранения;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требования ТУ.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Выберите наиболее подходящий вариант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определения стандартизации: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Это наука об обеспечении достоверности результатов измерений;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Это деятельность по регламентированию процедур выдачи лицензий и сертификатов производителям продукции;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Это раздел науки, изучающий обеспечение качества;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вышеперечисленное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Какой из перечисленных вариантов не относится к видам нормативных документов по стандартизации: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Аттестат аккредитации;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ГОСТ Р;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СанПиН.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По результатам ежегодной положительной проверки соответствия измерительного оборудования заданным требованиям выдается: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Аттестат аккредитации;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Технический паспорт;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Сертификат;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вышеперечисленное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По результатам положительной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проверки, проводимой раз в пять лет,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 соответствие деятельности лаборатории химической экспертизы заданным требованиям: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Аттестат аккредитации;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Лицензия;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Сертификат;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вышеперечисленное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Выберите наиболее подходящий вариант описания нормативного документа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ГОСТ Р ИСО 9001-2015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Документ, зарегистрированный в 2015 году с кодовым названием классификатора 9001;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Документ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категории рекомендаций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разработанный в 2015 году согласно требованиям ГОСТ 9000;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Национальный стандарт РФ, зарегистрированный под номером 9001 в 2015 г.;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Межгосударственный стандарт РФ с заимствованным текстом зарубежного стандарта ИСО 9000-2015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3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 каком виде нормативного документа закрепляется описание процедур измерения показателей продукции: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МИ;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СанПиН;</a:t>
            </a:r>
          </a:p>
          <a:p>
            <a:pPr marL="457200" indent="-457200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ИСО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Область аккредитации-это: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Сфера применения зарегистрированного измерительного оборудования;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Перечень разновидностей продукции, подвергаемых контролю;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Перечень объектов и их показателей, разрешенных для измерений данной организацией;</a:t>
            </a:r>
          </a:p>
          <a:p>
            <a:pPr marL="457200" indent="-457200" algn="just">
              <a:buAutoNum type="arabicParenR"/>
              <a:tabLst>
                <a:tab pos="357188" algn="l"/>
              </a:tabLst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Перечень документов, регламентирующих требования к выпускаемой продукции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15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335</Words>
  <Application>Microsoft Office PowerPoint</Application>
  <PresentationFormat>Экран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9</cp:revision>
  <dcterms:created xsi:type="dcterms:W3CDTF">2018-11-10T04:05:05Z</dcterms:created>
  <dcterms:modified xsi:type="dcterms:W3CDTF">2018-11-10T05:39:39Z</dcterms:modified>
</cp:coreProperties>
</file>