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08720"/>
            <a:ext cx="7824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Какое из этих измерений соответствует требованиям по двухбалльной шкале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: 0,052; 0,056; 0,058; 0,059. 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 = 0,055; </a:t>
            </a:r>
            <a:r>
              <a:rPr lang="en-US" i="1" dirty="0" smtClean="0"/>
              <a:t>P</a:t>
            </a:r>
            <a:r>
              <a:rPr lang="en-US" dirty="0" smtClean="0"/>
              <a:t>=0,98; </a:t>
            </a:r>
            <a:r>
              <a:rPr lang="en-US" i="1" dirty="0" smtClean="0"/>
              <a:t>r</a:t>
            </a:r>
            <a:r>
              <a:rPr lang="en-US" dirty="0" smtClean="0"/>
              <a:t>=5%;</a:t>
            </a:r>
          </a:p>
          <a:p>
            <a:pPr marL="342900" indent="-342900">
              <a:buAutoNum type="arabicParenR"/>
            </a:pP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: </a:t>
            </a:r>
            <a:r>
              <a:rPr lang="en-US" dirty="0" smtClean="0"/>
              <a:t>0,386; 0,414; 0,391; 0,409; 0,382; 0,413.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0,350; </a:t>
            </a:r>
            <a:r>
              <a:rPr lang="en-US" i="1" dirty="0" smtClean="0"/>
              <a:t>P</a:t>
            </a:r>
            <a:r>
              <a:rPr lang="en-US" dirty="0" smtClean="0"/>
              <a:t>=0,90; </a:t>
            </a:r>
            <a:r>
              <a:rPr lang="en-US" i="1" dirty="0" smtClean="0"/>
              <a:t>r</a:t>
            </a:r>
            <a:r>
              <a:rPr lang="en-US" dirty="0" smtClean="0"/>
              <a:t>=15%;</a:t>
            </a:r>
          </a:p>
          <a:p>
            <a:pPr marL="342900" indent="-342900">
              <a:buAutoNum type="arabicParenR"/>
            </a:pP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: </a:t>
            </a:r>
            <a:r>
              <a:rPr lang="en-US" dirty="0" smtClean="0"/>
              <a:t>1,38; 1,24; 1,32; 1,21.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1,25; </a:t>
            </a:r>
            <a:r>
              <a:rPr lang="en-US" i="1" dirty="0" smtClean="0"/>
              <a:t>P</a:t>
            </a:r>
            <a:r>
              <a:rPr lang="en-US" dirty="0" smtClean="0"/>
              <a:t>=0,95; </a:t>
            </a:r>
            <a:r>
              <a:rPr lang="en-US" i="1" dirty="0" smtClean="0"/>
              <a:t>r</a:t>
            </a:r>
            <a:r>
              <a:rPr lang="en-US" dirty="0" smtClean="0"/>
              <a:t>=9%;</a:t>
            </a:r>
          </a:p>
          <a:p>
            <a:pPr marL="342900" indent="-342900">
              <a:buAutoNum type="arabicParenR"/>
            </a:pPr>
            <a:r>
              <a:rPr lang="ru-RU" dirty="0" smtClean="0"/>
              <a:t>Ни один не соответствует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84459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08720"/>
            <a:ext cx="59243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каком из этих измерений присутствует промах: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: 0,</a:t>
            </a:r>
            <a:r>
              <a:rPr lang="ru-RU" dirty="0" smtClean="0"/>
              <a:t>2</a:t>
            </a:r>
            <a:r>
              <a:rPr lang="en-US" dirty="0" smtClean="0"/>
              <a:t>52; </a:t>
            </a:r>
            <a:r>
              <a:rPr lang="en-US" b="1" dirty="0" smtClean="0"/>
              <a:t>0,</a:t>
            </a:r>
            <a:r>
              <a:rPr lang="ru-RU" b="1" dirty="0" smtClean="0"/>
              <a:t>228</a:t>
            </a:r>
            <a:r>
              <a:rPr lang="en-US" dirty="0" smtClean="0"/>
              <a:t>; 0,</a:t>
            </a:r>
            <a:r>
              <a:rPr lang="ru-RU" dirty="0" smtClean="0"/>
              <a:t>24</a:t>
            </a:r>
            <a:r>
              <a:rPr lang="en-US" dirty="0" smtClean="0"/>
              <a:t>8; 0,</a:t>
            </a:r>
            <a:r>
              <a:rPr lang="ru-RU" dirty="0" smtClean="0"/>
              <a:t>264;</a:t>
            </a:r>
            <a:r>
              <a:rPr lang="en-US" dirty="0" smtClean="0"/>
              <a:t> </a:t>
            </a:r>
          </a:p>
          <a:p>
            <a:pPr marL="342900" indent="-342900">
              <a:buAutoNum type="arabicParenR"/>
            </a:pP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: </a:t>
            </a:r>
            <a:r>
              <a:rPr lang="en-US" dirty="0" smtClean="0"/>
              <a:t>0,</a:t>
            </a:r>
            <a:r>
              <a:rPr lang="ru-RU" dirty="0" smtClean="0"/>
              <a:t>54</a:t>
            </a:r>
            <a:r>
              <a:rPr lang="en-US" dirty="0" smtClean="0"/>
              <a:t>6; 0,</a:t>
            </a:r>
            <a:r>
              <a:rPr lang="ru-RU" dirty="0" smtClean="0"/>
              <a:t>54</a:t>
            </a:r>
            <a:r>
              <a:rPr lang="en-US" dirty="0" smtClean="0"/>
              <a:t>4; </a:t>
            </a:r>
            <a:r>
              <a:rPr lang="en-US" b="1" dirty="0" smtClean="0"/>
              <a:t>0,</a:t>
            </a:r>
            <a:r>
              <a:rPr lang="ru-RU" b="1" dirty="0" smtClean="0"/>
              <a:t>559</a:t>
            </a:r>
            <a:r>
              <a:rPr lang="en-US" dirty="0" smtClean="0"/>
              <a:t>; 0,</a:t>
            </a:r>
            <a:r>
              <a:rPr lang="ru-RU" dirty="0" smtClean="0"/>
              <a:t>553</a:t>
            </a:r>
            <a:r>
              <a:rPr lang="en-US" dirty="0" smtClean="0"/>
              <a:t>; 0,</a:t>
            </a:r>
            <a:r>
              <a:rPr lang="ru-RU" dirty="0" smtClean="0"/>
              <a:t>54</a:t>
            </a:r>
            <a:r>
              <a:rPr lang="en-US" dirty="0" smtClean="0"/>
              <a:t>2; 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: </a:t>
            </a:r>
            <a:r>
              <a:rPr lang="ru-RU" b="1" dirty="0" smtClean="0"/>
              <a:t>0</a:t>
            </a:r>
            <a:r>
              <a:rPr lang="en-US" b="1" dirty="0" smtClean="0"/>
              <a:t>,</a:t>
            </a:r>
            <a:r>
              <a:rPr lang="ru-RU" b="1" dirty="0" smtClean="0"/>
              <a:t>028</a:t>
            </a:r>
            <a:r>
              <a:rPr lang="en-US" dirty="0" smtClean="0"/>
              <a:t>; </a:t>
            </a:r>
            <a:r>
              <a:rPr lang="ru-RU" dirty="0" smtClean="0"/>
              <a:t>0</a:t>
            </a:r>
            <a:r>
              <a:rPr lang="en-US" dirty="0" smtClean="0"/>
              <a:t>,</a:t>
            </a:r>
            <a:r>
              <a:rPr lang="ru-RU" dirty="0" smtClean="0"/>
              <a:t>0</a:t>
            </a:r>
            <a:r>
              <a:rPr lang="en-US" dirty="0" smtClean="0"/>
              <a:t>24; </a:t>
            </a:r>
            <a:r>
              <a:rPr lang="ru-RU" dirty="0" smtClean="0"/>
              <a:t>0</a:t>
            </a:r>
            <a:r>
              <a:rPr lang="en-US" dirty="0" smtClean="0"/>
              <a:t>,</a:t>
            </a:r>
            <a:r>
              <a:rPr lang="ru-RU" dirty="0" smtClean="0"/>
              <a:t>02</a:t>
            </a:r>
            <a:r>
              <a:rPr lang="en-US" dirty="0" smtClean="0"/>
              <a:t>2; </a:t>
            </a:r>
            <a:r>
              <a:rPr lang="ru-RU" dirty="0" smtClean="0"/>
              <a:t>0</a:t>
            </a:r>
            <a:r>
              <a:rPr lang="en-US" dirty="0" smtClean="0"/>
              <a:t>,</a:t>
            </a:r>
            <a:r>
              <a:rPr lang="ru-RU" dirty="0" smtClean="0"/>
              <a:t>0</a:t>
            </a:r>
            <a:r>
              <a:rPr lang="en-US" dirty="0" smtClean="0"/>
              <a:t>21; </a:t>
            </a:r>
          </a:p>
          <a:p>
            <a:pPr marL="342900" indent="-342900">
              <a:buAutoNum type="arabicParenR"/>
            </a:pPr>
            <a:r>
              <a:rPr lang="ru-RU" dirty="0" smtClean="0"/>
              <a:t>Во всех.</a:t>
            </a:r>
          </a:p>
          <a:p>
            <a:pPr marL="342900" indent="-342900">
              <a:buAutoNum type="arabicParenR"/>
            </a:pPr>
            <a:endParaRPr lang="ru-RU" baseline="-25000" dirty="0"/>
          </a:p>
          <a:p>
            <a:r>
              <a:rPr lang="ru-RU" b="1" dirty="0" smtClean="0"/>
              <a:t>Жирным шрифтом выделены потенциальные промахи.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7952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09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145</Words>
  <Application>Microsoft Office PowerPoint</Application>
  <PresentationFormat>Экран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А-343</dc:creator>
  <cp:lastModifiedBy>А-343</cp:lastModifiedBy>
  <cp:revision>3</cp:revision>
  <dcterms:created xsi:type="dcterms:W3CDTF">2019-04-03T05:05:56Z</dcterms:created>
  <dcterms:modified xsi:type="dcterms:W3CDTF">2019-04-03T05:46:17Z</dcterms:modified>
</cp:coreProperties>
</file>