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ru-RU" dirty="0" smtClean="0"/>
              <a:t>*10</a:t>
            </a:r>
            <a:r>
              <a:rPr lang="ru-RU" baseline="30000" dirty="0" smtClean="0"/>
              <a:t>-3</a:t>
            </a:r>
            <a:endParaRPr lang="en-US" baseline="30000" dirty="0"/>
          </a:p>
        </c:rich>
      </c:tx>
      <c:layout>
        <c:manualLayout>
          <c:xMode val="edge"/>
          <c:yMode val="edge"/>
          <c:x val="1.7765583989501316E-2"/>
          <c:y val="3.7499999999999999E-2"/>
        </c:manualLayout>
      </c:layout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Значения Y</c:v>
                </c:pt>
              </c:strCache>
            </c:strRef>
          </c:tx>
          <c:spPr>
            <a:ln w="28575">
              <a:noFill/>
            </a:ln>
          </c:spPr>
          <c:marker>
            <c:symbol val="none"/>
          </c:marker>
          <c:xVal>
            <c:numRef>
              <c:f>Лист1!$A$2:$A$4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Лист1!$B$2:$B$4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7720768"/>
        <c:axId val="117723648"/>
      </c:scatterChart>
      <c:valAx>
        <c:axId val="11772076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7723648"/>
        <c:crosses val="autoZero"/>
        <c:crossBetween val="midCat"/>
      </c:valAx>
      <c:valAx>
        <c:axId val="117723648"/>
        <c:scaling>
          <c:orientation val="minMax"/>
          <c:max val="1"/>
          <c:min val="0"/>
        </c:scaling>
        <c:delete val="0"/>
        <c:axPos val="l"/>
        <c:numFmt formatCode="General" sourceLinked="1"/>
        <c:majorTickMark val="out"/>
        <c:minorTickMark val="in"/>
        <c:tickLblPos val="nextTo"/>
        <c:spPr>
          <a:ln w="22225"/>
        </c:spPr>
        <c:crossAx val="117720768"/>
        <c:crosses val="autoZero"/>
        <c:crossBetween val="midCat"/>
        <c:majorUnit val="0.1"/>
        <c:minorUnit val="5.000000000000001E-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ru-RU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06.03.2019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/>
          <p:nvPr>
            <p:extLst>
              <p:ext uri="{D42A27DB-BD31-4B8C-83A1-F6EECF244321}">
                <p14:modId xmlns:p14="http://schemas.microsoft.com/office/powerpoint/2010/main" val="165662522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 flipH="1">
            <a:off x="2124715" y="3266242"/>
            <a:ext cx="936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347864" y="1965104"/>
            <a:ext cx="4464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Какой из приведенных вариантов записи показаний шкалы является наиболее верным?</a:t>
            </a:r>
          </a:p>
          <a:p>
            <a:endParaRPr lang="ru-RU" dirty="0"/>
          </a:p>
          <a:p>
            <a:pPr marL="342900" indent="-342900">
              <a:buAutoNum type="arabicParenR"/>
            </a:pPr>
            <a:r>
              <a:rPr lang="ru-RU" dirty="0" smtClean="0"/>
              <a:t>0,0062</a:t>
            </a:r>
          </a:p>
          <a:p>
            <a:pPr marL="342900" indent="-342900">
              <a:buAutoNum type="arabicParenR"/>
            </a:pPr>
            <a:r>
              <a:rPr lang="ru-RU" dirty="0" smtClean="0"/>
              <a:t>0,006</a:t>
            </a:r>
          </a:p>
          <a:p>
            <a:pPr marL="342900" indent="-342900">
              <a:buAutoNum type="arabicParenR"/>
            </a:pPr>
            <a:r>
              <a:rPr lang="ru-RU" dirty="0" smtClean="0"/>
              <a:t>0,00062</a:t>
            </a:r>
          </a:p>
          <a:p>
            <a:pPr marL="342900" indent="-342900">
              <a:buAutoNum type="arabicParenR"/>
            </a:pPr>
            <a:r>
              <a:rPr lang="ru-RU" dirty="0" smtClean="0"/>
              <a:t>6*10</a:t>
            </a:r>
            <a:r>
              <a:rPr lang="ru-RU" baseline="30000" dirty="0" smtClean="0"/>
              <a:t>-3</a:t>
            </a:r>
            <a:endParaRPr lang="ru-RU" baseline="30000" dirty="0"/>
          </a:p>
        </p:txBody>
      </p:sp>
    </p:spTree>
    <p:extLst>
      <p:ext uri="{BB962C8B-B14F-4D97-AF65-F5344CB8AC3E}">
        <p14:creationId xmlns:p14="http://schemas.microsoft.com/office/powerpoint/2010/main" val="36626403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Экран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Студенты</dc:creator>
  <cp:lastModifiedBy>Рахимова</cp:lastModifiedBy>
  <cp:revision>1</cp:revision>
  <dcterms:created xsi:type="dcterms:W3CDTF">2019-03-06T05:36:07Z</dcterms:created>
  <dcterms:modified xsi:type="dcterms:W3CDTF">2019-03-06T05:46:16Z</dcterms:modified>
</cp:coreProperties>
</file>