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3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90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17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18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64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0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0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9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97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51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00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05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4D5A-9B7F-4AAB-9DCC-24DCD2732E77}" type="datetimeFigureOut">
              <a:rPr lang="ru-RU" smtClean="0"/>
              <a:t>02.11.2019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73C6-E6C9-422D-986D-21862144D0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7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548680"/>
            <a:ext cx="5976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Что из предложенного характеризует точность измерения:</a:t>
            </a:r>
          </a:p>
          <a:p>
            <a:pPr marL="342900" indent="-342900">
              <a:buAutoNum type="arabicPeriod"/>
            </a:pPr>
            <a:r>
              <a:rPr lang="ru-RU" dirty="0" smtClean="0"/>
              <a:t>Единство измерений.</a:t>
            </a:r>
          </a:p>
          <a:p>
            <a:pPr marL="342900" indent="-342900">
              <a:buAutoNum type="arabicPeriod"/>
            </a:pPr>
            <a:r>
              <a:rPr lang="ru-RU" dirty="0" smtClean="0"/>
              <a:t>Сходимость.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Соответствие методике.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Все вышеперечисленные варианты </a:t>
            </a:r>
            <a:r>
              <a:rPr lang="ru-RU" u="sng" dirty="0" smtClean="0"/>
              <a:t>неверны.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303235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75656" y="548680"/>
            <a:ext cx="655272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Две лаборатории в целях определения плотности образцов одной и той же нефти получили следующие значения массы </a:t>
            </a:r>
            <a:r>
              <a:rPr lang="ru-RU" smtClean="0"/>
              <a:t>и объема</a:t>
            </a:r>
            <a:r>
              <a:rPr lang="ru-RU" dirty="0" smtClean="0"/>
              <a:t>:</a:t>
            </a:r>
          </a:p>
          <a:p>
            <a:pPr>
              <a:spcBef>
                <a:spcPts val="600"/>
              </a:spcBef>
            </a:pPr>
            <a:r>
              <a:rPr lang="ru-RU" b="1" dirty="0" smtClean="0"/>
              <a:t>Данные лаборатории №1</a:t>
            </a:r>
            <a:endParaRPr lang="ru-RU" b="1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Единство измерений.</a:t>
            </a:r>
          </a:p>
          <a:p>
            <a:pPr marL="342900" indent="-342900">
              <a:buAutoNum type="arabicPeriod"/>
            </a:pPr>
            <a:r>
              <a:rPr lang="ru-RU" dirty="0" smtClean="0"/>
              <a:t>Сходимость.</a:t>
            </a:r>
          </a:p>
          <a:p>
            <a:pPr marL="342900" indent="-342900">
              <a:buAutoNum type="arabicPeriod"/>
            </a:pPr>
            <a:r>
              <a:rPr lang="ru-RU" dirty="0" smtClean="0"/>
              <a:t>Соответствие методике.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Все вышеперечисленные варианты </a:t>
            </a:r>
            <a:r>
              <a:rPr lang="ru-RU" u="sng" dirty="0" smtClean="0"/>
              <a:t>неверны.</a:t>
            </a:r>
            <a:endParaRPr lang="ru-RU" u="sng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004068"/>
              </p:ext>
            </p:extLst>
          </p:nvPr>
        </p:nvGraphicFramePr>
        <p:xfrm>
          <a:off x="1475656" y="1772816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Масса, г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9,993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9,984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9,989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Объем, см</a:t>
                      </a:r>
                      <a:r>
                        <a:rPr lang="ru-RU" b="1" baseline="30000" dirty="0" smtClean="0"/>
                        <a:t>3</a:t>
                      </a:r>
                      <a:endParaRPr lang="ru-RU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10,0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472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68</Words>
  <Application>Microsoft Office PowerPoint</Application>
  <PresentationFormat>Экран (4:3)</PresentationFormat>
  <Paragraphs>23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А-343</dc:creator>
  <cp:lastModifiedBy>А-343</cp:lastModifiedBy>
  <cp:revision>3</cp:revision>
  <dcterms:created xsi:type="dcterms:W3CDTF">2019-11-02T06:58:25Z</dcterms:created>
  <dcterms:modified xsi:type="dcterms:W3CDTF">2019-11-02T07:24:46Z</dcterms:modified>
</cp:coreProperties>
</file>