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466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Цель проведения йодометрического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титрования раствора меди заключается в определении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Концентрации свободного йода;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Концентрации йодид-иона;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Массы ионов меди;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Массы восстановленной металлической меди.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2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466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Суть йодометрического титрования раствора меди заключается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 титровании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раствором титранта;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 титровании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Cu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</a:rPr>
              <a:t>2+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раствором титранта;</a:t>
            </a:r>
          </a:p>
          <a:p>
            <a:pPr marL="342900" indent="-342900" algn="just">
              <a:buFontTx/>
              <a:buAutoNum type="arabicPeriod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В титровании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800" baseline="30000" dirty="0" smtClean="0">
                <a:latin typeface="Arial" pitchFamily="34" charset="0"/>
                <a:cs typeface="Arial" pitchFamily="34" charset="0"/>
              </a:rPr>
              <a:t>−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раствором титранта;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 титровании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Cu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4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404664"/>
                <a:ext cx="9144000" cy="3731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Расчетная формула по результатам йодометрического титрования раствора меди выглядит следующим образом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𝑚</m:t>
                    </m:r>
                    <m:d>
                      <m:dPr>
                        <m:ctrlPr>
                          <a:rPr lang="ru-RU" sz="2400" b="0" i="0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Arial" pitchFamily="34" charset="0"/>
                          </a:rPr>
                          <m:t>Cu</m:t>
                        </m:r>
                        <m:r>
                          <a:rPr lang="en-US" sz="2400" b="0" i="0" baseline="30000" smtClean="0">
                            <a:latin typeface="Cambria Math"/>
                            <a:cs typeface="Arial" pitchFamily="34" charset="0"/>
                          </a:rPr>
                          <m:t>0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latin typeface="Cambria Math"/>
                            <a:cs typeface="Arial" pitchFamily="34" charset="0"/>
                          </a:rPr>
                          <m:t>титранта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  <a:cs typeface="Arial" pitchFamily="34" charset="0"/>
                      </a:rPr>
                      <m:t>∗</m:t>
                    </m:r>
                    <m:f>
                      <m:fPr>
                        <m:ctrlPr>
                          <a:rPr lang="ru-RU" sz="240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cs typeface="Arial" pitchFamily="34" charset="0"/>
                                  </a:rPr>
                                  <m:t>I</m:t>
                                </m:r>
                              </m:e>
                              <m:sub/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−</m:t>
                                </m:r>
                              </m:sup>
                            </m:sSub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  <a:cs typeface="Arial" pitchFamily="34" charset="0"/>
                              </a:rPr>
                              <m:t>титранта</m:t>
                            </m:r>
                          </m:sub>
                        </m:sSub>
                      </m:den>
                    </m:f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Arial" pitchFamily="34" charset="0"/>
                          </a:rPr>
                          <m:t>Cu</m:t>
                        </m:r>
                      </m:e>
                    </m:d>
                    <m:r>
                      <a:rPr lang="ru-RU" sz="2400" b="0" i="1" smtClean="0">
                        <a:latin typeface="Cambria Math"/>
                        <a:cs typeface="Arial" pitchFamily="34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  <a:cs typeface="Arial" pitchFamily="34" charset="0"/>
                              </a:rPr>
                              <m:t>колбы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  <a:cs typeface="Arial" pitchFamily="34" charset="0"/>
                              </a:rPr>
                              <m:t>аликвоты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;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400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𝑚</m:t>
                    </m:r>
                    <m:d>
                      <m:d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ru-RU" sz="2400" b="0" i="1" smtClean="0">
                                <a:latin typeface="Cambria Math"/>
                                <a:cs typeface="Arial" pitchFamily="34" charset="0"/>
                              </a:rPr>
                              <m:t>2+</m:t>
                            </m:r>
                          </m:sup>
                        </m:sSup>
                      </m:e>
                    </m:d>
                    <m:r>
                      <a:rPr lang="en-US" sz="240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latin typeface="Cambria Math"/>
                            <a:cs typeface="Arial" pitchFamily="34" charset="0"/>
                          </a:rPr>
                          <m:t>титранта</m:t>
                        </m:r>
                      </m:sub>
                    </m:sSub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latin typeface="Cambria Math"/>
                            <a:cs typeface="Arial" pitchFamily="34" charset="0"/>
                          </a:rPr>
                          <m:t>титранта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∗</m:t>
                    </m:r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Arial" pitchFamily="34" charset="0"/>
                          </a:rPr>
                          <m:t>Cu</m:t>
                        </m:r>
                      </m:e>
                    </m:d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  <a:cs typeface="Arial" pitchFamily="34" charset="0"/>
                              </a:rPr>
                              <m:t>колбы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  <a:cs typeface="Arial" pitchFamily="34" charset="0"/>
                              </a:rPr>
                              <m:t>аликвоты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;</a:t>
                </a: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400" b="0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𝐶</m:t>
                    </m:r>
                    <m:d>
                      <m:d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latin typeface="Cambria Math"/>
                            <a:cs typeface="Arial" pitchFamily="34" charset="0"/>
                          </a:rPr>
                          <m:t>титранта</m:t>
                        </m:r>
                      </m:sub>
                    </m:sSub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latin typeface="Cambria Math"/>
                            <a:cs typeface="Arial" pitchFamily="34" charset="0"/>
                          </a:rPr>
                          <m:t>титранта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∗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cs typeface="Arial" pitchFamily="34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  <a:cs typeface="Arial" pitchFamily="34" charset="0"/>
                              </a:rPr>
                              <m:t>колбы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  <a:cs typeface="Arial" pitchFamily="34" charset="0"/>
                              </a:rPr>
                              <m:t>аликвоты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;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400" b="0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𝐶</m:t>
                    </m:r>
                    <m:d>
                      <m:d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cs typeface="Arial" pitchFamily="34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40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latin typeface="Cambria Math"/>
                            <a:cs typeface="Arial" pitchFamily="34" charset="0"/>
                          </a:rPr>
                          <m:t>титранта</m:t>
                        </m:r>
                      </m:sub>
                    </m:sSub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latin typeface="Cambria Math"/>
                            <a:cs typeface="Arial" pitchFamily="34" charset="0"/>
                          </a:rPr>
                          <m:t>титранта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∗</m:t>
                    </m:r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  <a:cs typeface="Arial" pitchFamily="34" charset="0"/>
                              </a:rPr>
                              <m:t>колбы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400" i="1">
                                <a:latin typeface="Cambria Math"/>
                                <a:cs typeface="Arial" pitchFamily="34" charset="0"/>
                              </a:rPr>
                              <m:t>аликвоты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−3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9144000" cy="3731984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142" r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46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404664"/>
                <a:ext cx="9144000" cy="3791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Расчет потенциала системы </a:t>
                </a:r>
                <a:r>
                  <a:rPr lang="ru-RU" sz="2400" u="sng" dirty="0" smtClean="0">
                    <a:latin typeface="Arial" pitchFamily="34" charset="0"/>
                    <a:cs typeface="Arial" pitchFamily="34" charset="0"/>
                  </a:rPr>
                  <a:t>до точки эквивалентности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при йодометрическом титровании раствора меди выглядит следующим образом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b="0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sz="2400" b="0" i="0" smtClean="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𝑙𝑔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+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;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400" b="0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2+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sz="240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2+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+0,059</m:t>
                    </m:r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𝑙𝑔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2+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Cu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+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;</a:t>
                </a: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400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cs typeface="Arial" pitchFamily="34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2400">
                        <a:latin typeface="Cambria Math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0,059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∗</m:t>
                    </m:r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𝑙𝑔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cs typeface="Arial" pitchFamily="34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;</a:t>
                </a: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ru-RU" sz="2400" dirty="0" smtClean="0">
                    <a:cs typeface="Arial" pitchFamily="34" charset="0"/>
                  </a:rPr>
                  <a:t>Все вышеперечисленные варианты </a:t>
                </a:r>
                <a:r>
                  <a:rPr lang="ru-RU" sz="2400" u="sng" dirty="0" smtClean="0">
                    <a:cs typeface="Arial" pitchFamily="34" charset="0"/>
                  </a:rPr>
                  <a:t>неверны.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9144000" cy="3791359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125" r="-1000" b="-27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35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4664"/>
            <a:ext cx="91440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Титрантом в йодометрическом титровании раствора меди является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KI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Все вышеперечисленные варианты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неверны.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4664"/>
            <a:ext cx="91440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При йодометрическом титровании раствора меди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непосредственно в процессе титрования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протекает следующая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полуреакция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2S</a:t>
            </a:r>
            <a:r>
              <a:rPr lang="en-US" sz="2400" b="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b="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b="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−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−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="0" dirty="0" smtClean="0">
                <a:latin typeface="Arial"/>
                <a:cs typeface="Arial"/>
              </a:rPr>
              <a:t>ē 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−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2I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−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− 2</a:t>
            </a:r>
            <a:r>
              <a:rPr lang="en-US" sz="2400" dirty="0">
                <a:latin typeface="Arial"/>
                <a:cs typeface="Arial"/>
              </a:rPr>
              <a:t>ē =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Cu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2+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2400" dirty="0" smtClean="0">
                <a:latin typeface="Arial"/>
                <a:cs typeface="Arial"/>
              </a:rPr>
              <a:t>ē </a:t>
            </a:r>
            <a:r>
              <a:rPr lang="en-US" sz="2400" dirty="0">
                <a:latin typeface="Arial"/>
                <a:cs typeface="Arial"/>
              </a:rPr>
              <a:t>=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Cu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Все вышеперечисленные варианты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неверны.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3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4664"/>
            <a:ext cx="91440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Arial" pitchFamily="34" charset="0"/>
                <a:cs typeface="Arial" pitchFamily="34" charset="0"/>
              </a:rPr>
              <a:t>Заместителем в йодометрическом титровании раствора меди является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KI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CuI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Все вышеперечисленные варианты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неверны.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43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432</Words>
  <Application>Microsoft Office PowerPoint</Application>
  <PresentationFormat>Экран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А-343</dc:creator>
  <cp:lastModifiedBy>А-343</cp:lastModifiedBy>
  <cp:revision>14</cp:revision>
  <dcterms:created xsi:type="dcterms:W3CDTF">2018-12-03T06:45:40Z</dcterms:created>
  <dcterms:modified xsi:type="dcterms:W3CDTF">2018-12-03T10:23:47Z</dcterms:modified>
</cp:coreProperties>
</file>