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43768-F537-4439-8919-F18341FC5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E9FF95-CCB7-40F5-A20E-5E9FD04D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E61A1-A9BB-4ED2-AEB5-1C7E46A2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53BEE9-71C8-4765-B24A-958F7B14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25967-6F92-4012-B864-AC7FE579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43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2E71D-1BE0-4E77-BFCC-B23014B5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3CA9AA-24FA-4BBF-8A49-844C1BC6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F73B1B-E83C-4438-84AA-0C1F417F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DAEEE-09FB-4DB7-B764-53260507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6E0B5A-0D65-48A9-8DDF-D908201F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0DE7C2-9858-464E-ADAA-5C2E16C3B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E18A4F-677F-4008-A978-7C0B441D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05C72-BEA4-4810-9245-EB223295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BAE26-1A4E-4B62-BF73-0F94E658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11544-0965-46C5-971C-40CA25C6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2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EB719-D48A-45F6-8188-C29B40D7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14101-F140-4E1A-99E1-07E3BA91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365A9-7342-4736-BD72-E0BF9CB9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31149-B067-46F8-B23F-9B87F1A0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DB23A-48C6-4DB6-8720-8A65B574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35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37219-6B16-45EA-BB8E-64DB7329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89B752-6BF4-4393-8C3E-E2A229B4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351D4D-4997-49AE-B512-45EA11A4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D76AB-914C-48ED-87C8-789D242D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4B9C22-A147-4FBB-9D17-0F94A47F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6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8DB9B-E871-4238-BF6B-B6B74C3A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90920-DBD0-47E7-BB95-D7BFA3048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D4C922-8300-4D4A-8FE8-11499AA8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4F5206-522E-4889-88A4-DA0F590F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BF955E-6B56-4411-B4AD-AE086A7B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783F45-A6D3-4D3A-BD0F-C4881ADA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B2E2D-1479-481F-AC1C-9A31887D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6DC26-3A4E-489C-BE16-6937F679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5389C-BE22-47C1-81F9-96B43859E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D61F01-FDF1-4124-B5FA-84A4286C8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08EC69-5EEC-4D0D-8439-EC59CF1EC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FA521F-7228-4266-9C9C-E4268A80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1E576B-B003-4969-8EB4-63AA6E0D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43CFC4-008B-451A-B67C-F5C9D750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63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4459E-7275-4880-B8BA-6350242F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BFBFCA-274D-467D-95C9-38711F7B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D1826C-AA16-4748-86C0-97C7E538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291AF9-6BFF-4B61-A584-73A8B6EA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84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40EE38-562E-4ECF-B1DB-17B7B6B6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90D437-DB80-40FD-B9D7-73398BE9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689E6E-AC07-47F8-B7A8-49B65792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5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A528D-9C07-4764-B722-CB48F9A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24B34-59D4-4E73-B856-F1271243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92948A-5B10-459B-9EC7-9D65C719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16CB90-31AA-4ED3-92F8-E9AE8AB5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7BCA26-DD2E-4F2E-9358-486FEF95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EB1A7-3B41-41F9-9DB3-21043936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8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4EF5F-4570-47D7-B1E4-C442A4A9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FA9BDB-FACD-43D6-B4E4-2F0E8B926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55A79C-40DA-40E9-A6F1-064AE1E44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C904C2-9867-49A2-9602-7F554213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0D2CA2-4AD6-4A88-956D-D3117BD0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CCD4A3-9092-467F-818D-32ED1253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3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F19D5-4435-4395-85D8-F01F2F5F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65FEC9-9A0A-4D22-AAAF-CA08E7132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045775-6212-4B36-9654-7635263A0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4DBB-9F5F-4270-A870-FF023C57A9D9}" type="datetimeFigureOut">
              <a:rPr lang="ru-RU" smtClean="0"/>
              <a:t>07.12.2024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FF2AA3-DE95-439D-B0DC-0F2118E31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BE434-105D-412F-A390-CDDE43BD4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EC61-B755-4F46-8BE9-9702052AC5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2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82D3942-09B8-49FC-9AB5-155E56CA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725">
            <a:off x="4241661" y="1319917"/>
            <a:ext cx="2647950" cy="2647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C4066FE9-54CB-4615-AC80-83FEA73C6FF9}"/>
              </a:ext>
            </a:extLst>
          </p:cNvPr>
          <p:cNvSpPr/>
          <p:nvPr/>
        </p:nvSpPr>
        <p:spPr>
          <a:xfrm rot="19823809">
            <a:off x="-2567484" y="-1050689"/>
            <a:ext cx="9407368" cy="51717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B4D94BD-BBAA-4E13-95B4-44E9A9A1C074}"/>
              </a:ext>
            </a:extLst>
          </p:cNvPr>
          <p:cNvSpPr/>
          <p:nvPr/>
        </p:nvSpPr>
        <p:spPr>
          <a:xfrm>
            <a:off x="-192999" y="1043690"/>
            <a:ext cx="4242217" cy="1371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Разработал: </a:t>
            </a:r>
            <a:r>
              <a:rPr lang="ru-RU" sz="2500" dirty="0" err="1"/>
              <a:t>Петько</a:t>
            </a:r>
            <a:r>
              <a:rPr lang="ru-RU" sz="2500" dirty="0"/>
              <a:t> Алексей</a:t>
            </a:r>
          </a:p>
          <a:p>
            <a:pPr algn="ctr"/>
            <a:r>
              <a:rPr lang="ru-RU" sz="2500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AB4C41-2D62-460D-A186-4539E3A4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35886">
            <a:off x="9495595" y="2178600"/>
            <a:ext cx="875787" cy="875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84513-1806-4025-8CC9-AA289F36B66B}"/>
              </a:ext>
            </a:extLst>
          </p:cNvPr>
          <p:cNvSpPr txBox="1"/>
          <p:nvPr/>
        </p:nvSpPr>
        <p:spPr>
          <a:xfrm>
            <a:off x="-78699" y="1791732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Группа: ПЗТ-40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746754-3915-4202-97B5-6C2F496C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7649">
            <a:off x="10172260" y="299977"/>
            <a:ext cx="770835" cy="7708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AAD6889-5E7C-4347-83F3-7EC9A5568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05736">
            <a:off x="7632875" y="1668693"/>
            <a:ext cx="1055671" cy="105567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BA35E06-9E49-4D3F-A86C-E89B57401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2151" y="318827"/>
            <a:ext cx="952500" cy="952500"/>
          </a:xfrm>
          <a:prstGeom prst="rect">
            <a:avLst/>
          </a:prstGeom>
        </p:spPr>
      </p:pic>
      <p:sp>
        <p:nvSpPr>
          <p:cNvPr id="23" name="Овал 22">
            <a:extLst>
              <a:ext uri="{FF2B5EF4-FFF2-40B4-BE49-F238E27FC236}">
                <a16:creationId xmlns:a16="http://schemas.microsoft.com/office/drawing/2014/main" id="{67C2DBD3-ECA5-489A-826D-A6C791555656}"/>
              </a:ext>
            </a:extLst>
          </p:cNvPr>
          <p:cNvSpPr/>
          <p:nvPr/>
        </p:nvSpPr>
        <p:spPr>
          <a:xfrm rot="20434525">
            <a:off x="2910540" y="4705857"/>
            <a:ext cx="11463221" cy="3716934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4E8C849-6890-443C-8DE2-C0AB841F5A0E}"/>
              </a:ext>
            </a:extLst>
          </p:cNvPr>
          <p:cNvSpPr/>
          <p:nvPr/>
        </p:nvSpPr>
        <p:spPr>
          <a:xfrm>
            <a:off x="-137569" y="2974611"/>
            <a:ext cx="8779719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66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Тема: разработка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программного сервиса для решения задач по линейному программированию (графический метод, симплекс-метод, транспортная задача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217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A6CA121-FE5A-43E1-97C5-86B502CAD8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3145" y="2525486"/>
            <a:ext cx="6618512" cy="1139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A624B7-ED31-4E6A-90E8-4E5D79A0FF0B}"/>
              </a:ext>
            </a:extLst>
          </p:cNvPr>
          <p:cNvSpPr/>
          <p:nvPr/>
        </p:nvSpPr>
        <p:spPr>
          <a:xfrm>
            <a:off x="-209550" y="-676275"/>
            <a:ext cx="2895600" cy="82105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CE8A1ABC-B4F7-441B-A9E7-86BA432EB969}"/>
              </a:ext>
            </a:extLst>
          </p:cNvPr>
          <p:cNvCxnSpPr>
            <a:cxnSpLocks/>
          </p:cNvCxnSpPr>
          <p:nvPr/>
        </p:nvCxnSpPr>
        <p:spPr>
          <a:xfrm>
            <a:off x="2686050" y="1294024"/>
            <a:ext cx="9665607" cy="4700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8DEF58-D06B-40D5-A70A-F93D35D0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41" y="657210"/>
            <a:ext cx="6963181" cy="6015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1D09C-6A98-4DD3-BF42-E1A6A1D6E265}"/>
              </a:ext>
            </a:extLst>
          </p:cNvPr>
          <p:cNvSpPr txBox="1"/>
          <p:nvPr/>
        </p:nvSpPr>
        <p:spPr>
          <a:xfrm>
            <a:off x="3657600" y="228600"/>
            <a:ext cx="78867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вариантов использования</a:t>
            </a:r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CC245491-65A9-49B5-BEB0-445D04485368}"/>
              </a:ext>
            </a:extLst>
          </p:cNvPr>
          <p:cNvSpPr/>
          <p:nvPr/>
        </p:nvSpPr>
        <p:spPr>
          <a:xfrm rot="2700000">
            <a:off x="2312564" y="4811641"/>
            <a:ext cx="1014687" cy="1014687"/>
          </a:xfrm>
          <a:prstGeom prst="rtTriangl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E1D67C5E-0BB9-4F51-8E77-1337354703A5}"/>
              </a:ext>
            </a:extLst>
          </p:cNvPr>
          <p:cNvSpPr/>
          <p:nvPr/>
        </p:nvSpPr>
        <p:spPr>
          <a:xfrm rot="1905162">
            <a:off x="1627739" y="147444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нак ''плюс'' 13">
            <a:extLst>
              <a:ext uri="{FF2B5EF4-FFF2-40B4-BE49-F238E27FC236}">
                <a16:creationId xmlns:a16="http://schemas.microsoft.com/office/drawing/2014/main" id="{8D7D0B4E-80CA-4637-B1B2-F99861B1850E}"/>
              </a:ext>
            </a:extLst>
          </p:cNvPr>
          <p:cNvSpPr/>
          <p:nvPr/>
        </p:nvSpPr>
        <p:spPr>
          <a:xfrm rot="4005633">
            <a:off x="1151330" y="767929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деления 19">
            <a:extLst>
              <a:ext uri="{FF2B5EF4-FFF2-40B4-BE49-F238E27FC236}">
                <a16:creationId xmlns:a16="http://schemas.microsoft.com/office/drawing/2014/main" id="{AD827349-3A99-47CC-8501-784E382C52AB}"/>
              </a:ext>
            </a:extLst>
          </p:cNvPr>
          <p:cNvSpPr/>
          <p:nvPr/>
        </p:nvSpPr>
        <p:spPr>
          <a:xfrm>
            <a:off x="462826" y="327614"/>
            <a:ext cx="425581" cy="425581"/>
          </a:xfrm>
          <a:prstGeom prst="mathDivid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7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A6CA121-FE5A-43E1-97C5-86B502CAD8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3145" y="2525486"/>
            <a:ext cx="6618512" cy="1139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A624B7-ED31-4E6A-90E8-4E5D79A0FF0B}"/>
              </a:ext>
            </a:extLst>
          </p:cNvPr>
          <p:cNvSpPr/>
          <p:nvPr/>
        </p:nvSpPr>
        <p:spPr>
          <a:xfrm>
            <a:off x="-209550" y="-676275"/>
            <a:ext cx="2895600" cy="82105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CE8A1ABC-B4F7-441B-A9E7-86BA432EB969}"/>
              </a:ext>
            </a:extLst>
          </p:cNvPr>
          <p:cNvCxnSpPr>
            <a:cxnSpLocks/>
          </p:cNvCxnSpPr>
          <p:nvPr/>
        </p:nvCxnSpPr>
        <p:spPr>
          <a:xfrm>
            <a:off x="2686050" y="1294024"/>
            <a:ext cx="9665607" cy="4700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C1D09C-6A98-4DD3-BF42-E1A6A1D6E265}"/>
              </a:ext>
            </a:extLst>
          </p:cNvPr>
          <p:cNvSpPr txBox="1"/>
          <p:nvPr/>
        </p:nvSpPr>
        <p:spPr>
          <a:xfrm>
            <a:off x="4280082" y="-53328"/>
            <a:ext cx="78867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деятельности</a:t>
            </a:r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CC245491-65A9-49B5-BEB0-445D04485368}"/>
              </a:ext>
            </a:extLst>
          </p:cNvPr>
          <p:cNvSpPr/>
          <p:nvPr/>
        </p:nvSpPr>
        <p:spPr>
          <a:xfrm rot="10800000">
            <a:off x="1811441" y="1811318"/>
            <a:ext cx="1014687" cy="1014687"/>
          </a:xfrm>
          <a:prstGeom prst="rtTriangl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E1D67C5E-0BB9-4F51-8E77-1337354703A5}"/>
              </a:ext>
            </a:extLst>
          </p:cNvPr>
          <p:cNvSpPr/>
          <p:nvPr/>
        </p:nvSpPr>
        <p:spPr>
          <a:xfrm rot="1905162">
            <a:off x="812523" y="3862227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1436E4D-2BD6-48A5-AB6B-C10B59F2CE27}"/>
              </a:ext>
            </a:extLst>
          </p:cNvPr>
          <p:cNvCxnSpPr/>
          <p:nvPr/>
        </p:nvCxnSpPr>
        <p:spPr>
          <a:xfrm>
            <a:off x="3271933" y="4620615"/>
            <a:ext cx="5319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нак ''плюс'' 13">
            <a:extLst>
              <a:ext uri="{FF2B5EF4-FFF2-40B4-BE49-F238E27FC236}">
                <a16:creationId xmlns:a16="http://schemas.microsoft.com/office/drawing/2014/main" id="{8D7D0B4E-80CA-4637-B1B2-F99861B1850E}"/>
              </a:ext>
            </a:extLst>
          </p:cNvPr>
          <p:cNvSpPr/>
          <p:nvPr/>
        </p:nvSpPr>
        <p:spPr>
          <a:xfrm rot="4005633">
            <a:off x="2096394" y="4365732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5D56F4A4-D716-458E-AA80-315154BF4834}"/>
              </a:ext>
            </a:extLst>
          </p:cNvPr>
          <p:cNvCxnSpPr/>
          <p:nvPr/>
        </p:nvCxnSpPr>
        <p:spPr>
          <a:xfrm rot="16200000" flipH="1">
            <a:off x="9035577" y="2501478"/>
            <a:ext cx="1853315" cy="1377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нак деления 19">
            <a:extLst>
              <a:ext uri="{FF2B5EF4-FFF2-40B4-BE49-F238E27FC236}">
                <a16:creationId xmlns:a16="http://schemas.microsoft.com/office/drawing/2014/main" id="{AD827349-3A99-47CC-8501-784E382C52AB}"/>
              </a:ext>
            </a:extLst>
          </p:cNvPr>
          <p:cNvSpPr/>
          <p:nvPr/>
        </p:nvSpPr>
        <p:spPr>
          <a:xfrm>
            <a:off x="274560" y="2817587"/>
            <a:ext cx="425581" cy="425581"/>
          </a:xfrm>
          <a:prstGeom prst="mathDivid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22F921-271E-4E1C-96F1-6401D5CB8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10" y="593003"/>
            <a:ext cx="5225868" cy="6144147"/>
          </a:xfrm>
          <a:prstGeom prst="rect">
            <a:avLst/>
          </a:prstGeom>
        </p:spPr>
      </p:pic>
      <p:sp>
        <p:nvSpPr>
          <p:cNvPr id="10" name="Знак ''минус'' 9">
            <a:extLst>
              <a:ext uri="{FF2B5EF4-FFF2-40B4-BE49-F238E27FC236}">
                <a16:creationId xmlns:a16="http://schemas.microsoft.com/office/drawing/2014/main" id="{76BCACD2-97B8-4AF6-A69C-A3DE1D6C820B}"/>
              </a:ext>
            </a:extLst>
          </p:cNvPr>
          <p:cNvSpPr/>
          <p:nvPr/>
        </p:nvSpPr>
        <p:spPr>
          <a:xfrm>
            <a:off x="268966" y="5587750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нак ''минус'' 17">
            <a:extLst>
              <a:ext uri="{FF2B5EF4-FFF2-40B4-BE49-F238E27FC236}">
                <a16:creationId xmlns:a16="http://schemas.microsoft.com/office/drawing/2014/main" id="{DB3856E9-F887-407D-B87A-07497CFA15A5}"/>
              </a:ext>
            </a:extLst>
          </p:cNvPr>
          <p:cNvSpPr/>
          <p:nvPr/>
        </p:nvSpPr>
        <p:spPr>
          <a:xfrm>
            <a:off x="254107" y="664007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AE5C6-BF7B-4A9C-8127-DDE87DBD0CD2}"/>
              </a:ext>
            </a:extLst>
          </p:cNvPr>
          <p:cNvSpPr txBox="1"/>
          <p:nvPr/>
        </p:nvSpPr>
        <p:spPr>
          <a:xfrm>
            <a:off x="6904425" y="516377"/>
            <a:ext cx="78867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/>
              <a:t>Графический метод</a:t>
            </a:r>
          </a:p>
        </p:txBody>
      </p:sp>
    </p:spTree>
    <p:extLst>
      <p:ext uri="{BB962C8B-B14F-4D97-AF65-F5344CB8AC3E}">
        <p14:creationId xmlns:p14="http://schemas.microsoft.com/office/powerpoint/2010/main" val="90430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A6CA121-FE5A-43E1-97C5-86B502CAD8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3145" y="2525486"/>
            <a:ext cx="6618512" cy="1139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A624B7-ED31-4E6A-90E8-4E5D79A0FF0B}"/>
              </a:ext>
            </a:extLst>
          </p:cNvPr>
          <p:cNvSpPr/>
          <p:nvPr/>
        </p:nvSpPr>
        <p:spPr>
          <a:xfrm>
            <a:off x="-209550" y="-676275"/>
            <a:ext cx="2895600" cy="82105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CE8A1ABC-B4F7-441B-A9E7-86BA432EB969}"/>
              </a:ext>
            </a:extLst>
          </p:cNvPr>
          <p:cNvCxnSpPr>
            <a:cxnSpLocks/>
          </p:cNvCxnSpPr>
          <p:nvPr/>
        </p:nvCxnSpPr>
        <p:spPr>
          <a:xfrm>
            <a:off x="2686050" y="1294024"/>
            <a:ext cx="9665607" cy="4700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E1D67C5E-0BB9-4F51-8E77-1337354703A5}"/>
              </a:ext>
            </a:extLst>
          </p:cNvPr>
          <p:cNvSpPr/>
          <p:nvPr/>
        </p:nvSpPr>
        <p:spPr>
          <a:xfrm rot="1905162">
            <a:off x="1687974" y="2840397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нак ''плюс'' 13">
            <a:extLst>
              <a:ext uri="{FF2B5EF4-FFF2-40B4-BE49-F238E27FC236}">
                <a16:creationId xmlns:a16="http://schemas.microsoft.com/office/drawing/2014/main" id="{8D7D0B4E-80CA-4637-B1B2-F99861B1850E}"/>
              </a:ext>
            </a:extLst>
          </p:cNvPr>
          <p:cNvSpPr/>
          <p:nvPr/>
        </p:nvSpPr>
        <p:spPr>
          <a:xfrm rot="4005633">
            <a:off x="2096394" y="4365732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5D56F4A4-D716-458E-AA80-315154BF4834}"/>
              </a:ext>
            </a:extLst>
          </p:cNvPr>
          <p:cNvCxnSpPr/>
          <p:nvPr/>
        </p:nvCxnSpPr>
        <p:spPr>
          <a:xfrm rot="16200000" flipH="1">
            <a:off x="8227757" y="1196591"/>
            <a:ext cx="1853315" cy="1377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нак деления 19">
            <a:extLst>
              <a:ext uri="{FF2B5EF4-FFF2-40B4-BE49-F238E27FC236}">
                <a16:creationId xmlns:a16="http://schemas.microsoft.com/office/drawing/2014/main" id="{AD827349-3A99-47CC-8501-784E382C52AB}"/>
              </a:ext>
            </a:extLst>
          </p:cNvPr>
          <p:cNvSpPr/>
          <p:nvPr/>
        </p:nvSpPr>
        <p:spPr>
          <a:xfrm>
            <a:off x="462826" y="327614"/>
            <a:ext cx="425581" cy="425581"/>
          </a:xfrm>
          <a:prstGeom prst="mathDivid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нак ''минус'' 15">
            <a:extLst>
              <a:ext uri="{FF2B5EF4-FFF2-40B4-BE49-F238E27FC236}">
                <a16:creationId xmlns:a16="http://schemas.microsoft.com/office/drawing/2014/main" id="{EEBABC5A-2D06-4821-A448-40F0F10A9D70}"/>
              </a:ext>
            </a:extLst>
          </p:cNvPr>
          <p:cNvSpPr/>
          <p:nvPr/>
        </p:nvSpPr>
        <p:spPr>
          <a:xfrm>
            <a:off x="2472582" y="1438729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''минус'' 20">
            <a:extLst>
              <a:ext uri="{FF2B5EF4-FFF2-40B4-BE49-F238E27FC236}">
                <a16:creationId xmlns:a16="http://schemas.microsoft.com/office/drawing/2014/main" id="{7652B93F-AD8A-4B11-991C-12D30F823E99}"/>
              </a:ext>
            </a:extLst>
          </p:cNvPr>
          <p:cNvSpPr/>
          <p:nvPr/>
        </p:nvSpPr>
        <p:spPr>
          <a:xfrm>
            <a:off x="11210148" y="5994399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CC245491-65A9-49B5-BEB0-445D04485368}"/>
              </a:ext>
            </a:extLst>
          </p:cNvPr>
          <p:cNvSpPr/>
          <p:nvPr/>
        </p:nvSpPr>
        <p:spPr>
          <a:xfrm rot="10800000">
            <a:off x="9718173" y="1727450"/>
            <a:ext cx="1014687" cy="1014687"/>
          </a:xfrm>
          <a:prstGeom prst="rtTriangl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нак ''плюс'' 21">
            <a:extLst>
              <a:ext uri="{FF2B5EF4-FFF2-40B4-BE49-F238E27FC236}">
                <a16:creationId xmlns:a16="http://schemas.microsoft.com/office/drawing/2014/main" id="{8D0681C9-898D-4E97-B1D3-9EF5948223C5}"/>
              </a:ext>
            </a:extLst>
          </p:cNvPr>
          <p:cNvSpPr/>
          <p:nvPr/>
        </p:nvSpPr>
        <p:spPr>
          <a:xfrm rot="1905162">
            <a:off x="166483" y="1849987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AA7AF4C-9D79-4D61-B1E9-8625081E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09" y="254342"/>
            <a:ext cx="5009237" cy="6516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1D09C-6A98-4DD3-BF42-E1A6A1D6E265}"/>
              </a:ext>
            </a:extLst>
          </p:cNvPr>
          <p:cNvSpPr txBox="1"/>
          <p:nvPr/>
        </p:nvSpPr>
        <p:spPr>
          <a:xfrm>
            <a:off x="5887513" y="66297"/>
            <a:ext cx="78867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4000" dirty="0"/>
              <a:t>деятельности</a:t>
            </a:r>
            <a:endParaRPr lang="ru-RU" sz="36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3D496F3-E3CA-4F83-858C-5F7309D5F0B5}"/>
              </a:ext>
            </a:extLst>
          </p:cNvPr>
          <p:cNvSpPr/>
          <p:nvPr/>
        </p:nvSpPr>
        <p:spPr>
          <a:xfrm rot="2956577">
            <a:off x="10171338" y="5825605"/>
            <a:ext cx="3207335" cy="2666913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F94DE4-C1B3-4C0A-A617-7CB073451036}"/>
              </a:ext>
            </a:extLst>
          </p:cNvPr>
          <p:cNvSpPr txBox="1"/>
          <p:nvPr/>
        </p:nvSpPr>
        <p:spPr>
          <a:xfrm>
            <a:off x="8248650" y="714139"/>
            <a:ext cx="78867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/>
              <a:t>Симплекс метод</a:t>
            </a:r>
          </a:p>
        </p:txBody>
      </p:sp>
    </p:spTree>
    <p:extLst>
      <p:ext uri="{BB962C8B-B14F-4D97-AF65-F5344CB8AC3E}">
        <p14:creationId xmlns:p14="http://schemas.microsoft.com/office/powerpoint/2010/main" val="194367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A6CA121-FE5A-43E1-97C5-86B502CAD8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3145" y="2525486"/>
            <a:ext cx="6618512" cy="1139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A624B7-ED31-4E6A-90E8-4E5D79A0FF0B}"/>
              </a:ext>
            </a:extLst>
          </p:cNvPr>
          <p:cNvSpPr/>
          <p:nvPr/>
        </p:nvSpPr>
        <p:spPr>
          <a:xfrm>
            <a:off x="-209550" y="-676275"/>
            <a:ext cx="2895600" cy="82105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CE8A1ABC-B4F7-441B-A9E7-86BA432EB969}"/>
              </a:ext>
            </a:extLst>
          </p:cNvPr>
          <p:cNvCxnSpPr>
            <a:cxnSpLocks/>
          </p:cNvCxnSpPr>
          <p:nvPr/>
        </p:nvCxnSpPr>
        <p:spPr>
          <a:xfrm>
            <a:off x="2686050" y="1294024"/>
            <a:ext cx="9665607" cy="4700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E1D67C5E-0BB9-4F51-8E77-1337354703A5}"/>
              </a:ext>
            </a:extLst>
          </p:cNvPr>
          <p:cNvSpPr/>
          <p:nvPr/>
        </p:nvSpPr>
        <p:spPr>
          <a:xfrm rot="1905162">
            <a:off x="1687974" y="2840397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нак ''плюс'' 13">
            <a:extLst>
              <a:ext uri="{FF2B5EF4-FFF2-40B4-BE49-F238E27FC236}">
                <a16:creationId xmlns:a16="http://schemas.microsoft.com/office/drawing/2014/main" id="{8D7D0B4E-80CA-4637-B1B2-F99861B1850E}"/>
              </a:ext>
            </a:extLst>
          </p:cNvPr>
          <p:cNvSpPr/>
          <p:nvPr/>
        </p:nvSpPr>
        <p:spPr>
          <a:xfrm rot="4005633">
            <a:off x="2096394" y="4365732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5D56F4A4-D716-458E-AA80-315154BF4834}"/>
              </a:ext>
            </a:extLst>
          </p:cNvPr>
          <p:cNvCxnSpPr/>
          <p:nvPr/>
        </p:nvCxnSpPr>
        <p:spPr>
          <a:xfrm rot="16200000" flipH="1">
            <a:off x="8227757" y="1196591"/>
            <a:ext cx="1853315" cy="1377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нак деления 19">
            <a:extLst>
              <a:ext uri="{FF2B5EF4-FFF2-40B4-BE49-F238E27FC236}">
                <a16:creationId xmlns:a16="http://schemas.microsoft.com/office/drawing/2014/main" id="{AD827349-3A99-47CC-8501-784E382C52AB}"/>
              </a:ext>
            </a:extLst>
          </p:cNvPr>
          <p:cNvSpPr/>
          <p:nvPr/>
        </p:nvSpPr>
        <p:spPr>
          <a:xfrm>
            <a:off x="462826" y="327614"/>
            <a:ext cx="425581" cy="425581"/>
          </a:xfrm>
          <a:prstGeom prst="mathDivid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нак ''минус'' 15">
            <a:extLst>
              <a:ext uri="{FF2B5EF4-FFF2-40B4-BE49-F238E27FC236}">
                <a16:creationId xmlns:a16="http://schemas.microsoft.com/office/drawing/2014/main" id="{EEBABC5A-2D06-4821-A448-40F0F10A9D70}"/>
              </a:ext>
            </a:extLst>
          </p:cNvPr>
          <p:cNvSpPr/>
          <p:nvPr/>
        </p:nvSpPr>
        <p:spPr>
          <a:xfrm>
            <a:off x="2472582" y="1438729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''минус'' 20">
            <a:extLst>
              <a:ext uri="{FF2B5EF4-FFF2-40B4-BE49-F238E27FC236}">
                <a16:creationId xmlns:a16="http://schemas.microsoft.com/office/drawing/2014/main" id="{7652B93F-AD8A-4B11-991C-12D30F823E99}"/>
              </a:ext>
            </a:extLst>
          </p:cNvPr>
          <p:cNvSpPr/>
          <p:nvPr/>
        </p:nvSpPr>
        <p:spPr>
          <a:xfrm>
            <a:off x="11210148" y="5994399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CC245491-65A9-49B5-BEB0-445D04485368}"/>
              </a:ext>
            </a:extLst>
          </p:cNvPr>
          <p:cNvSpPr/>
          <p:nvPr/>
        </p:nvSpPr>
        <p:spPr>
          <a:xfrm rot="10800000">
            <a:off x="10282416" y="1729724"/>
            <a:ext cx="1014687" cy="1014687"/>
          </a:xfrm>
          <a:prstGeom prst="rtTriangl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нак ''плюс'' 21">
            <a:extLst>
              <a:ext uri="{FF2B5EF4-FFF2-40B4-BE49-F238E27FC236}">
                <a16:creationId xmlns:a16="http://schemas.microsoft.com/office/drawing/2014/main" id="{8D0681C9-898D-4E97-B1D3-9EF5948223C5}"/>
              </a:ext>
            </a:extLst>
          </p:cNvPr>
          <p:cNvSpPr/>
          <p:nvPr/>
        </p:nvSpPr>
        <p:spPr>
          <a:xfrm rot="1905162">
            <a:off x="166483" y="1849987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3D496F3-E3CA-4F83-858C-5F7309D5F0B5}"/>
              </a:ext>
            </a:extLst>
          </p:cNvPr>
          <p:cNvSpPr/>
          <p:nvPr/>
        </p:nvSpPr>
        <p:spPr>
          <a:xfrm rot="2956577">
            <a:off x="10171338" y="5825605"/>
            <a:ext cx="3207335" cy="2666913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9DE91D-1E4A-4844-A317-1B13D23D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81" y="275036"/>
            <a:ext cx="3432190" cy="6374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1D09C-6A98-4DD3-BF42-E1A6A1D6E265}"/>
              </a:ext>
            </a:extLst>
          </p:cNvPr>
          <p:cNvSpPr txBox="1"/>
          <p:nvPr/>
        </p:nvSpPr>
        <p:spPr>
          <a:xfrm>
            <a:off x="1474994" y="318166"/>
            <a:ext cx="78867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4000" dirty="0"/>
              <a:t>деятельности</a:t>
            </a:r>
            <a:endParaRPr lang="ru-RU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D52A4-12CB-4EF9-B277-3BFB39BC4957}"/>
              </a:ext>
            </a:extLst>
          </p:cNvPr>
          <p:cNvSpPr txBox="1"/>
          <p:nvPr/>
        </p:nvSpPr>
        <p:spPr>
          <a:xfrm>
            <a:off x="516131" y="1158083"/>
            <a:ext cx="78867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/>
              <a:t>Транспортная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10253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A6CA121-FE5A-43E1-97C5-86B502CAD8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52438" y="5491577"/>
            <a:ext cx="6618512" cy="1139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A624B7-ED31-4E6A-90E8-4E5D79A0FF0B}"/>
              </a:ext>
            </a:extLst>
          </p:cNvPr>
          <p:cNvSpPr/>
          <p:nvPr/>
        </p:nvSpPr>
        <p:spPr>
          <a:xfrm>
            <a:off x="-209550" y="-676275"/>
            <a:ext cx="2895600" cy="82105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CE8A1ABC-B4F7-441B-A9E7-86BA432EB969}"/>
              </a:ext>
            </a:extLst>
          </p:cNvPr>
          <p:cNvCxnSpPr>
            <a:cxnSpLocks/>
          </p:cNvCxnSpPr>
          <p:nvPr/>
        </p:nvCxnSpPr>
        <p:spPr>
          <a:xfrm>
            <a:off x="8084768" y="958909"/>
            <a:ext cx="9665607" cy="4700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E1D67C5E-0BB9-4F51-8E77-1337354703A5}"/>
              </a:ext>
            </a:extLst>
          </p:cNvPr>
          <p:cNvSpPr/>
          <p:nvPr/>
        </p:nvSpPr>
        <p:spPr>
          <a:xfrm rot="1905162">
            <a:off x="1687974" y="2840397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нак ''плюс'' 13">
            <a:extLst>
              <a:ext uri="{FF2B5EF4-FFF2-40B4-BE49-F238E27FC236}">
                <a16:creationId xmlns:a16="http://schemas.microsoft.com/office/drawing/2014/main" id="{8D7D0B4E-80CA-4637-B1B2-F99861B1850E}"/>
              </a:ext>
            </a:extLst>
          </p:cNvPr>
          <p:cNvSpPr/>
          <p:nvPr/>
        </p:nvSpPr>
        <p:spPr>
          <a:xfrm rot="4005633">
            <a:off x="2096394" y="4365732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5D56F4A4-D716-458E-AA80-315154BF4834}"/>
              </a:ext>
            </a:extLst>
          </p:cNvPr>
          <p:cNvCxnSpPr/>
          <p:nvPr/>
        </p:nvCxnSpPr>
        <p:spPr>
          <a:xfrm rot="16200000" flipH="1">
            <a:off x="8227758" y="1196592"/>
            <a:ext cx="1853315" cy="1377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нак деления 19">
            <a:extLst>
              <a:ext uri="{FF2B5EF4-FFF2-40B4-BE49-F238E27FC236}">
                <a16:creationId xmlns:a16="http://schemas.microsoft.com/office/drawing/2014/main" id="{AD827349-3A99-47CC-8501-784E382C52AB}"/>
              </a:ext>
            </a:extLst>
          </p:cNvPr>
          <p:cNvSpPr/>
          <p:nvPr/>
        </p:nvSpPr>
        <p:spPr>
          <a:xfrm>
            <a:off x="462826" y="327614"/>
            <a:ext cx="425581" cy="425581"/>
          </a:xfrm>
          <a:prstGeom prst="mathDivid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нак ''минус'' 15">
            <a:extLst>
              <a:ext uri="{FF2B5EF4-FFF2-40B4-BE49-F238E27FC236}">
                <a16:creationId xmlns:a16="http://schemas.microsoft.com/office/drawing/2014/main" id="{EEBABC5A-2D06-4821-A448-40F0F10A9D70}"/>
              </a:ext>
            </a:extLst>
          </p:cNvPr>
          <p:cNvSpPr/>
          <p:nvPr/>
        </p:nvSpPr>
        <p:spPr>
          <a:xfrm>
            <a:off x="2472582" y="1438729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''минус'' 20">
            <a:extLst>
              <a:ext uri="{FF2B5EF4-FFF2-40B4-BE49-F238E27FC236}">
                <a16:creationId xmlns:a16="http://schemas.microsoft.com/office/drawing/2014/main" id="{7652B93F-AD8A-4B11-991C-12D30F823E99}"/>
              </a:ext>
            </a:extLst>
          </p:cNvPr>
          <p:cNvSpPr/>
          <p:nvPr/>
        </p:nvSpPr>
        <p:spPr>
          <a:xfrm>
            <a:off x="11210148" y="5994399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CC245491-65A9-49B5-BEB0-445D04485368}"/>
              </a:ext>
            </a:extLst>
          </p:cNvPr>
          <p:cNvSpPr/>
          <p:nvPr/>
        </p:nvSpPr>
        <p:spPr>
          <a:xfrm rot="10800000">
            <a:off x="10282416" y="1729724"/>
            <a:ext cx="1014687" cy="1014687"/>
          </a:xfrm>
          <a:prstGeom prst="rtTriangl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нак ''плюс'' 21">
            <a:extLst>
              <a:ext uri="{FF2B5EF4-FFF2-40B4-BE49-F238E27FC236}">
                <a16:creationId xmlns:a16="http://schemas.microsoft.com/office/drawing/2014/main" id="{8D0681C9-898D-4E97-B1D3-9EF5948223C5}"/>
              </a:ext>
            </a:extLst>
          </p:cNvPr>
          <p:cNvSpPr/>
          <p:nvPr/>
        </p:nvSpPr>
        <p:spPr>
          <a:xfrm rot="1905162">
            <a:off x="166483" y="1849987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3D496F3-E3CA-4F83-858C-5F7309D5F0B5}"/>
              </a:ext>
            </a:extLst>
          </p:cNvPr>
          <p:cNvSpPr/>
          <p:nvPr/>
        </p:nvSpPr>
        <p:spPr>
          <a:xfrm rot="2956577">
            <a:off x="10171338" y="5825605"/>
            <a:ext cx="3207335" cy="2666913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1D09C-6A98-4DD3-BF42-E1A6A1D6E265}"/>
              </a:ext>
            </a:extLst>
          </p:cNvPr>
          <p:cNvSpPr txBox="1"/>
          <p:nvPr/>
        </p:nvSpPr>
        <p:spPr>
          <a:xfrm>
            <a:off x="1474994" y="318166"/>
            <a:ext cx="78867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4000" dirty="0"/>
              <a:t>компонентов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C17DB3-6AD3-485D-8FB8-4BAFF877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69" y="1462240"/>
            <a:ext cx="5724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5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A6CA121-FE5A-43E1-97C5-86B502CAD8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93725" y="5424604"/>
            <a:ext cx="6618512" cy="1139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A624B7-ED31-4E6A-90E8-4E5D79A0FF0B}"/>
              </a:ext>
            </a:extLst>
          </p:cNvPr>
          <p:cNvSpPr/>
          <p:nvPr/>
        </p:nvSpPr>
        <p:spPr>
          <a:xfrm>
            <a:off x="-209550" y="-676275"/>
            <a:ext cx="2895600" cy="82105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CE8A1ABC-B4F7-441B-A9E7-86BA432EB969}"/>
              </a:ext>
            </a:extLst>
          </p:cNvPr>
          <p:cNvCxnSpPr>
            <a:cxnSpLocks/>
          </p:cNvCxnSpPr>
          <p:nvPr/>
        </p:nvCxnSpPr>
        <p:spPr>
          <a:xfrm>
            <a:off x="8084768" y="958909"/>
            <a:ext cx="9665607" cy="4700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E1D67C5E-0BB9-4F51-8E77-1337354703A5}"/>
              </a:ext>
            </a:extLst>
          </p:cNvPr>
          <p:cNvSpPr/>
          <p:nvPr/>
        </p:nvSpPr>
        <p:spPr>
          <a:xfrm rot="1905162">
            <a:off x="1687974" y="2840397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нак ''плюс'' 13">
            <a:extLst>
              <a:ext uri="{FF2B5EF4-FFF2-40B4-BE49-F238E27FC236}">
                <a16:creationId xmlns:a16="http://schemas.microsoft.com/office/drawing/2014/main" id="{8D7D0B4E-80CA-4637-B1B2-F99861B1850E}"/>
              </a:ext>
            </a:extLst>
          </p:cNvPr>
          <p:cNvSpPr/>
          <p:nvPr/>
        </p:nvSpPr>
        <p:spPr>
          <a:xfrm rot="4005633">
            <a:off x="2096394" y="4365732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5D56F4A4-D716-458E-AA80-315154BF4834}"/>
              </a:ext>
            </a:extLst>
          </p:cNvPr>
          <p:cNvCxnSpPr/>
          <p:nvPr/>
        </p:nvCxnSpPr>
        <p:spPr>
          <a:xfrm rot="16200000" flipH="1">
            <a:off x="8227758" y="1196592"/>
            <a:ext cx="1853315" cy="1377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нак деления 19">
            <a:extLst>
              <a:ext uri="{FF2B5EF4-FFF2-40B4-BE49-F238E27FC236}">
                <a16:creationId xmlns:a16="http://schemas.microsoft.com/office/drawing/2014/main" id="{AD827349-3A99-47CC-8501-784E382C52AB}"/>
              </a:ext>
            </a:extLst>
          </p:cNvPr>
          <p:cNvSpPr/>
          <p:nvPr/>
        </p:nvSpPr>
        <p:spPr>
          <a:xfrm>
            <a:off x="462826" y="327614"/>
            <a:ext cx="425581" cy="425581"/>
          </a:xfrm>
          <a:prstGeom prst="mathDivid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нак ''минус'' 15">
            <a:extLst>
              <a:ext uri="{FF2B5EF4-FFF2-40B4-BE49-F238E27FC236}">
                <a16:creationId xmlns:a16="http://schemas.microsoft.com/office/drawing/2014/main" id="{EEBABC5A-2D06-4821-A448-40F0F10A9D70}"/>
              </a:ext>
            </a:extLst>
          </p:cNvPr>
          <p:cNvSpPr/>
          <p:nvPr/>
        </p:nvSpPr>
        <p:spPr>
          <a:xfrm>
            <a:off x="2472582" y="1438729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''минус'' 20">
            <a:extLst>
              <a:ext uri="{FF2B5EF4-FFF2-40B4-BE49-F238E27FC236}">
                <a16:creationId xmlns:a16="http://schemas.microsoft.com/office/drawing/2014/main" id="{7652B93F-AD8A-4B11-991C-12D30F823E99}"/>
              </a:ext>
            </a:extLst>
          </p:cNvPr>
          <p:cNvSpPr/>
          <p:nvPr/>
        </p:nvSpPr>
        <p:spPr>
          <a:xfrm>
            <a:off x="11210148" y="5994399"/>
            <a:ext cx="813299" cy="813299"/>
          </a:xfrm>
          <a:prstGeom prst="mathMinus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CC245491-65A9-49B5-BEB0-445D04485368}"/>
              </a:ext>
            </a:extLst>
          </p:cNvPr>
          <p:cNvSpPr/>
          <p:nvPr/>
        </p:nvSpPr>
        <p:spPr>
          <a:xfrm rot="10800000">
            <a:off x="10282416" y="1729724"/>
            <a:ext cx="1014687" cy="1014687"/>
          </a:xfrm>
          <a:prstGeom prst="rtTriangl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нак ''плюс'' 21">
            <a:extLst>
              <a:ext uri="{FF2B5EF4-FFF2-40B4-BE49-F238E27FC236}">
                <a16:creationId xmlns:a16="http://schemas.microsoft.com/office/drawing/2014/main" id="{8D0681C9-898D-4E97-B1D3-9EF5948223C5}"/>
              </a:ext>
            </a:extLst>
          </p:cNvPr>
          <p:cNvSpPr/>
          <p:nvPr/>
        </p:nvSpPr>
        <p:spPr>
          <a:xfrm rot="1905162">
            <a:off x="166483" y="1849987"/>
            <a:ext cx="509766" cy="509766"/>
          </a:xfrm>
          <a:prstGeom prst="mathPl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3D496F3-E3CA-4F83-858C-5F7309D5F0B5}"/>
              </a:ext>
            </a:extLst>
          </p:cNvPr>
          <p:cNvSpPr/>
          <p:nvPr/>
        </p:nvSpPr>
        <p:spPr>
          <a:xfrm rot="2956577">
            <a:off x="2883920" y="3496280"/>
            <a:ext cx="3207335" cy="2666913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9DC6D-EBE4-475A-AB52-AF0149A97F84}"/>
              </a:ext>
            </a:extLst>
          </p:cNvPr>
          <p:cNvSpPr txBox="1"/>
          <p:nvPr/>
        </p:nvSpPr>
        <p:spPr>
          <a:xfrm>
            <a:off x="3285881" y="2572161"/>
            <a:ext cx="727251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4800" dirty="0"/>
              <a:t>Спасибо за просмотр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1105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47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Saitama</dc:creator>
  <cp:lastModifiedBy>Saitama</cp:lastModifiedBy>
  <cp:revision>10</cp:revision>
  <dcterms:created xsi:type="dcterms:W3CDTF">2024-12-07T02:39:00Z</dcterms:created>
  <dcterms:modified xsi:type="dcterms:W3CDTF">2024-12-07T08:27:06Z</dcterms:modified>
</cp:coreProperties>
</file>