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822" r:id="rId2"/>
  </p:sldIdLst>
  <p:sldSz cx="9144000" cy="6858000" type="screen4x3"/>
  <p:notesSz cx="6858000" cy="98742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48401A6-5FEE-DB4E-8FBD-BDC447E1D64C}">
          <p14:sldIdLst>
            <p14:sldId id="82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8D95A"/>
    <a:srgbClr val="FACC5E"/>
    <a:srgbClr val="F1F1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Stile chiaro 1 - Color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7" autoAdjust="0"/>
    <p:restoredTop sz="98984" autoAdjust="0"/>
  </p:normalViewPr>
  <p:slideViewPr>
    <p:cSldViewPr>
      <p:cViewPr varScale="1">
        <p:scale>
          <a:sx n="198" d="100"/>
          <a:sy n="198" d="100"/>
        </p:scale>
        <p:origin x="-104" y="-4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6" y="-104"/>
      </p:cViewPr>
      <p:guideLst>
        <p:guide orient="horz" pos="311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362BE-0FA6-49E5-B8F1-2C3F84CE121C}" type="datetimeFigureOut">
              <a:rPr lang="it-IT" smtClean="0"/>
              <a:t>28/10/18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718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9378824"/>
            <a:ext cx="29718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ED6C0-4DF9-4FE0-9C5C-FF1DCEE7E1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7764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1F646-6C09-4380-8EF4-6FB4DD3DF034}" type="datetimeFigureOut">
              <a:rPr lang="it-IT" smtClean="0"/>
              <a:t>28/10/18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62025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690269"/>
            <a:ext cx="548640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718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9378824"/>
            <a:ext cx="29718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C0395-1031-4263-87D4-AEFF71396C8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2099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D94C8-1EEF-4E41-A011-C33575ED48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33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13D2-FB95-40F7-8259-E5BE31D54382}" type="datetimeFigureOut">
              <a:rPr lang="it-IT" smtClean="0"/>
              <a:t>28/10/18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4ECD-CAAA-4567-9059-291E6B1F88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35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13D2-FB95-40F7-8259-E5BE31D54382}" type="datetimeFigureOut">
              <a:rPr lang="it-IT" smtClean="0"/>
              <a:t>28/10/18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4ECD-CAAA-4567-9059-291E6B1F88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0515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13D2-FB95-40F7-8259-E5BE31D54382}" type="datetimeFigureOut">
              <a:rPr lang="it-IT" smtClean="0"/>
              <a:t>28/10/18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4ECD-CAAA-4567-9059-291E6B1F88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659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13D2-FB95-40F7-8259-E5BE31D54382}" type="datetimeFigureOut">
              <a:rPr lang="it-IT" smtClean="0"/>
              <a:t>28/10/18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4ECD-CAAA-4567-9059-291E6B1F88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692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13D2-FB95-40F7-8259-E5BE31D54382}" type="datetimeFigureOut">
              <a:rPr lang="it-IT" smtClean="0"/>
              <a:t>28/10/18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4ECD-CAAA-4567-9059-291E6B1F88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618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13D2-FB95-40F7-8259-E5BE31D54382}" type="datetimeFigureOut">
              <a:rPr lang="it-IT" smtClean="0"/>
              <a:t>28/10/18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4ECD-CAAA-4567-9059-291E6B1F88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126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13D2-FB95-40F7-8259-E5BE31D54382}" type="datetimeFigureOut">
              <a:rPr lang="it-IT" smtClean="0"/>
              <a:t>28/10/18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4ECD-CAAA-4567-9059-291E6B1F88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054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13D2-FB95-40F7-8259-E5BE31D54382}" type="datetimeFigureOut">
              <a:rPr lang="it-IT" smtClean="0"/>
              <a:t>28/10/18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4ECD-CAAA-4567-9059-291E6B1F88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067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13D2-FB95-40F7-8259-E5BE31D54382}" type="datetimeFigureOut">
              <a:rPr lang="it-IT" smtClean="0"/>
              <a:t>28/10/18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4ECD-CAAA-4567-9059-291E6B1F88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952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13D2-FB95-40F7-8259-E5BE31D54382}" type="datetimeFigureOut">
              <a:rPr lang="it-IT" smtClean="0"/>
              <a:t>28/10/18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4ECD-CAAA-4567-9059-291E6B1F88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503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13D2-FB95-40F7-8259-E5BE31D54382}" type="datetimeFigureOut">
              <a:rPr lang="it-IT" smtClean="0"/>
              <a:t>28/10/18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4ECD-CAAA-4567-9059-291E6B1F88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0213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20000"/>
                <a:lumOff val="80000"/>
              </a:schemeClr>
            </a:gs>
            <a:gs pos="50000">
              <a:schemeClr val="bg1">
                <a:lumMod val="0"/>
                <a:lumOff val="100000"/>
              </a:schemeClr>
            </a:gs>
            <a:gs pos="100000">
              <a:srgbClr val="CCFF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B13D2-FB95-40F7-8259-E5BE31D54382}" type="datetimeFigureOut">
              <a:rPr lang="it-IT" smtClean="0"/>
              <a:t>28/10/18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44ECD-CAAA-4567-9059-291E6B1F88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958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/>
          <p:cNvSpPr/>
          <p:nvPr/>
        </p:nvSpPr>
        <p:spPr>
          <a:xfrm>
            <a:off x="1277174" y="1988840"/>
            <a:ext cx="6408712" cy="246221"/>
          </a:xfrm>
          <a:prstGeom prst="rect">
            <a:avLst/>
          </a:prstGeom>
          <a:solidFill>
            <a:srgbClr val="FF6600">
              <a:alpha val="40000"/>
            </a:srgbClr>
          </a:solidFill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E46C0A"/>
                </a:solidFill>
                <a:latin typeface="Times New Roman"/>
                <a:cs typeface="Times New Roman"/>
              </a:rPr>
              <a:t>FORCING DATASETs</a:t>
            </a:r>
            <a:r>
              <a:rPr lang="en-US" sz="1600" b="1" dirty="0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lang="en-US" sz="1600" b="1" dirty="0" smtClean="0">
                <a:solidFill>
                  <a:srgbClr val="E46C0A"/>
                </a:solidFill>
                <a:latin typeface="Times New Roman"/>
                <a:cs typeface="Times New Roman"/>
              </a:rPr>
              <a:t>(</a:t>
            </a:r>
            <a:r>
              <a:rPr lang="en-US" sz="1600" b="1" dirty="0" err="1" smtClean="0">
                <a:solidFill>
                  <a:srgbClr val="E46C0A"/>
                </a:solidFill>
                <a:latin typeface="Times New Roman"/>
                <a:cs typeface="Times New Roman"/>
              </a:rPr>
              <a:t>ocean+atmosphere</a:t>
            </a:r>
            <a:r>
              <a:rPr lang="en-US" sz="1600" b="1" dirty="0" smtClean="0">
                <a:solidFill>
                  <a:srgbClr val="E46C0A"/>
                </a:solidFill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230" name="Rectangle 95"/>
          <p:cNvSpPr/>
          <p:nvPr/>
        </p:nvSpPr>
        <p:spPr>
          <a:xfrm>
            <a:off x="7956376" y="3429000"/>
            <a:ext cx="576064" cy="144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1" name="Rectangle 95"/>
          <p:cNvSpPr/>
          <p:nvPr/>
        </p:nvSpPr>
        <p:spPr>
          <a:xfrm>
            <a:off x="6804248" y="3429000"/>
            <a:ext cx="576064" cy="144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2" name="Rectangle 88"/>
          <p:cNvSpPr/>
          <p:nvPr/>
        </p:nvSpPr>
        <p:spPr>
          <a:xfrm>
            <a:off x="1048177" y="3416920"/>
            <a:ext cx="571495" cy="144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3" name="Right Arrow 8"/>
          <p:cNvSpPr/>
          <p:nvPr/>
        </p:nvSpPr>
        <p:spPr>
          <a:xfrm>
            <a:off x="755576" y="3360637"/>
            <a:ext cx="7919995" cy="287999"/>
          </a:xfrm>
          <a:prstGeom prst="rightArrow">
            <a:avLst>
              <a:gd name="adj1" fmla="val 50000"/>
              <a:gd name="adj2" fmla="val 10029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4" name="Rectangle 13"/>
          <p:cNvSpPr/>
          <p:nvPr/>
        </p:nvSpPr>
        <p:spPr>
          <a:xfrm>
            <a:off x="8388424" y="3584629"/>
            <a:ext cx="665614" cy="492443"/>
          </a:xfrm>
          <a:prstGeom prst="rect">
            <a:avLst/>
          </a:prstGeom>
        </p:spPr>
        <p:txBody>
          <a:bodyPr wrap="none" lIns="36000" tIns="0" rIns="36000" bIns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GB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GB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days</a:t>
            </a:r>
            <a:r>
              <a:rPr lang="en-GB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600" b="1" i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5" name="Straight Connector 61"/>
          <p:cNvCxnSpPr/>
          <p:nvPr/>
        </p:nvCxnSpPr>
        <p:spPr>
          <a:xfrm rot="5400000">
            <a:off x="971608" y="3500436"/>
            <a:ext cx="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6" name="Rectangle 93"/>
          <p:cNvSpPr/>
          <p:nvPr/>
        </p:nvSpPr>
        <p:spPr>
          <a:xfrm>
            <a:off x="2195736" y="3416920"/>
            <a:ext cx="576064" cy="144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7" name="Rectangle 95"/>
          <p:cNvSpPr/>
          <p:nvPr/>
        </p:nvSpPr>
        <p:spPr>
          <a:xfrm>
            <a:off x="3347865" y="3439453"/>
            <a:ext cx="576063" cy="144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8" name="Rectangle 95"/>
          <p:cNvSpPr/>
          <p:nvPr/>
        </p:nvSpPr>
        <p:spPr>
          <a:xfrm>
            <a:off x="4499992" y="3439453"/>
            <a:ext cx="576064" cy="144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2" name="Straight Connector 19"/>
          <p:cNvCxnSpPr/>
          <p:nvPr/>
        </p:nvCxnSpPr>
        <p:spPr>
          <a:xfrm rot="5400000">
            <a:off x="1115624" y="3501000"/>
            <a:ext cx="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4" name="Rectangle 95"/>
          <p:cNvSpPr/>
          <p:nvPr/>
        </p:nvSpPr>
        <p:spPr>
          <a:xfrm>
            <a:off x="5652120" y="3429000"/>
            <a:ext cx="576064" cy="144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5" name="Straight Connector 19"/>
          <p:cNvCxnSpPr/>
          <p:nvPr/>
        </p:nvCxnSpPr>
        <p:spPr>
          <a:xfrm rot="5400000">
            <a:off x="1403656" y="3501000"/>
            <a:ext cx="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6" name="Straight Connector 19"/>
          <p:cNvCxnSpPr/>
          <p:nvPr/>
        </p:nvCxnSpPr>
        <p:spPr>
          <a:xfrm rot="5400000">
            <a:off x="1547672" y="3501000"/>
            <a:ext cx="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7" name="Straight Connector 19"/>
          <p:cNvCxnSpPr/>
          <p:nvPr/>
        </p:nvCxnSpPr>
        <p:spPr>
          <a:xfrm rot="5400000">
            <a:off x="1691688" y="3501000"/>
            <a:ext cx="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8" name="Straight Connector 18"/>
          <p:cNvCxnSpPr/>
          <p:nvPr/>
        </p:nvCxnSpPr>
        <p:spPr>
          <a:xfrm>
            <a:off x="1331640" y="3356992"/>
            <a:ext cx="0" cy="2879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9" name="Straight Connector 18"/>
          <p:cNvCxnSpPr/>
          <p:nvPr/>
        </p:nvCxnSpPr>
        <p:spPr>
          <a:xfrm>
            <a:off x="1907704" y="3356992"/>
            <a:ext cx="0" cy="2879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1" name="Straight Connector 19"/>
          <p:cNvCxnSpPr/>
          <p:nvPr/>
        </p:nvCxnSpPr>
        <p:spPr>
          <a:xfrm rot="5400000">
            <a:off x="1979720" y="3501000"/>
            <a:ext cx="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2" name="Straight Connector 19"/>
          <p:cNvCxnSpPr/>
          <p:nvPr/>
        </p:nvCxnSpPr>
        <p:spPr>
          <a:xfrm rot="5400000">
            <a:off x="2123736" y="3501000"/>
            <a:ext cx="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3" name="Straight Connector 19"/>
          <p:cNvCxnSpPr/>
          <p:nvPr/>
        </p:nvCxnSpPr>
        <p:spPr>
          <a:xfrm rot="5400000">
            <a:off x="2267752" y="3501000"/>
            <a:ext cx="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4" name="Straight Connector 18"/>
          <p:cNvCxnSpPr/>
          <p:nvPr/>
        </p:nvCxnSpPr>
        <p:spPr>
          <a:xfrm>
            <a:off x="2483768" y="3356992"/>
            <a:ext cx="0" cy="2879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5" name="Straight Connector 19"/>
          <p:cNvCxnSpPr/>
          <p:nvPr/>
        </p:nvCxnSpPr>
        <p:spPr>
          <a:xfrm rot="5400000">
            <a:off x="2555784" y="3501000"/>
            <a:ext cx="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6" name="Straight Connector 19"/>
          <p:cNvCxnSpPr/>
          <p:nvPr/>
        </p:nvCxnSpPr>
        <p:spPr>
          <a:xfrm rot="5400000">
            <a:off x="2699800" y="3501000"/>
            <a:ext cx="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7" name="Straight Connector 19"/>
          <p:cNvCxnSpPr/>
          <p:nvPr/>
        </p:nvCxnSpPr>
        <p:spPr>
          <a:xfrm rot="5400000">
            <a:off x="2843816" y="3501000"/>
            <a:ext cx="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8" name="Straight Connector 18"/>
          <p:cNvCxnSpPr/>
          <p:nvPr/>
        </p:nvCxnSpPr>
        <p:spPr>
          <a:xfrm>
            <a:off x="3059832" y="3356992"/>
            <a:ext cx="0" cy="2879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9" name="Straight Connector 19"/>
          <p:cNvCxnSpPr/>
          <p:nvPr/>
        </p:nvCxnSpPr>
        <p:spPr>
          <a:xfrm rot="5400000">
            <a:off x="3131848" y="3501000"/>
            <a:ext cx="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Straight Connector 19"/>
          <p:cNvCxnSpPr/>
          <p:nvPr/>
        </p:nvCxnSpPr>
        <p:spPr>
          <a:xfrm rot="5400000">
            <a:off x="3275864" y="3501000"/>
            <a:ext cx="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1" name="Straight Connector 19"/>
          <p:cNvCxnSpPr/>
          <p:nvPr/>
        </p:nvCxnSpPr>
        <p:spPr>
          <a:xfrm rot="5400000">
            <a:off x="3419880" y="3501000"/>
            <a:ext cx="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2" name="Straight Connector 18"/>
          <p:cNvCxnSpPr/>
          <p:nvPr/>
        </p:nvCxnSpPr>
        <p:spPr>
          <a:xfrm>
            <a:off x="3635896" y="3356992"/>
            <a:ext cx="0" cy="2879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19"/>
          <p:cNvCxnSpPr/>
          <p:nvPr/>
        </p:nvCxnSpPr>
        <p:spPr>
          <a:xfrm rot="5400000">
            <a:off x="3707912" y="3501000"/>
            <a:ext cx="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4" name="Straight Connector 19"/>
          <p:cNvCxnSpPr/>
          <p:nvPr/>
        </p:nvCxnSpPr>
        <p:spPr>
          <a:xfrm rot="5400000">
            <a:off x="3851927" y="3501000"/>
            <a:ext cx="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5" name="Straight Connector 19"/>
          <p:cNvCxnSpPr/>
          <p:nvPr/>
        </p:nvCxnSpPr>
        <p:spPr>
          <a:xfrm rot="5400000">
            <a:off x="3995943" y="3501000"/>
            <a:ext cx="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6" name="Straight Connector 18"/>
          <p:cNvCxnSpPr/>
          <p:nvPr/>
        </p:nvCxnSpPr>
        <p:spPr>
          <a:xfrm>
            <a:off x="4211960" y="3356992"/>
            <a:ext cx="0" cy="2879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7" name="Straight Connector 19"/>
          <p:cNvCxnSpPr/>
          <p:nvPr/>
        </p:nvCxnSpPr>
        <p:spPr>
          <a:xfrm rot="5400000">
            <a:off x="4283976" y="3501000"/>
            <a:ext cx="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19"/>
          <p:cNvCxnSpPr/>
          <p:nvPr/>
        </p:nvCxnSpPr>
        <p:spPr>
          <a:xfrm rot="5400000">
            <a:off x="4427992" y="3501000"/>
            <a:ext cx="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9" name="Straight Connector 19"/>
          <p:cNvCxnSpPr/>
          <p:nvPr/>
        </p:nvCxnSpPr>
        <p:spPr>
          <a:xfrm rot="5400000">
            <a:off x="4572008" y="3501000"/>
            <a:ext cx="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0" name="Straight Connector 19"/>
          <p:cNvCxnSpPr/>
          <p:nvPr/>
        </p:nvCxnSpPr>
        <p:spPr>
          <a:xfrm rot="5400000">
            <a:off x="4860040" y="3501000"/>
            <a:ext cx="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1" name="Straight Connector 18"/>
          <p:cNvCxnSpPr/>
          <p:nvPr/>
        </p:nvCxnSpPr>
        <p:spPr>
          <a:xfrm>
            <a:off x="4788024" y="3356992"/>
            <a:ext cx="0" cy="2879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2" name="Straight Connector 19"/>
          <p:cNvCxnSpPr/>
          <p:nvPr/>
        </p:nvCxnSpPr>
        <p:spPr>
          <a:xfrm rot="5400000">
            <a:off x="5004056" y="3501000"/>
            <a:ext cx="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3" name="Straight Connector 19"/>
          <p:cNvCxnSpPr/>
          <p:nvPr/>
        </p:nvCxnSpPr>
        <p:spPr>
          <a:xfrm rot="5400000">
            <a:off x="5148072" y="3501000"/>
            <a:ext cx="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4" name="Straight Connector 18"/>
          <p:cNvCxnSpPr/>
          <p:nvPr/>
        </p:nvCxnSpPr>
        <p:spPr>
          <a:xfrm>
            <a:off x="5364088" y="3356992"/>
            <a:ext cx="0" cy="2879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8" name="Straight Connector 19"/>
          <p:cNvCxnSpPr/>
          <p:nvPr/>
        </p:nvCxnSpPr>
        <p:spPr>
          <a:xfrm rot="5400000">
            <a:off x="5436104" y="3501000"/>
            <a:ext cx="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9" name="Straight Connector 19"/>
          <p:cNvCxnSpPr/>
          <p:nvPr/>
        </p:nvCxnSpPr>
        <p:spPr>
          <a:xfrm rot="5400000">
            <a:off x="5580120" y="3501000"/>
            <a:ext cx="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0" name="Straight Connector 19"/>
          <p:cNvCxnSpPr/>
          <p:nvPr/>
        </p:nvCxnSpPr>
        <p:spPr>
          <a:xfrm rot="5400000">
            <a:off x="5724136" y="3501000"/>
            <a:ext cx="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1" name="Straight Connector 18"/>
          <p:cNvCxnSpPr/>
          <p:nvPr/>
        </p:nvCxnSpPr>
        <p:spPr>
          <a:xfrm>
            <a:off x="5940152" y="3356992"/>
            <a:ext cx="0" cy="2879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2" name="Straight Connector 19"/>
          <p:cNvCxnSpPr/>
          <p:nvPr/>
        </p:nvCxnSpPr>
        <p:spPr>
          <a:xfrm rot="5400000">
            <a:off x="6012168" y="3501000"/>
            <a:ext cx="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3" name="Straight Connector 19"/>
          <p:cNvCxnSpPr/>
          <p:nvPr/>
        </p:nvCxnSpPr>
        <p:spPr>
          <a:xfrm rot="5400000">
            <a:off x="6156184" y="3501000"/>
            <a:ext cx="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4" name="Straight Connector 19"/>
          <p:cNvCxnSpPr/>
          <p:nvPr/>
        </p:nvCxnSpPr>
        <p:spPr>
          <a:xfrm rot="5400000">
            <a:off x="6300200" y="3501000"/>
            <a:ext cx="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5" name="Straight Connector 18"/>
          <p:cNvCxnSpPr/>
          <p:nvPr/>
        </p:nvCxnSpPr>
        <p:spPr>
          <a:xfrm>
            <a:off x="6516216" y="3356992"/>
            <a:ext cx="0" cy="2879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8" name="Straight Connector 19"/>
          <p:cNvCxnSpPr/>
          <p:nvPr/>
        </p:nvCxnSpPr>
        <p:spPr>
          <a:xfrm rot="5400000">
            <a:off x="6588232" y="3501000"/>
            <a:ext cx="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9" name="Straight Connector 19"/>
          <p:cNvCxnSpPr/>
          <p:nvPr/>
        </p:nvCxnSpPr>
        <p:spPr>
          <a:xfrm rot="5400000">
            <a:off x="6732248" y="3501000"/>
            <a:ext cx="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0" name="Straight Connector 19"/>
          <p:cNvCxnSpPr/>
          <p:nvPr/>
        </p:nvCxnSpPr>
        <p:spPr>
          <a:xfrm rot="5400000">
            <a:off x="6876264" y="3501000"/>
            <a:ext cx="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18"/>
          <p:cNvCxnSpPr/>
          <p:nvPr/>
        </p:nvCxnSpPr>
        <p:spPr>
          <a:xfrm>
            <a:off x="7092280" y="3356992"/>
            <a:ext cx="0" cy="2879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19"/>
          <p:cNvCxnSpPr/>
          <p:nvPr/>
        </p:nvCxnSpPr>
        <p:spPr>
          <a:xfrm rot="5400000">
            <a:off x="7164296" y="3501000"/>
            <a:ext cx="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3" name="Straight Connector 19"/>
          <p:cNvCxnSpPr/>
          <p:nvPr/>
        </p:nvCxnSpPr>
        <p:spPr>
          <a:xfrm rot="5400000">
            <a:off x="7308312" y="3501000"/>
            <a:ext cx="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4" name="Straight Connector 19"/>
          <p:cNvCxnSpPr/>
          <p:nvPr/>
        </p:nvCxnSpPr>
        <p:spPr>
          <a:xfrm rot="5400000">
            <a:off x="7452328" y="3501000"/>
            <a:ext cx="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5" name="Straight Connector 18"/>
          <p:cNvCxnSpPr/>
          <p:nvPr/>
        </p:nvCxnSpPr>
        <p:spPr>
          <a:xfrm>
            <a:off x="7668344" y="3356992"/>
            <a:ext cx="0" cy="2879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8" name="Straight Connector 19"/>
          <p:cNvCxnSpPr/>
          <p:nvPr/>
        </p:nvCxnSpPr>
        <p:spPr>
          <a:xfrm rot="5400000">
            <a:off x="7740360" y="3501000"/>
            <a:ext cx="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9" name="Straight Connector 19"/>
          <p:cNvCxnSpPr/>
          <p:nvPr/>
        </p:nvCxnSpPr>
        <p:spPr>
          <a:xfrm rot="5400000">
            <a:off x="7884376" y="3501000"/>
            <a:ext cx="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0" name="Straight Connector 19"/>
          <p:cNvCxnSpPr/>
          <p:nvPr/>
        </p:nvCxnSpPr>
        <p:spPr>
          <a:xfrm rot="5400000">
            <a:off x="8028392" y="3501000"/>
            <a:ext cx="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1" name="Straight Connector 18"/>
          <p:cNvCxnSpPr/>
          <p:nvPr/>
        </p:nvCxnSpPr>
        <p:spPr>
          <a:xfrm>
            <a:off x="8244408" y="3356992"/>
            <a:ext cx="0" cy="2879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2" name="Straight Connector 19"/>
          <p:cNvCxnSpPr/>
          <p:nvPr/>
        </p:nvCxnSpPr>
        <p:spPr>
          <a:xfrm rot="5400000">
            <a:off x="8316424" y="3501000"/>
            <a:ext cx="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4" name="CasellaDiTesto 99"/>
          <p:cNvSpPr txBox="1"/>
          <p:nvPr/>
        </p:nvSpPr>
        <p:spPr>
          <a:xfrm>
            <a:off x="3743800" y="3660105"/>
            <a:ext cx="3416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it-IT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J+1</a:t>
            </a:r>
            <a:endParaRPr lang="it-IT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5" name="CasellaDiTesto 100"/>
          <p:cNvSpPr txBox="1"/>
          <p:nvPr/>
        </p:nvSpPr>
        <p:spPr>
          <a:xfrm>
            <a:off x="4319864" y="3660105"/>
            <a:ext cx="3416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it-IT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J+2</a:t>
            </a:r>
            <a:endParaRPr lang="it-IT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6" name="CasellaDiTesto 101"/>
          <p:cNvSpPr txBox="1"/>
          <p:nvPr/>
        </p:nvSpPr>
        <p:spPr>
          <a:xfrm>
            <a:off x="4895928" y="3660685"/>
            <a:ext cx="3416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it-IT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J+3</a:t>
            </a:r>
            <a:endParaRPr lang="it-IT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" name="CasellaDiTesto 115"/>
          <p:cNvSpPr txBox="1"/>
          <p:nvPr/>
        </p:nvSpPr>
        <p:spPr>
          <a:xfrm>
            <a:off x="5471992" y="3660685"/>
            <a:ext cx="3416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it-IT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J+4</a:t>
            </a:r>
          </a:p>
        </p:txBody>
      </p:sp>
      <p:sp>
        <p:nvSpPr>
          <p:cNvPr id="308" name="CasellaDiTesto 99"/>
          <p:cNvSpPr txBox="1"/>
          <p:nvPr/>
        </p:nvSpPr>
        <p:spPr>
          <a:xfrm>
            <a:off x="3221390" y="3660105"/>
            <a:ext cx="14961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it-IT" sz="1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it-IT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9" name="CasellaDiTesto 115"/>
          <p:cNvSpPr txBox="1"/>
          <p:nvPr/>
        </p:nvSpPr>
        <p:spPr>
          <a:xfrm>
            <a:off x="6048056" y="3660105"/>
            <a:ext cx="3416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it-IT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J+5</a:t>
            </a:r>
          </a:p>
        </p:txBody>
      </p:sp>
      <p:sp>
        <p:nvSpPr>
          <p:cNvPr id="310" name="CasellaDiTesto 115"/>
          <p:cNvSpPr txBox="1"/>
          <p:nvPr/>
        </p:nvSpPr>
        <p:spPr>
          <a:xfrm>
            <a:off x="6624120" y="3660105"/>
            <a:ext cx="3416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it-IT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J+6</a:t>
            </a:r>
          </a:p>
        </p:txBody>
      </p:sp>
      <p:sp>
        <p:nvSpPr>
          <p:cNvPr id="311" name="CasellaDiTesto 115"/>
          <p:cNvSpPr txBox="1"/>
          <p:nvPr/>
        </p:nvSpPr>
        <p:spPr>
          <a:xfrm>
            <a:off x="7200184" y="3660105"/>
            <a:ext cx="3416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it-IT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J+7</a:t>
            </a:r>
          </a:p>
        </p:txBody>
      </p:sp>
      <p:sp>
        <p:nvSpPr>
          <p:cNvPr id="312" name="CasellaDiTesto 115"/>
          <p:cNvSpPr txBox="1"/>
          <p:nvPr/>
        </p:nvSpPr>
        <p:spPr>
          <a:xfrm>
            <a:off x="7776248" y="3660105"/>
            <a:ext cx="3416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it-IT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J+8</a:t>
            </a:r>
          </a:p>
        </p:txBody>
      </p:sp>
      <p:sp>
        <p:nvSpPr>
          <p:cNvPr id="314" name="Rectangle 2"/>
          <p:cNvSpPr txBox="1">
            <a:spLocks noChangeArrowheads="1"/>
          </p:cNvSpPr>
          <p:nvPr/>
        </p:nvSpPr>
        <p:spPr>
          <a:xfrm>
            <a:off x="1349182" y="3876129"/>
            <a:ext cx="6335999" cy="200943"/>
          </a:xfrm>
          <a:prstGeom prst="rect">
            <a:avLst/>
          </a:prstGeom>
          <a:solidFill>
            <a:srgbClr val="009F00">
              <a:alpha val="67000"/>
            </a:srgbClr>
          </a:solidFill>
        </p:spPr>
        <p:txBody>
          <a:bodyPr wrap="square" lIns="36000" tIns="36000" rIns="36000" bIns="36000">
            <a:spAutoFit/>
          </a:bodyPr>
          <a:lstStyle/>
          <a:p>
            <a:pPr marL="342900" lvl="0" indent="-342900" algn="ctr">
              <a:lnSpc>
                <a:spcPct val="80000"/>
              </a:lnSpc>
              <a:spcBef>
                <a:spcPct val="20000"/>
              </a:spcBef>
              <a:defRPr/>
            </a:pPr>
            <a:endParaRPr lang="it-IT" sz="1000" b="1" dirty="0">
              <a:latin typeface="Bell MT" pitchFamily="18" charset="0"/>
            </a:endParaRPr>
          </a:p>
        </p:txBody>
      </p:sp>
      <p:sp>
        <p:nvSpPr>
          <p:cNvPr id="315" name="Rectangle 2"/>
          <p:cNvSpPr txBox="1">
            <a:spLocks noChangeArrowheads="1"/>
          </p:cNvSpPr>
          <p:nvPr/>
        </p:nvSpPr>
        <p:spPr>
          <a:xfrm>
            <a:off x="1349183" y="3861048"/>
            <a:ext cx="1728207" cy="200943"/>
          </a:xfrm>
          <a:prstGeom prst="rect">
            <a:avLst/>
          </a:prstGeom>
          <a:solidFill>
            <a:srgbClr val="FFFF00">
              <a:alpha val="67000"/>
            </a:srgbClr>
          </a:solidFill>
        </p:spPr>
        <p:txBody>
          <a:bodyPr wrap="square" lIns="36000" tIns="36000" rIns="36000" bIns="36000">
            <a:spAutoFit/>
          </a:bodyPr>
          <a:lstStyle/>
          <a:p>
            <a:pPr marL="342900" lvl="0" indent="-342900"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it-IT" sz="1000" b="1" dirty="0" smtClean="0">
                <a:latin typeface="Bell MT" pitchFamily="18" charset="0"/>
              </a:rPr>
              <a:t>Spin-up</a:t>
            </a:r>
            <a:endParaRPr lang="it-IT" sz="1000" b="1" dirty="0">
              <a:latin typeface="Bell MT" pitchFamily="18" charset="0"/>
            </a:endParaRPr>
          </a:p>
        </p:txBody>
      </p:sp>
      <p:sp>
        <p:nvSpPr>
          <p:cNvPr id="316" name="CasellaDiTesto 99"/>
          <p:cNvSpPr txBox="1"/>
          <p:nvPr/>
        </p:nvSpPr>
        <p:spPr>
          <a:xfrm>
            <a:off x="2609496" y="3645024"/>
            <a:ext cx="29916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it-IT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J-1</a:t>
            </a:r>
            <a:endParaRPr lang="it-IT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" name="CasellaDiTesto 99"/>
          <p:cNvSpPr txBox="1"/>
          <p:nvPr/>
        </p:nvSpPr>
        <p:spPr>
          <a:xfrm>
            <a:off x="2058125" y="3645024"/>
            <a:ext cx="29916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it-IT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J-2</a:t>
            </a:r>
            <a:endParaRPr lang="it-IT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8" name="CasellaDiTesto 99"/>
          <p:cNvSpPr txBox="1"/>
          <p:nvPr/>
        </p:nvSpPr>
        <p:spPr>
          <a:xfrm>
            <a:off x="1482061" y="3645024"/>
            <a:ext cx="29916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it-IT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J-3</a:t>
            </a:r>
            <a:endParaRPr lang="it-IT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331990" y="3140968"/>
            <a:ext cx="1728158" cy="0"/>
          </a:xfrm>
          <a:prstGeom prst="line">
            <a:avLst/>
          </a:prstGeom>
          <a:ln w="12700"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764038" y="2996952"/>
            <a:ext cx="820905" cy="246221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>
            <a:spAutoFit/>
          </a:bodyPr>
          <a:lstStyle/>
          <a:p>
            <a:pPr algn="ctr"/>
            <a:r>
              <a:rPr lang="en-US" sz="1600" b="1" dirty="0">
                <a:solidFill>
                  <a:srgbClr val="E46C0A"/>
                </a:solidFill>
                <a:latin typeface="Times New Roman"/>
                <a:cs typeface="Times New Roman"/>
              </a:rPr>
              <a:t>Forecast</a:t>
            </a:r>
            <a:endParaRPr lang="en-US" sz="1600" b="1" dirty="0">
              <a:solidFill>
                <a:srgbClr val="E46C0A"/>
              </a:solidFill>
              <a:latin typeface="Times New Roman"/>
              <a:cs typeface="Times New Roman"/>
            </a:endParaRPr>
          </a:p>
        </p:txBody>
      </p:sp>
      <p:cxnSp>
        <p:nvCxnSpPr>
          <p:cNvPr id="183" name="Straight Connector 182"/>
          <p:cNvCxnSpPr/>
          <p:nvPr/>
        </p:nvCxnSpPr>
        <p:spPr>
          <a:xfrm>
            <a:off x="3132190" y="3140968"/>
            <a:ext cx="4536154" cy="0"/>
          </a:xfrm>
          <a:prstGeom prst="line">
            <a:avLst/>
          </a:prstGeom>
          <a:ln w="12700"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4873217" y="2996952"/>
            <a:ext cx="820905" cy="246221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E46C0A"/>
                </a:solidFill>
                <a:latin typeface="Times New Roman"/>
                <a:cs typeface="Times New Roman"/>
              </a:rPr>
              <a:t>Forecast</a:t>
            </a:r>
            <a:endParaRPr lang="en-US" sz="1600" b="1" dirty="0">
              <a:solidFill>
                <a:srgbClr val="E46C0A"/>
              </a:solidFill>
              <a:latin typeface="Times New Roman"/>
              <a:cs typeface="Times New Roman"/>
            </a:endParaRPr>
          </a:p>
        </p:txBody>
      </p:sp>
      <p:cxnSp>
        <p:nvCxnSpPr>
          <p:cNvPr id="184" name="Straight Connector 183"/>
          <p:cNvCxnSpPr/>
          <p:nvPr/>
        </p:nvCxnSpPr>
        <p:spPr>
          <a:xfrm>
            <a:off x="1331990" y="2791961"/>
            <a:ext cx="1728158" cy="0"/>
          </a:xfrm>
          <a:prstGeom prst="line">
            <a:avLst/>
          </a:prstGeom>
          <a:ln w="12700"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5" name="Rectangle 184"/>
          <p:cNvSpPr/>
          <p:nvPr/>
        </p:nvSpPr>
        <p:spPr>
          <a:xfrm>
            <a:off x="1764038" y="2647945"/>
            <a:ext cx="858375" cy="246221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E46C0A"/>
                </a:solidFill>
                <a:latin typeface="Times New Roman"/>
                <a:cs typeface="Times New Roman"/>
              </a:rPr>
              <a:t>Analysis</a:t>
            </a:r>
            <a:endParaRPr lang="en-US" sz="1600" b="1" dirty="0">
              <a:solidFill>
                <a:srgbClr val="E46C0A"/>
              </a:solidFill>
              <a:latin typeface="Times New Roman"/>
              <a:cs typeface="Times New Roman"/>
            </a:endParaRPr>
          </a:p>
        </p:txBody>
      </p:sp>
      <p:cxnSp>
        <p:nvCxnSpPr>
          <p:cNvPr id="186" name="Straight Connector 185"/>
          <p:cNvCxnSpPr/>
          <p:nvPr/>
        </p:nvCxnSpPr>
        <p:spPr>
          <a:xfrm>
            <a:off x="3132190" y="2791961"/>
            <a:ext cx="4536154" cy="0"/>
          </a:xfrm>
          <a:prstGeom prst="line">
            <a:avLst/>
          </a:prstGeom>
          <a:ln w="12700"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4857738" y="2647945"/>
            <a:ext cx="829321" cy="246221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>
            <a:spAutoFit/>
          </a:bodyPr>
          <a:lstStyle/>
          <a:p>
            <a:pPr algn="ctr"/>
            <a:r>
              <a:rPr lang="en-US" sz="1600" b="1" dirty="0">
                <a:solidFill>
                  <a:srgbClr val="E46C0A"/>
                </a:solidFill>
                <a:latin typeface="Times New Roman"/>
                <a:cs typeface="Times New Roman"/>
              </a:rPr>
              <a:t>Analysis</a:t>
            </a:r>
            <a:endParaRPr lang="en-US" sz="1600" b="1" dirty="0">
              <a:solidFill>
                <a:srgbClr val="E46C0A"/>
              </a:solidFill>
              <a:latin typeface="Times New Roman"/>
              <a:cs typeface="Times New Roman"/>
            </a:endParaRPr>
          </a:p>
        </p:txBody>
      </p:sp>
      <p:cxnSp>
        <p:nvCxnSpPr>
          <p:cNvPr id="188" name="Straight Connector 187"/>
          <p:cNvCxnSpPr/>
          <p:nvPr/>
        </p:nvCxnSpPr>
        <p:spPr>
          <a:xfrm>
            <a:off x="1331640" y="2420888"/>
            <a:ext cx="1728158" cy="0"/>
          </a:xfrm>
          <a:prstGeom prst="line">
            <a:avLst/>
          </a:prstGeom>
          <a:ln w="12700"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1763688" y="2276872"/>
            <a:ext cx="829321" cy="246221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nalysis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190" name="Straight Connector 189"/>
          <p:cNvCxnSpPr/>
          <p:nvPr/>
        </p:nvCxnSpPr>
        <p:spPr>
          <a:xfrm>
            <a:off x="3131840" y="2420888"/>
            <a:ext cx="4536154" cy="0"/>
          </a:xfrm>
          <a:prstGeom prst="line">
            <a:avLst/>
          </a:prstGeom>
          <a:ln w="12700"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4872867" y="2276872"/>
            <a:ext cx="820905" cy="246221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E46C0A"/>
                </a:solidFill>
                <a:latin typeface="Times New Roman"/>
                <a:cs typeface="Times New Roman"/>
              </a:rPr>
              <a:t>Forecast</a:t>
            </a:r>
            <a:endParaRPr lang="en-US" sz="1600" b="1" dirty="0">
              <a:solidFill>
                <a:srgbClr val="E46C0A"/>
              </a:solidFill>
              <a:latin typeface="Times New Roman"/>
              <a:cs typeface="Times New Roman"/>
            </a:endParaRPr>
          </a:p>
        </p:txBody>
      </p:sp>
      <p:sp>
        <p:nvSpPr>
          <p:cNvPr id="192" name="CasellaDiTesto 99"/>
          <p:cNvSpPr txBox="1"/>
          <p:nvPr/>
        </p:nvSpPr>
        <p:spPr>
          <a:xfrm>
            <a:off x="905997" y="3645024"/>
            <a:ext cx="29916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it-IT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t-IT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lang="it-IT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3" name="Straight Connector 61"/>
          <p:cNvCxnSpPr/>
          <p:nvPr/>
        </p:nvCxnSpPr>
        <p:spPr>
          <a:xfrm rot="5400000">
            <a:off x="827592" y="3501016"/>
            <a:ext cx="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8074773" y="2276872"/>
            <a:ext cx="691233" cy="215444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option1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8074773" y="2636912"/>
            <a:ext cx="691233" cy="215444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option2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8074773" y="2996952"/>
            <a:ext cx="691233" cy="215444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option3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5348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43583</TotalTime>
  <Words>61</Words>
  <Application>Microsoft Macintosh PowerPoint</Application>
  <PresentationFormat>On-screen Show (4:3)</PresentationFormat>
  <Paragraphs>27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di Office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</dc:creator>
  <cp:lastModifiedBy>Francesco Trotta</cp:lastModifiedBy>
  <cp:revision>2841</cp:revision>
  <cp:lastPrinted>2015-01-16T15:29:09Z</cp:lastPrinted>
  <dcterms:created xsi:type="dcterms:W3CDTF">2012-03-01T14:22:32Z</dcterms:created>
  <dcterms:modified xsi:type="dcterms:W3CDTF">2018-10-28T16:29:52Z</dcterms:modified>
</cp:coreProperties>
</file>