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-11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CBD-4434-F842-9E6B-B5431976AEED}" type="datetimeFigureOut">
              <a:rPr lang="en-US" smtClean="0"/>
              <a:t>23/10/18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C528-B5CB-E74B-9D79-077F2629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rmata 2018-10-21 alle 13.0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3" y="588915"/>
            <a:ext cx="6083300" cy="5435600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>
            <a:off x="5571449" y="2128019"/>
            <a:ext cx="241830" cy="2048103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568611" y="4222067"/>
            <a:ext cx="244668" cy="77805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4959244" y="933066"/>
            <a:ext cx="241830" cy="861803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5907261" y="5171747"/>
            <a:ext cx="241830" cy="62517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(Accent Bar) 11"/>
          <p:cNvSpPr/>
          <p:nvPr/>
        </p:nvSpPr>
        <p:spPr>
          <a:xfrm>
            <a:off x="6405223" y="707805"/>
            <a:ext cx="1235599" cy="640747"/>
          </a:xfrm>
          <a:prstGeom prst="accentCallout2">
            <a:avLst>
              <a:gd name="adj1" fmla="val 18750"/>
              <a:gd name="adj2" fmla="val -5249"/>
              <a:gd name="adj3" fmla="val 18750"/>
              <a:gd name="adj4" fmla="val -16667"/>
              <a:gd name="adj5" fmla="val 101428"/>
              <a:gd name="adj6" fmla="val -94776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Dimensions</a:t>
            </a: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ariable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6405223" y="2132820"/>
            <a:ext cx="1235599" cy="640747"/>
          </a:xfrm>
          <a:prstGeom prst="accentCallout2">
            <a:avLst>
              <a:gd name="adj1" fmla="val 38571"/>
              <a:gd name="adj2" fmla="val -5763"/>
              <a:gd name="adj3" fmla="val 39562"/>
              <a:gd name="adj4" fmla="val -18038"/>
              <a:gd name="adj5" fmla="val 160687"/>
              <a:gd name="adj6" fmla="val -46335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 err="1" smtClean="0">
                <a:solidFill>
                  <a:srgbClr val="FF0000"/>
                </a:solidFill>
                <a:latin typeface="Arial"/>
                <a:cs typeface="Arial"/>
              </a:rPr>
              <a:t>Coordiante</a:t>
            </a:r>
            <a:endParaRPr lang="en-US" sz="1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ariable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Line Callout 2 (Accent Bar) 13"/>
          <p:cNvSpPr/>
          <p:nvPr/>
        </p:nvSpPr>
        <p:spPr>
          <a:xfrm>
            <a:off x="6405223" y="5246644"/>
            <a:ext cx="1235599" cy="640747"/>
          </a:xfrm>
          <a:prstGeom prst="accentCallout2">
            <a:avLst>
              <a:gd name="adj1" fmla="val 67310"/>
              <a:gd name="adj2" fmla="val -5763"/>
              <a:gd name="adj3" fmla="val 68352"/>
              <a:gd name="adj4" fmla="val -11396"/>
              <a:gd name="adj5" fmla="val 41815"/>
              <a:gd name="adj6" fmla="val -20019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Global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Line Callout 2 (Accent Bar) 14"/>
          <p:cNvSpPr/>
          <p:nvPr/>
        </p:nvSpPr>
        <p:spPr>
          <a:xfrm>
            <a:off x="6405223" y="4359371"/>
            <a:ext cx="1235599" cy="640747"/>
          </a:xfrm>
          <a:prstGeom prst="accentCallout2">
            <a:avLst>
              <a:gd name="adj1" fmla="val 67310"/>
              <a:gd name="adj2" fmla="val -5763"/>
              <a:gd name="adj3" fmla="val 66319"/>
              <a:gd name="adj4" fmla="val -16667"/>
              <a:gd name="adj5" fmla="val 42297"/>
              <a:gd name="adj6" fmla="val -45333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Line Callout 2 (Accent Bar) 16"/>
          <p:cNvSpPr/>
          <p:nvPr/>
        </p:nvSpPr>
        <p:spPr>
          <a:xfrm>
            <a:off x="6405223" y="3295404"/>
            <a:ext cx="1235599" cy="640747"/>
          </a:xfrm>
          <a:prstGeom prst="accentCallout2">
            <a:avLst>
              <a:gd name="adj1" fmla="val 53080"/>
              <a:gd name="adj2" fmla="val -6290"/>
              <a:gd name="adj3" fmla="val 53106"/>
              <a:gd name="adj4" fmla="val -35116"/>
              <a:gd name="adj5" fmla="val -41534"/>
              <a:gd name="adj6" fmla="val -14810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14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Trotta</dc:creator>
  <cp:lastModifiedBy>Francesco Trotta</cp:lastModifiedBy>
  <cp:revision>3</cp:revision>
  <dcterms:created xsi:type="dcterms:W3CDTF">2018-10-21T11:08:38Z</dcterms:created>
  <dcterms:modified xsi:type="dcterms:W3CDTF">2018-10-23T10:26:14Z</dcterms:modified>
</cp:coreProperties>
</file>