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6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2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C4B5-5959-4043-9BC1-964C557AB195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D181-A0F7-7E40-8B87-3E4F87F1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gis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335313" cy="2540106"/>
          </a:xfrm>
          <a:prstGeom prst="rect">
            <a:avLst/>
          </a:prstGeom>
        </p:spPr>
      </p:pic>
      <p:pic>
        <p:nvPicPr>
          <p:cNvPr id="5" name="Picture 4" descr="qgis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25" y="0"/>
            <a:ext cx="3778474" cy="25401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634" y="706967"/>
            <a:ext cx="220134" cy="160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05768" y="867833"/>
            <a:ext cx="1559757" cy="167227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05768" y="0"/>
            <a:ext cx="1559757" cy="70696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5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Trotta</dc:creator>
  <cp:lastModifiedBy>Francesco Trotta</cp:lastModifiedBy>
  <cp:revision>1</cp:revision>
  <dcterms:created xsi:type="dcterms:W3CDTF">2018-11-12T11:37:25Z</dcterms:created>
  <dcterms:modified xsi:type="dcterms:W3CDTF">2018-11-12T11:44:06Z</dcterms:modified>
</cp:coreProperties>
</file>