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795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2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88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1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7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AC83-1B42-418E-B129-404B6813C01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5C618A-361E-41B5-8C8C-B14AB3A2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0BA9-B1FF-A8C1-C2A6-6B29155BD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Nama : Dimas Hasim Mustofa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Nim</a:t>
            </a:r>
            <a:r>
              <a:rPr lang="en-US" sz="2800" dirty="0">
                <a:solidFill>
                  <a:schemeClr val="tx1"/>
                </a:solidFill>
              </a:rPr>
              <a:t> : 223210038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Web Programming </a:t>
            </a:r>
            <a:r>
              <a:rPr lang="en-US" sz="2800" dirty="0" err="1">
                <a:solidFill>
                  <a:schemeClr val="tx1"/>
                </a:solidFill>
              </a:rPr>
              <a:t>Lanjut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7 April 2023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Pertemuan</a:t>
            </a:r>
            <a:r>
              <a:rPr lang="en-US" sz="2800" dirty="0">
                <a:solidFill>
                  <a:schemeClr val="tx1"/>
                </a:solidFill>
              </a:rPr>
              <a:t> ke-4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767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41066-2EA0-2C0D-5884-108C766F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71" y="813623"/>
            <a:ext cx="9303657" cy="52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A4D4B-224C-1A46-2DBF-48B627EE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29980"/>
            <a:ext cx="9601200" cy="53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1A8C0-271C-3940-E0B2-BC61C7AA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31" y="806292"/>
            <a:ext cx="9329738" cy="52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1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8F2DE-3267-5418-67F1-1A85357A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25" y="822368"/>
            <a:ext cx="9272549" cy="52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6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7EDFC-812E-22F1-0F8D-A3F33768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43" y="862521"/>
            <a:ext cx="9129713" cy="513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8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70DBC-9F19-7668-BA22-6EE73825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43" y="740181"/>
            <a:ext cx="9564914" cy="53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0FCEB-17C6-11D4-D113-1E9F6A6D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27" y="842665"/>
            <a:ext cx="9200346" cy="5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1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AE011-AA99-AD3C-4269-CBFE78A9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4" y="752421"/>
            <a:ext cx="9521371" cy="53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4DC7B-D03B-6D67-17A8-1DA06EB0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27" y="842665"/>
            <a:ext cx="9200346" cy="5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75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20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Nama : Dimas Hasim Mustofa Nim : 223210038 Web Programming Lanjut 7 April 2023 Pertemuan ke-4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Dimas Hasim Mustofa Nim : 223210038 Web Programming Lanjut 7 April 2023 Pertemuan ke-4</dc:title>
  <dc:creator>Dimas Hasim Mustofa</dc:creator>
  <cp:lastModifiedBy>Dimas Hasim Mustofa</cp:lastModifiedBy>
  <cp:revision>2</cp:revision>
  <dcterms:created xsi:type="dcterms:W3CDTF">2023-04-07T07:21:55Z</dcterms:created>
  <dcterms:modified xsi:type="dcterms:W3CDTF">2023-04-07T07:29:03Z</dcterms:modified>
</cp:coreProperties>
</file>