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BEF0-BF75-4C9E-9DD6-9C7B822F69B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4AD5-6792-438F-A98D-C3CF5BBC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6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BEF0-BF75-4C9E-9DD6-9C7B822F69B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4AD5-6792-438F-A98D-C3CF5BBC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2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BEF0-BF75-4C9E-9DD6-9C7B822F69B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4AD5-6792-438F-A98D-C3CF5BBCF88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8023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BEF0-BF75-4C9E-9DD6-9C7B822F69B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4AD5-6792-438F-A98D-C3CF5BBC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67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BEF0-BF75-4C9E-9DD6-9C7B822F69B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4AD5-6792-438F-A98D-C3CF5BBCF88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9381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BEF0-BF75-4C9E-9DD6-9C7B822F69B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4AD5-6792-438F-A98D-C3CF5BBC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1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BEF0-BF75-4C9E-9DD6-9C7B822F69B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4AD5-6792-438F-A98D-C3CF5BBC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4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BEF0-BF75-4C9E-9DD6-9C7B822F69B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4AD5-6792-438F-A98D-C3CF5BBC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1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BEF0-BF75-4C9E-9DD6-9C7B822F69B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4AD5-6792-438F-A98D-C3CF5BBC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9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BEF0-BF75-4C9E-9DD6-9C7B822F69B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4AD5-6792-438F-A98D-C3CF5BBC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1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BEF0-BF75-4C9E-9DD6-9C7B822F69B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4AD5-6792-438F-A98D-C3CF5BBC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5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BEF0-BF75-4C9E-9DD6-9C7B822F69B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4AD5-6792-438F-A98D-C3CF5BBC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0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BEF0-BF75-4C9E-9DD6-9C7B822F69B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4AD5-6792-438F-A98D-C3CF5BBC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6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BEF0-BF75-4C9E-9DD6-9C7B822F69B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4AD5-6792-438F-A98D-C3CF5BBC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0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BEF0-BF75-4C9E-9DD6-9C7B822F69B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4AD5-6792-438F-A98D-C3CF5BBC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7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BEF0-BF75-4C9E-9DD6-9C7B822F69B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4AD5-6792-438F-A98D-C3CF5BBC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4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EBEF0-BF75-4C9E-9DD6-9C7B822F69B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DE4AD5-6792-438F-A98D-C3CF5BBC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1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E64339-23A4-B804-FC1D-D9602CD98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n-US" sz="2800" dirty="0">
                <a:solidFill>
                  <a:schemeClr val="tx1"/>
                </a:solidFill>
              </a:rPr>
              <a:t>Nama : Dimas Hasim Mustofa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 err="1">
                <a:solidFill>
                  <a:schemeClr val="tx1"/>
                </a:solidFill>
              </a:rPr>
              <a:t>Nim</a:t>
            </a:r>
            <a:r>
              <a:rPr lang="en-US" sz="2800" dirty="0">
                <a:solidFill>
                  <a:schemeClr val="tx1"/>
                </a:solidFill>
              </a:rPr>
              <a:t> : 223210038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Web Programming </a:t>
            </a:r>
            <a:r>
              <a:rPr lang="en-US" sz="2800" dirty="0" err="1">
                <a:solidFill>
                  <a:schemeClr val="tx1"/>
                </a:solidFill>
              </a:rPr>
              <a:t>Lanjut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29 </a:t>
            </a:r>
            <a:r>
              <a:rPr lang="en-US" sz="2800" dirty="0" err="1">
                <a:solidFill>
                  <a:schemeClr val="tx1"/>
                </a:solidFill>
              </a:rPr>
              <a:t>Maret</a:t>
            </a:r>
            <a:r>
              <a:rPr lang="en-US" sz="2800" dirty="0">
                <a:solidFill>
                  <a:schemeClr val="tx1"/>
                </a:solidFill>
              </a:rPr>
              <a:t> 2023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 err="1">
                <a:solidFill>
                  <a:schemeClr val="tx1"/>
                </a:solidFill>
              </a:rPr>
              <a:t>Pertemuan</a:t>
            </a:r>
            <a:r>
              <a:rPr lang="en-US" sz="2800" dirty="0">
                <a:solidFill>
                  <a:schemeClr val="tx1"/>
                </a:solidFill>
              </a:rPr>
              <a:t> ke-3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1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F39CE8-2BCC-13C2-322F-CDE109AD3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668" y="653668"/>
            <a:ext cx="9872663" cy="555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7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6779EE-1D77-2D53-3EB0-77C3453B8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633587"/>
            <a:ext cx="9944100" cy="559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B6FCCC-D764-37CF-E0E9-6116EFA3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93" y="573340"/>
            <a:ext cx="10158413" cy="571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7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FC90AA-0370-F784-404C-7B65EC7F0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18" y="750062"/>
            <a:ext cx="9529763" cy="535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6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675E8F-F7CC-EE6E-B1FC-0F7D90909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231" y="613504"/>
            <a:ext cx="10015538" cy="56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1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74F07B-EEB7-780B-319B-E52C7721B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593423"/>
            <a:ext cx="10086975" cy="56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234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20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Nama : Dimas Hasim Mustofa Nim : 223210038 Web Programming Lanjut 29 Maret 2023 Pertemuan ke-3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 : Dimas Hasim Mustofa Nim : 223210038 Web Programming Lanjut 28 Maret 2023 Pertemuan ke-2</dc:title>
  <dc:creator>Dimas Hasim Mustofa</dc:creator>
  <cp:lastModifiedBy>Dimas Hasim Mustofa</cp:lastModifiedBy>
  <cp:revision>2</cp:revision>
  <dcterms:created xsi:type="dcterms:W3CDTF">2023-03-28T14:03:32Z</dcterms:created>
  <dcterms:modified xsi:type="dcterms:W3CDTF">2023-03-29T07:32:01Z</dcterms:modified>
</cp:coreProperties>
</file>