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023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67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38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1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1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5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6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7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BEF0-BF75-4C9E-9DD6-9C7B822F69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DE4AD5-6792-438F-A98D-C3CF5BBC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1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64339-23A4-B804-FC1D-D9602CD98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Nama : Dimas Hasim Mustofa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Nim</a:t>
            </a:r>
            <a:r>
              <a:rPr lang="en-US" sz="2800" dirty="0">
                <a:solidFill>
                  <a:schemeClr val="tx1"/>
                </a:solidFill>
              </a:rPr>
              <a:t> : 223210038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Web Programming </a:t>
            </a:r>
            <a:r>
              <a:rPr lang="en-US" sz="2800" dirty="0" err="1">
                <a:solidFill>
                  <a:schemeClr val="tx1"/>
                </a:solidFill>
              </a:rPr>
              <a:t>Lanjut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28 </a:t>
            </a:r>
            <a:r>
              <a:rPr lang="en-US" sz="2800" dirty="0" err="1">
                <a:solidFill>
                  <a:schemeClr val="tx1"/>
                </a:solidFill>
              </a:rPr>
              <a:t>Maret</a:t>
            </a:r>
            <a:r>
              <a:rPr lang="en-US" sz="2800" dirty="0">
                <a:solidFill>
                  <a:schemeClr val="tx1"/>
                </a:solidFill>
              </a:rPr>
              <a:t> 2023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Pertemuan</a:t>
            </a:r>
            <a:r>
              <a:rPr lang="en-US" sz="2800" dirty="0">
                <a:solidFill>
                  <a:schemeClr val="tx1"/>
                </a:solidFill>
              </a:rPr>
              <a:t> ke-2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723A3E-DE3B-6014-9240-FE72B82D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81" y="709898"/>
            <a:ext cx="9672638" cy="54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7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6BFFD-0CE6-2FD6-8DBE-0F82139A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10" y="749832"/>
            <a:ext cx="9530580" cy="53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3F174B-4231-9543-6850-173F447D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31" y="870554"/>
            <a:ext cx="9101138" cy="51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3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0B70B-4755-5B1D-3FC5-2C5021E5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31" y="806292"/>
            <a:ext cx="9329738" cy="52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3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20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Nama : Dimas Hasim Mustofa Nim : 223210038 Web Programming Lanjut 28 Maret 2023 Pertemuan ke-2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: Dimas Hasim Mustofa Nim : 223210038 Web Programming Lanjut 28 Maret 2023 Pertemuan ke-2</dc:title>
  <dc:creator>Dimas Hasim Mustofa</dc:creator>
  <cp:lastModifiedBy>Dimas Hasim Mustofa</cp:lastModifiedBy>
  <cp:revision>1</cp:revision>
  <dcterms:created xsi:type="dcterms:W3CDTF">2023-03-28T14:03:32Z</dcterms:created>
  <dcterms:modified xsi:type="dcterms:W3CDTF">2023-03-28T14:11:39Z</dcterms:modified>
</cp:coreProperties>
</file>