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TitleHD.png"/>
          <p:cNvPicPr/>
          <p:nvPr/>
        </p:nvPicPr>
        <p:blipFill>
          <a:blip r:embed="rId15"/>
          <a:stretch/>
        </p:blipFill>
        <p:spPr>
          <a:xfrm>
            <a:off x="0" y="0"/>
            <a:ext cx="9138240" cy="5139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5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8.png"/><Relationship Id="rId4" Type="http://schemas.openxmlformats.org/officeDocument/2006/relationships/image" Target="../media/image6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70040" y="185760"/>
            <a:ext cx="7235640" cy="7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4400" b="0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Text Recognition using ML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477160" y="749520"/>
            <a:ext cx="7914960" cy="54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2400" b="0" strike="noStrike" cap="all" spc="-1">
                <a:solidFill>
                  <a:srgbClr val="FFFFFF"/>
                </a:solidFill>
                <a:latin typeface="Calibri"/>
                <a:ea typeface="DejaVu Sans"/>
              </a:rPr>
              <a:t>Objective: To easify the digitization process.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770040" y="1945800"/>
            <a:ext cx="7841520" cy="15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College Name:                     N. B.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Navale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Sinhgad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College of Engineering Solapur.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Department :                        Computer Science and Engineering.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Guide:                                  Prof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Maindargi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L C.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Group members :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80" name="Table 4"/>
          <p:cNvGraphicFramePr/>
          <p:nvPr>
            <p:extLst>
              <p:ext uri="{D42A27DB-BD31-4B8C-83A1-F6EECF244321}">
                <p14:modId xmlns:p14="http://schemas.microsoft.com/office/powerpoint/2010/main" val="4283202991"/>
              </p:ext>
            </p:extLst>
          </p:nvPr>
        </p:nvGraphicFramePr>
        <p:xfrm>
          <a:off x="2784453" y="3320716"/>
          <a:ext cx="4475745" cy="1572125"/>
        </p:xfrm>
        <a:graphic>
          <a:graphicData uri="http://schemas.openxmlformats.org/drawingml/2006/table">
            <a:tbl>
              <a:tblPr/>
              <a:tblGrid>
                <a:gridCol w="543314"/>
                <a:gridCol w="2712442"/>
                <a:gridCol w="1219989"/>
              </a:tblGrid>
              <a:tr h="31442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    </a:t>
                      </a: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Mr</a:t>
                      </a:r>
                      <a:r>
                        <a:rPr lang="en-US" sz="14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. 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Prathmesh Yakkaldevi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Roll no. 55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Mr.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Akshay</a:t>
                      </a:r>
                      <a:r>
                        <a:rPr lang="en-US" sz="14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Manekari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Roll no. 56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Mr.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Saitarun Patel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Roll no. 57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Mr.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Shahrukh Shaikh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Roll no. 58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Mr.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Shrikant Gullapalli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Roll no. 59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96080" y="410040"/>
            <a:ext cx="2298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1143000" y="-90000"/>
            <a:ext cx="662760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METHODOLOGY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29320" y="572040"/>
            <a:ext cx="5483880" cy="422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GRAPHICAL USER INTERFACE : Cascading Menus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360" y="617040"/>
            <a:ext cx="9141840" cy="463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96080" y="410040"/>
            <a:ext cx="2298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1143000" y="-90000"/>
            <a:ext cx="662760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METHODOLOGY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29320" y="572040"/>
            <a:ext cx="7541280" cy="422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GRAPHICAL USER INTERFACE : Directory Surfing and User Prompts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233280" y="1143000"/>
            <a:ext cx="4565520" cy="377244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121"/>
          <p:cNvPicPr/>
          <p:nvPr/>
        </p:nvPicPr>
        <p:blipFill>
          <a:blip r:embed="rId3"/>
          <a:stretch/>
        </p:blipFill>
        <p:spPr>
          <a:xfrm>
            <a:off x="5103000" y="1143000"/>
            <a:ext cx="3810600" cy="164376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122"/>
          <p:cNvPicPr/>
          <p:nvPr/>
        </p:nvPicPr>
        <p:blipFill>
          <a:blip r:embed="rId4"/>
          <a:stretch/>
        </p:blipFill>
        <p:spPr>
          <a:xfrm>
            <a:off x="5566680" y="2976840"/>
            <a:ext cx="3118320" cy="205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96080" y="410040"/>
            <a:ext cx="2298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137880"/>
            <a:ext cx="91414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METHODOLOGY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1106280"/>
            <a:ext cx="3883680" cy="422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CROPPING IMAGES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&gt; Why Cropping is needed 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&gt; Libraries Used : Tkinter, OpenCV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&gt; How to Crop Image 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&gt; Conclusion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96080" y="410040"/>
            <a:ext cx="2298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137880"/>
            <a:ext cx="91414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METHODOLOGY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28600" y="914400"/>
            <a:ext cx="8227800" cy="422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CONVERTING IMAGE TO BLACK AND WHITE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&gt;  The process of predicting characters from the images becomes a lot eariser if the              images are in black and white instead of colour.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&gt;  Images according to our project can be of three types : low light, normal light, bright       light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&gt;  For low_light images = Push alpha values to higher end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&gt;  For bright_light  images = Push alpha values to lower end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96080" y="410040"/>
            <a:ext cx="2298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137880"/>
            <a:ext cx="91414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METHODOLOGY 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32" name="Picture 131"/>
          <p:cNvPicPr/>
          <p:nvPr/>
        </p:nvPicPr>
        <p:blipFill>
          <a:blip r:embed="rId2"/>
          <a:stretch/>
        </p:blipFill>
        <p:spPr>
          <a:xfrm>
            <a:off x="173160" y="1769400"/>
            <a:ext cx="4169160" cy="18871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32"/>
          <p:cNvPicPr/>
          <p:nvPr/>
        </p:nvPicPr>
        <p:blipFill>
          <a:blip r:embed="rId3"/>
          <a:stretch/>
        </p:blipFill>
        <p:spPr>
          <a:xfrm>
            <a:off x="5029200" y="4091760"/>
            <a:ext cx="3885120" cy="24552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133"/>
          <p:cNvPicPr/>
          <p:nvPr/>
        </p:nvPicPr>
        <p:blipFill>
          <a:blip r:embed="rId4"/>
          <a:stretch/>
        </p:blipFill>
        <p:spPr>
          <a:xfrm>
            <a:off x="5043960" y="4497480"/>
            <a:ext cx="3885120" cy="14220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/>
          <p:cNvPicPr/>
          <p:nvPr/>
        </p:nvPicPr>
        <p:blipFill>
          <a:blip r:embed="rId5"/>
          <a:stretch/>
        </p:blipFill>
        <p:spPr>
          <a:xfrm>
            <a:off x="5043960" y="3805920"/>
            <a:ext cx="3885120" cy="14796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35"/>
          <p:cNvPicPr/>
          <p:nvPr/>
        </p:nvPicPr>
        <p:blipFill>
          <a:blip r:embed="rId6"/>
          <a:stretch/>
        </p:blipFill>
        <p:spPr>
          <a:xfrm>
            <a:off x="5036400" y="1365840"/>
            <a:ext cx="3884760" cy="2455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136"/>
          <p:cNvPicPr/>
          <p:nvPr/>
        </p:nvPicPr>
        <p:blipFill>
          <a:blip r:embed="rId4"/>
          <a:stretch/>
        </p:blipFill>
        <p:spPr>
          <a:xfrm>
            <a:off x="5044320" y="3125880"/>
            <a:ext cx="3884760" cy="14220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137"/>
          <p:cNvPicPr/>
          <p:nvPr/>
        </p:nvPicPr>
        <p:blipFill>
          <a:blip r:embed="rId7"/>
          <a:stretch/>
        </p:blipFill>
        <p:spPr>
          <a:xfrm>
            <a:off x="5043960" y="2049120"/>
            <a:ext cx="3885120" cy="24552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138"/>
          <p:cNvPicPr/>
          <p:nvPr/>
        </p:nvPicPr>
        <p:blipFill>
          <a:blip r:embed="rId4"/>
          <a:stretch/>
        </p:blipFill>
        <p:spPr>
          <a:xfrm>
            <a:off x="5043960" y="1068480"/>
            <a:ext cx="3885120" cy="14220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139"/>
          <p:cNvPicPr/>
          <p:nvPr/>
        </p:nvPicPr>
        <p:blipFill>
          <a:blip r:embed="rId8"/>
          <a:stretch/>
        </p:blipFill>
        <p:spPr>
          <a:xfrm>
            <a:off x="5043960" y="2749680"/>
            <a:ext cx="3885120" cy="24552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140"/>
          <p:cNvPicPr/>
          <p:nvPr/>
        </p:nvPicPr>
        <p:blipFill>
          <a:blip r:embed="rId4"/>
          <a:stretch/>
        </p:blipFill>
        <p:spPr>
          <a:xfrm>
            <a:off x="5044320" y="1754280"/>
            <a:ext cx="3884760" cy="14220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141"/>
          <p:cNvPicPr/>
          <p:nvPr/>
        </p:nvPicPr>
        <p:blipFill>
          <a:blip r:embed="rId9"/>
          <a:stretch/>
        </p:blipFill>
        <p:spPr>
          <a:xfrm>
            <a:off x="5051520" y="3450240"/>
            <a:ext cx="3885120" cy="24552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142"/>
          <p:cNvPicPr/>
          <p:nvPr/>
        </p:nvPicPr>
        <p:blipFill>
          <a:blip r:embed="rId4"/>
          <a:stretch/>
        </p:blipFill>
        <p:spPr>
          <a:xfrm>
            <a:off x="5044320" y="2440080"/>
            <a:ext cx="3884760" cy="142200"/>
          </a:xfrm>
          <a:prstGeom prst="rect">
            <a:avLst/>
          </a:prstGeom>
          <a:ln w="0"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4410000" y="2367360"/>
            <a:ext cx="456120" cy="456120"/>
          </a:xfrm>
          <a:custGeom>
            <a:avLst/>
            <a:gdLst/>
            <a:ahLst/>
            <a:cxnLst/>
            <a:rect l="l" t="t" r="r" b="b"/>
            <a:pathLst>
              <a:path w="1272" h="1272">
                <a:moveTo>
                  <a:pt x="0" y="317"/>
                </a:moveTo>
                <a:lnTo>
                  <a:pt x="953" y="317"/>
                </a:lnTo>
                <a:lnTo>
                  <a:pt x="953" y="0"/>
                </a:lnTo>
                <a:lnTo>
                  <a:pt x="1271" y="635"/>
                </a:lnTo>
                <a:lnTo>
                  <a:pt x="953" y="1271"/>
                </a:lnTo>
                <a:lnTo>
                  <a:pt x="953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228600" y="914400"/>
            <a:ext cx="36565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SEPARATING CHARACTERS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196080" y="410040"/>
            <a:ext cx="2298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0" y="137880"/>
            <a:ext cx="91414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METHODOLOGY 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228600" y="1914120"/>
            <a:ext cx="3885120" cy="14220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148"/>
          <p:cNvPicPr/>
          <p:nvPr/>
        </p:nvPicPr>
        <p:blipFill>
          <a:blip r:embed="rId3"/>
          <a:stretch/>
        </p:blipFill>
        <p:spPr>
          <a:xfrm>
            <a:off x="228600" y="2743200"/>
            <a:ext cx="3885120" cy="24552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228600" y="2514600"/>
            <a:ext cx="3885120" cy="14220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150"/>
          <p:cNvPicPr/>
          <p:nvPr/>
        </p:nvPicPr>
        <p:blipFill>
          <a:blip r:embed="rId4"/>
          <a:stretch/>
        </p:blipFill>
        <p:spPr>
          <a:xfrm>
            <a:off x="228600" y="3307680"/>
            <a:ext cx="3884760" cy="24552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228600" y="4200120"/>
            <a:ext cx="3885120" cy="14220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152"/>
          <p:cNvPicPr/>
          <p:nvPr/>
        </p:nvPicPr>
        <p:blipFill>
          <a:blip r:embed="rId5"/>
          <a:stretch/>
        </p:blipFill>
        <p:spPr>
          <a:xfrm>
            <a:off x="228600" y="3886200"/>
            <a:ext cx="3884760" cy="24552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153"/>
          <p:cNvPicPr/>
          <p:nvPr/>
        </p:nvPicPr>
        <p:blipFill>
          <a:blip r:embed="rId2"/>
          <a:stretch/>
        </p:blipFill>
        <p:spPr>
          <a:xfrm>
            <a:off x="228600" y="3657600"/>
            <a:ext cx="3884760" cy="14220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154"/>
          <p:cNvPicPr/>
          <p:nvPr/>
        </p:nvPicPr>
        <p:blipFill>
          <a:blip r:embed="rId6"/>
          <a:stretch/>
        </p:blipFill>
        <p:spPr>
          <a:xfrm>
            <a:off x="228600" y="1371600"/>
            <a:ext cx="3885120" cy="14796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155"/>
          <p:cNvPicPr/>
          <p:nvPr/>
        </p:nvPicPr>
        <p:blipFill>
          <a:blip r:embed="rId7"/>
          <a:stretch/>
        </p:blipFill>
        <p:spPr>
          <a:xfrm>
            <a:off x="228600" y="1600200"/>
            <a:ext cx="3885120" cy="24552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228600" y="3057120"/>
            <a:ext cx="3884760" cy="1422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157"/>
          <p:cNvPicPr/>
          <p:nvPr/>
        </p:nvPicPr>
        <p:blipFill>
          <a:blip r:embed="rId8"/>
          <a:stretch/>
        </p:blipFill>
        <p:spPr>
          <a:xfrm>
            <a:off x="228600" y="2127600"/>
            <a:ext cx="3884760" cy="24552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158"/>
          <p:cNvPicPr/>
          <p:nvPr/>
        </p:nvPicPr>
        <p:blipFill>
          <a:blip r:embed="rId5"/>
          <a:stretch/>
        </p:blipFill>
        <p:spPr>
          <a:xfrm>
            <a:off x="5029200" y="3639600"/>
            <a:ext cx="3884760" cy="24552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159"/>
          <p:cNvPicPr/>
          <p:nvPr/>
        </p:nvPicPr>
        <p:blipFill>
          <a:blip r:embed="rId7"/>
          <a:stretch/>
        </p:blipFill>
        <p:spPr>
          <a:xfrm>
            <a:off x="5029560" y="1828800"/>
            <a:ext cx="3884760" cy="24552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160"/>
          <p:cNvPicPr/>
          <p:nvPr/>
        </p:nvPicPr>
        <p:blipFill>
          <a:blip r:embed="rId8"/>
          <a:stretch/>
        </p:blipFill>
        <p:spPr>
          <a:xfrm>
            <a:off x="5029200" y="2268000"/>
            <a:ext cx="3885120" cy="24552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161"/>
          <p:cNvPicPr/>
          <p:nvPr/>
        </p:nvPicPr>
        <p:blipFill>
          <a:blip r:embed="rId3"/>
          <a:stretch/>
        </p:blipFill>
        <p:spPr>
          <a:xfrm>
            <a:off x="5029200" y="2725200"/>
            <a:ext cx="3885120" cy="24552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162"/>
          <p:cNvPicPr/>
          <p:nvPr/>
        </p:nvPicPr>
        <p:blipFill>
          <a:blip r:embed="rId4"/>
          <a:stretch/>
        </p:blipFill>
        <p:spPr>
          <a:xfrm>
            <a:off x="5029200" y="3182400"/>
            <a:ext cx="3884760" cy="245520"/>
          </a:xfrm>
          <a:prstGeom prst="rect">
            <a:avLst/>
          </a:prstGeom>
          <a:ln w="0"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221040" y="803520"/>
            <a:ext cx="36565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SEPARATING CHARACTERS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4343400" y="251460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1272" h="1272">
                <a:moveTo>
                  <a:pt x="0" y="317"/>
                </a:moveTo>
                <a:lnTo>
                  <a:pt x="953" y="317"/>
                </a:lnTo>
                <a:lnTo>
                  <a:pt x="953" y="0"/>
                </a:lnTo>
                <a:lnTo>
                  <a:pt x="1271" y="635"/>
                </a:lnTo>
                <a:lnTo>
                  <a:pt x="953" y="1271"/>
                </a:lnTo>
                <a:lnTo>
                  <a:pt x="953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96080" y="410040"/>
            <a:ext cx="2298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0" y="137880"/>
            <a:ext cx="91414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METHODOLOGY 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685800" y="2971800"/>
            <a:ext cx="882360" cy="32616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168"/>
          <p:cNvPicPr/>
          <p:nvPr/>
        </p:nvPicPr>
        <p:blipFill>
          <a:blip r:embed="rId3"/>
          <a:stretch/>
        </p:blipFill>
        <p:spPr>
          <a:xfrm>
            <a:off x="1828800" y="2971800"/>
            <a:ext cx="90000" cy="32616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169"/>
          <p:cNvPicPr/>
          <p:nvPr/>
        </p:nvPicPr>
        <p:blipFill>
          <a:blip r:embed="rId4"/>
          <a:stretch/>
        </p:blipFill>
        <p:spPr>
          <a:xfrm>
            <a:off x="2156760" y="2971800"/>
            <a:ext cx="585360" cy="32616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170"/>
          <p:cNvPicPr/>
          <p:nvPr/>
        </p:nvPicPr>
        <p:blipFill>
          <a:blip r:embed="rId5"/>
          <a:stretch/>
        </p:blipFill>
        <p:spPr>
          <a:xfrm>
            <a:off x="2971800" y="2971800"/>
            <a:ext cx="1019520" cy="326160"/>
          </a:xfrm>
          <a:prstGeom prst="rect">
            <a:avLst/>
          </a:prstGeom>
          <a:ln w="0">
            <a:noFill/>
          </a:ln>
        </p:spPr>
      </p:pic>
      <p:pic>
        <p:nvPicPr>
          <p:cNvPr id="172" name="Picture 171"/>
          <p:cNvPicPr/>
          <p:nvPr/>
        </p:nvPicPr>
        <p:blipFill>
          <a:blip r:embed="rId6"/>
          <a:stretch/>
        </p:blipFill>
        <p:spPr>
          <a:xfrm>
            <a:off x="4244760" y="2971800"/>
            <a:ext cx="1240560" cy="3261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172"/>
          <p:cNvPicPr/>
          <p:nvPr/>
        </p:nvPicPr>
        <p:blipFill>
          <a:blip r:embed="rId7"/>
          <a:stretch/>
        </p:blipFill>
        <p:spPr>
          <a:xfrm>
            <a:off x="5715000" y="2971800"/>
            <a:ext cx="280440" cy="32616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173"/>
          <p:cNvPicPr/>
          <p:nvPr/>
        </p:nvPicPr>
        <p:blipFill>
          <a:blip r:embed="rId8"/>
          <a:stretch/>
        </p:blipFill>
        <p:spPr>
          <a:xfrm>
            <a:off x="6172200" y="2971800"/>
            <a:ext cx="478800" cy="32616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174"/>
          <p:cNvPicPr/>
          <p:nvPr/>
        </p:nvPicPr>
        <p:blipFill>
          <a:blip r:embed="rId9"/>
          <a:stretch/>
        </p:blipFill>
        <p:spPr>
          <a:xfrm>
            <a:off x="6858360" y="2971800"/>
            <a:ext cx="1141560" cy="32616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175"/>
          <p:cNvPicPr/>
          <p:nvPr/>
        </p:nvPicPr>
        <p:blipFill>
          <a:blip r:embed="rId10"/>
          <a:stretch/>
        </p:blipFill>
        <p:spPr>
          <a:xfrm>
            <a:off x="685800" y="3657600"/>
            <a:ext cx="775800" cy="32616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176"/>
          <p:cNvPicPr/>
          <p:nvPr/>
        </p:nvPicPr>
        <p:blipFill>
          <a:blip r:embed="rId11"/>
          <a:stretch/>
        </p:blipFill>
        <p:spPr>
          <a:xfrm>
            <a:off x="1631160" y="3657600"/>
            <a:ext cx="196560" cy="326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177"/>
          <p:cNvPicPr/>
          <p:nvPr/>
        </p:nvPicPr>
        <p:blipFill>
          <a:blip r:embed="rId12"/>
          <a:stretch/>
        </p:blipFill>
        <p:spPr>
          <a:xfrm>
            <a:off x="2057400" y="3657600"/>
            <a:ext cx="1118880" cy="32616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178"/>
          <p:cNvPicPr/>
          <p:nvPr/>
        </p:nvPicPr>
        <p:blipFill>
          <a:blip r:embed="rId13"/>
          <a:stretch/>
        </p:blipFill>
        <p:spPr>
          <a:xfrm>
            <a:off x="3429000" y="3657600"/>
            <a:ext cx="661680" cy="32616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179"/>
          <p:cNvPicPr/>
          <p:nvPr/>
        </p:nvPicPr>
        <p:blipFill>
          <a:blip r:embed="rId14"/>
          <a:srcRect r="14999"/>
          <a:stretch/>
        </p:blipFill>
        <p:spPr>
          <a:xfrm>
            <a:off x="685800" y="1600200"/>
            <a:ext cx="7770960" cy="280080"/>
          </a:xfrm>
          <a:prstGeom prst="rect">
            <a:avLst/>
          </a:prstGeom>
          <a:ln w="0"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4114800" y="2057400"/>
            <a:ext cx="684720" cy="684720"/>
          </a:xfrm>
          <a:custGeom>
            <a:avLst/>
            <a:gdLst/>
            <a:ahLst/>
            <a:cxnLst/>
            <a:rect l="l" t="t" r="r" b="b"/>
            <a:pathLst>
              <a:path w="1907" h="1907">
                <a:moveTo>
                  <a:pt x="476" y="0"/>
                </a:moveTo>
                <a:lnTo>
                  <a:pt x="476" y="1429"/>
                </a:lnTo>
                <a:lnTo>
                  <a:pt x="0" y="1429"/>
                </a:lnTo>
                <a:lnTo>
                  <a:pt x="953" y="1906"/>
                </a:lnTo>
                <a:lnTo>
                  <a:pt x="1906" y="1429"/>
                </a:lnTo>
                <a:lnTo>
                  <a:pt x="1429" y="1429"/>
                </a:lnTo>
                <a:lnTo>
                  <a:pt x="1429" y="0"/>
                </a:lnTo>
                <a:lnTo>
                  <a:pt x="47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228600" y="914400"/>
            <a:ext cx="36565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SEPARATING CHARACTERS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196080" y="410040"/>
            <a:ext cx="2298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137880"/>
            <a:ext cx="91414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METHODOLOGY 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3429000" y="1684080"/>
            <a:ext cx="173880" cy="18144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185"/>
          <p:cNvPicPr/>
          <p:nvPr/>
        </p:nvPicPr>
        <p:blipFill>
          <a:blip r:embed="rId3"/>
          <a:stretch/>
        </p:blipFill>
        <p:spPr>
          <a:xfrm>
            <a:off x="259560" y="1600200"/>
            <a:ext cx="882360" cy="3261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186"/>
          <p:cNvPicPr/>
          <p:nvPr/>
        </p:nvPicPr>
        <p:blipFill>
          <a:blip r:embed="rId4"/>
          <a:stretch/>
        </p:blipFill>
        <p:spPr>
          <a:xfrm>
            <a:off x="2286000" y="1615320"/>
            <a:ext cx="311040" cy="25020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187"/>
          <p:cNvPicPr/>
          <p:nvPr/>
        </p:nvPicPr>
        <p:blipFill>
          <a:blip r:embed="rId5"/>
          <a:stretch/>
        </p:blipFill>
        <p:spPr>
          <a:xfrm>
            <a:off x="2743200" y="1600200"/>
            <a:ext cx="173880" cy="265320"/>
          </a:xfrm>
          <a:prstGeom prst="rect">
            <a:avLst/>
          </a:prstGeom>
          <a:ln w="0">
            <a:noFill/>
          </a:ln>
        </p:spPr>
      </p:pic>
      <p:pic>
        <p:nvPicPr>
          <p:cNvPr id="189" name="Picture 188"/>
          <p:cNvPicPr/>
          <p:nvPr/>
        </p:nvPicPr>
        <p:blipFill>
          <a:blip r:embed="rId6"/>
          <a:stretch/>
        </p:blipFill>
        <p:spPr>
          <a:xfrm>
            <a:off x="3063600" y="1691640"/>
            <a:ext cx="135720" cy="17388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189"/>
          <p:cNvPicPr/>
          <p:nvPr/>
        </p:nvPicPr>
        <p:blipFill>
          <a:blip r:embed="rId7"/>
          <a:stretch/>
        </p:blipFill>
        <p:spPr>
          <a:xfrm>
            <a:off x="3679200" y="2712600"/>
            <a:ext cx="973800" cy="97380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190"/>
          <p:cNvPicPr/>
          <p:nvPr/>
        </p:nvPicPr>
        <p:blipFill>
          <a:blip r:embed="rId4"/>
          <a:stretch/>
        </p:blipFill>
        <p:spPr>
          <a:xfrm>
            <a:off x="228600" y="3178440"/>
            <a:ext cx="311040" cy="25020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191"/>
          <p:cNvPicPr/>
          <p:nvPr/>
        </p:nvPicPr>
        <p:blipFill>
          <a:blip r:embed="rId8"/>
          <a:stretch/>
        </p:blipFill>
        <p:spPr>
          <a:xfrm>
            <a:off x="1569600" y="2745360"/>
            <a:ext cx="973800" cy="97380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192"/>
          <p:cNvPicPr/>
          <p:nvPr/>
        </p:nvPicPr>
        <p:blipFill>
          <a:blip r:embed="rId9"/>
          <a:stretch/>
        </p:blipFill>
        <p:spPr>
          <a:xfrm>
            <a:off x="7483320" y="3429000"/>
            <a:ext cx="973800" cy="97380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193"/>
          <p:cNvPicPr/>
          <p:nvPr/>
        </p:nvPicPr>
        <p:blipFill>
          <a:blip r:embed="rId10"/>
          <a:stretch/>
        </p:blipFill>
        <p:spPr>
          <a:xfrm>
            <a:off x="6568920" y="1143000"/>
            <a:ext cx="973800" cy="973800"/>
          </a:xfrm>
          <a:prstGeom prst="rect">
            <a:avLst/>
          </a:prstGeom>
          <a:ln w="0">
            <a:noFill/>
          </a:ln>
        </p:spPr>
      </p:pic>
      <p:pic>
        <p:nvPicPr>
          <p:cNvPr id="195" name="Picture 194"/>
          <p:cNvPicPr/>
          <p:nvPr/>
        </p:nvPicPr>
        <p:blipFill>
          <a:blip r:embed="rId11"/>
          <a:stretch/>
        </p:blipFill>
        <p:spPr>
          <a:xfrm>
            <a:off x="5486400" y="3429000"/>
            <a:ext cx="973800" cy="973800"/>
          </a:xfrm>
          <a:prstGeom prst="rect">
            <a:avLst/>
          </a:prstGeom>
          <a:ln w="0">
            <a:noFill/>
          </a:ln>
        </p:spPr>
      </p:pic>
      <p:sp>
        <p:nvSpPr>
          <p:cNvPr id="196" name="Line 3"/>
          <p:cNvSpPr/>
          <p:nvPr/>
        </p:nvSpPr>
        <p:spPr>
          <a:xfrm>
            <a:off x="4800600" y="914400"/>
            <a:ext cx="0" cy="411480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4"/>
          <p:cNvSpPr/>
          <p:nvPr/>
        </p:nvSpPr>
        <p:spPr>
          <a:xfrm>
            <a:off x="1371600" y="1644480"/>
            <a:ext cx="684720" cy="227520"/>
          </a:xfrm>
          <a:custGeom>
            <a:avLst/>
            <a:gdLst/>
            <a:ahLst/>
            <a:cxnLst/>
            <a:rect l="l" t="t" r="r" b="b"/>
            <a:pathLst>
              <a:path w="1907" h="637">
                <a:moveTo>
                  <a:pt x="0" y="159"/>
                </a:moveTo>
                <a:lnTo>
                  <a:pt x="1429" y="159"/>
                </a:lnTo>
                <a:lnTo>
                  <a:pt x="1429" y="0"/>
                </a:lnTo>
                <a:lnTo>
                  <a:pt x="1906" y="318"/>
                </a:lnTo>
                <a:lnTo>
                  <a:pt x="1429" y="636"/>
                </a:lnTo>
                <a:lnTo>
                  <a:pt x="1429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5"/>
          <p:cNvSpPr/>
          <p:nvPr/>
        </p:nvSpPr>
        <p:spPr>
          <a:xfrm>
            <a:off x="685800" y="3200400"/>
            <a:ext cx="684720" cy="227520"/>
          </a:xfrm>
          <a:custGeom>
            <a:avLst/>
            <a:gdLst/>
            <a:ahLst/>
            <a:cxnLst/>
            <a:rect l="l" t="t" r="r" b="b"/>
            <a:pathLst>
              <a:path w="1907" h="637">
                <a:moveTo>
                  <a:pt x="0" y="159"/>
                </a:moveTo>
                <a:lnTo>
                  <a:pt x="1429" y="159"/>
                </a:lnTo>
                <a:lnTo>
                  <a:pt x="1429" y="0"/>
                </a:lnTo>
                <a:lnTo>
                  <a:pt x="1906" y="318"/>
                </a:lnTo>
                <a:lnTo>
                  <a:pt x="1429" y="636"/>
                </a:lnTo>
                <a:lnTo>
                  <a:pt x="1429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6"/>
          <p:cNvSpPr/>
          <p:nvPr/>
        </p:nvSpPr>
        <p:spPr>
          <a:xfrm>
            <a:off x="6858000" y="2514600"/>
            <a:ext cx="456120" cy="684720"/>
          </a:xfrm>
          <a:custGeom>
            <a:avLst/>
            <a:gdLst/>
            <a:ahLst/>
            <a:cxnLst/>
            <a:rect l="l" t="t" r="r" b="b"/>
            <a:pathLst>
              <a:path w="1272" h="1907">
                <a:moveTo>
                  <a:pt x="317" y="0"/>
                </a:moveTo>
                <a:lnTo>
                  <a:pt x="317" y="1429"/>
                </a:lnTo>
                <a:lnTo>
                  <a:pt x="0" y="1429"/>
                </a:lnTo>
                <a:lnTo>
                  <a:pt x="635" y="1906"/>
                </a:lnTo>
                <a:lnTo>
                  <a:pt x="1271" y="1429"/>
                </a:lnTo>
                <a:lnTo>
                  <a:pt x="953" y="1429"/>
                </a:lnTo>
                <a:lnTo>
                  <a:pt x="953" y="0"/>
                </a:lnTo>
                <a:lnTo>
                  <a:pt x="31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7"/>
          <p:cNvSpPr/>
          <p:nvPr/>
        </p:nvSpPr>
        <p:spPr>
          <a:xfrm>
            <a:off x="171360" y="914400"/>
            <a:ext cx="325656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SEPARATING CHARACTERS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2743200" y="3200400"/>
            <a:ext cx="685440" cy="227520"/>
          </a:xfrm>
          <a:custGeom>
            <a:avLst/>
            <a:gdLst/>
            <a:ahLst/>
            <a:cxnLst/>
            <a:rect l="l" t="t" r="r" b="b"/>
            <a:pathLst>
              <a:path w="1907" h="637">
                <a:moveTo>
                  <a:pt x="0" y="159"/>
                </a:moveTo>
                <a:lnTo>
                  <a:pt x="1429" y="159"/>
                </a:lnTo>
                <a:lnTo>
                  <a:pt x="1429" y="0"/>
                </a:lnTo>
                <a:lnTo>
                  <a:pt x="1906" y="318"/>
                </a:lnTo>
                <a:lnTo>
                  <a:pt x="1429" y="636"/>
                </a:lnTo>
                <a:lnTo>
                  <a:pt x="1429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196080" y="410040"/>
            <a:ext cx="2298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0" y="137880"/>
            <a:ext cx="91414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METHODOLOGY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0" y="914400"/>
            <a:ext cx="8686080" cy="422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  ML CHARACTER PREDICTING MODELS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   We made a classification model consisting of 3 CONV layers, 2 Dense layers which takes           each image created by the previous phase as input individually and outputs a 26 values           python list.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    word_dict = {  1: 'a', 2: 'b', 3: 'c', 4: 'd', 5: 'e', 6: 'f', 7: 'g', 8: 'h', 9: 'i', 10: 'j',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                            11: 'k', 12: 'l', 13: 'm', 14: 'n', 15: 'o', 16: 'p', 17: 'q', 18: 'r', 19: 's', 20: 't',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	                    21: 'u', 22: 'v', 23: 'w', 24: 'x', 25: 'y', 26: 'z' 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-14832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EXPERIMENTATION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06" name="Picture 205"/>
          <p:cNvPicPr/>
          <p:nvPr/>
        </p:nvPicPr>
        <p:blipFill>
          <a:blip r:embed="rId2"/>
          <a:stretch/>
        </p:blipFill>
        <p:spPr>
          <a:xfrm>
            <a:off x="457200" y="685800"/>
            <a:ext cx="2970720" cy="365652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206"/>
          <p:cNvPicPr/>
          <p:nvPr/>
        </p:nvPicPr>
        <p:blipFill>
          <a:blip r:embed="rId3"/>
          <a:stretch/>
        </p:blipFill>
        <p:spPr>
          <a:xfrm>
            <a:off x="4800600" y="685800"/>
            <a:ext cx="2970720" cy="3656520"/>
          </a:xfrm>
          <a:prstGeom prst="rect">
            <a:avLst/>
          </a:prstGeom>
          <a:ln w="0"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1143000" y="4572000"/>
            <a:ext cx="2513520" cy="39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INPUT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5486400" y="4557600"/>
            <a:ext cx="18277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OUTPUT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67040" y="0"/>
            <a:ext cx="85172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INTRODUCTION</a:t>
            </a: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229760"/>
            <a:ext cx="8517240" cy="333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0" y="914400"/>
            <a:ext cx="9142200" cy="212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 &gt; Rise of Internet, Digitization and Digital Epoch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 &gt; Rise of Artificial Intelligence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 &gt; Idea and Objective of our Project 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28600" y="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EXPERIMENTATION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11" name="Picture 210"/>
          <p:cNvPicPr/>
          <p:nvPr/>
        </p:nvPicPr>
        <p:blipFill>
          <a:blip r:embed="rId2"/>
          <a:stretch/>
        </p:blipFill>
        <p:spPr>
          <a:xfrm>
            <a:off x="4953960" y="914400"/>
            <a:ext cx="3045960" cy="3544560"/>
          </a:xfrm>
          <a:prstGeom prst="rect">
            <a:avLst/>
          </a:prstGeom>
          <a:ln w="0">
            <a:noFill/>
          </a:ln>
        </p:spPr>
      </p:pic>
      <p:pic>
        <p:nvPicPr>
          <p:cNvPr id="212" name="Picture 211"/>
          <p:cNvPicPr/>
          <p:nvPr/>
        </p:nvPicPr>
        <p:blipFill>
          <a:blip r:embed="rId3"/>
          <a:stretch/>
        </p:blipFill>
        <p:spPr>
          <a:xfrm>
            <a:off x="610560" y="914400"/>
            <a:ext cx="3045960" cy="354456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5943600" y="4572000"/>
            <a:ext cx="1217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OUTPUT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371600" y="4572000"/>
            <a:ext cx="2513520" cy="39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INPUT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28600" y="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EXPERIMENTATION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4800600" y="914400"/>
            <a:ext cx="3107520" cy="331596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216"/>
          <p:cNvPicPr/>
          <p:nvPr/>
        </p:nvPicPr>
        <p:blipFill>
          <a:blip r:embed="rId3"/>
          <a:stretch/>
        </p:blipFill>
        <p:spPr>
          <a:xfrm>
            <a:off x="549000" y="914400"/>
            <a:ext cx="3107520" cy="3315960"/>
          </a:xfrm>
          <a:prstGeom prst="rect">
            <a:avLst/>
          </a:prstGeom>
          <a:ln w="0"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1371600" y="4457880"/>
            <a:ext cx="2513520" cy="39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INPUT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5715000" y="4443480"/>
            <a:ext cx="18277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OUTPUT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228600" y="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EXPERIMENTATION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21" name="Picture 220"/>
          <p:cNvPicPr/>
          <p:nvPr/>
        </p:nvPicPr>
        <p:blipFill>
          <a:blip r:embed="rId2"/>
          <a:stretch/>
        </p:blipFill>
        <p:spPr>
          <a:xfrm>
            <a:off x="457200" y="685440"/>
            <a:ext cx="7314480" cy="434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221"/>
          <p:cNvPicPr/>
          <p:nvPr/>
        </p:nvPicPr>
        <p:blipFill>
          <a:blip r:embed="rId2"/>
          <a:stretch/>
        </p:blipFill>
        <p:spPr>
          <a:xfrm>
            <a:off x="4572000" y="228600"/>
            <a:ext cx="3428280" cy="2285280"/>
          </a:xfrm>
          <a:prstGeom prst="rect">
            <a:avLst/>
          </a:prstGeom>
          <a:ln w="0">
            <a:noFill/>
          </a:ln>
        </p:spPr>
      </p:pic>
      <p:pic>
        <p:nvPicPr>
          <p:cNvPr id="223" name="Picture 222"/>
          <p:cNvPicPr/>
          <p:nvPr/>
        </p:nvPicPr>
        <p:blipFill>
          <a:blip r:embed="rId3"/>
          <a:stretch/>
        </p:blipFill>
        <p:spPr>
          <a:xfrm>
            <a:off x="457200" y="285840"/>
            <a:ext cx="3428280" cy="2228040"/>
          </a:xfrm>
          <a:prstGeom prst="rect">
            <a:avLst/>
          </a:prstGeom>
          <a:ln w="0">
            <a:noFill/>
          </a:ln>
        </p:spPr>
      </p:pic>
      <p:pic>
        <p:nvPicPr>
          <p:cNvPr id="224" name="Picture 223"/>
          <p:cNvPicPr/>
          <p:nvPr/>
        </p:nvPicPr>
        <p:blipFill>
          <a:blip r:embed="rId4"/>
          <a:stretch/>
        </p:blipFill>
        <p:spPr>
          <a:xfrm>
            <a:off x="457200" y="2800440"/>
            <a:ext cx="3428280" cy="2228040"/>
          </a:xfrm>
          <a:prstGeom prst="rect">
            <a:avLst/>
          </a:prstGeom>
          <a:ln w="0">
            <a:noFill/>
          </a:ln>
        </p:spPr>
      </p:pic>
      <p:pic>
        <p:nvPicPr>
          <p:cNvPr id="225" name="Picture 224"/>
          <p:cNvPicPr/>
          <p:nvPr/>
        </p:nvPicPr>
        <p:blipFill>
          <a:blip r:embed="rId5"/>
          <a:stretch/>
        </p:blipFill>
        <p:spPr>
          <a:xfrm>
            <a:off x="4604040" y="2767320"/>
            <a:ext cx="3396240" cy="226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72600" y="34812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RESULTS and discussion 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27" name="Picture 226"/>
          <p:cNvPicPr/>
          <p:nvPr/>
        </p:nvPicPr>
        <p:blipFill>
          <a:blip r:embed="rId2"/>
          <a:stretch/>
        </p:blipFill>
        <p:spPr>
          <a:xfrm>
            <a:off x="3886200" y="1600200"/>
            <a:ext cx="973800" cy="9738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227"/>
          <p:cNvPicPr/>
          <p:nvPr/>
        </p:nvPicPr>
        <p:blipFill>
          <a:blip r:embed="rId3"/>
          <a:stretch/>
        </p:blipFill>
        <p:spPr>
          <a:xfrm>
            <a:off x="457200" y="1600200"/>
            <a:ext cx="973800" cy="9738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228"/>
          <p:cNvPicPr/>
          <p:nvPr/>
        </p:nvPicPr>
        <p:blipFill>
          <a:blip r:embed="rId4"/>
          <a:stretch/>
        </p:blipFill>
        <p:spPr>
          <a:xfrm>
            <a:off x="2225520" y="1600200"/>
            <a:ext cx="973800" cy="97380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229"/>
          <p:cNvPicPr/>
          <p:nvPr/>
        </p:nvPicPr>
        <p:blipFill>
          <a:blip r:embed="rId5"/>
          <a:stretch/>
        </p:blipFill>
        <p:spPr>
          <a:xfrm>
            <a:off x="2225520" y="2971800"/>
            <a:ext cx="973800" cy="97380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230"/>
          <p:cNvPicPr/>
          <p:nvPr/>
        </p:nvPicPr>
        <p:blipFill>
          <a:blip r:embed="rId6"/>
          <a:stretch/>
        </p:blipFill>
        <p:spPr>
          <a:xfrm>
            <a:off x="457200" y="2971800"/>
            <a:ext cx="973800" cy="973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11760" y="41004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Results and discussion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11760" y="1229760"/>
            <a:ext cx="8517240" cy="333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3984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half printed characters</a:t>
            </a:r>
            <a:endParaRPr lang="en-US" sz="1800" b="0" strike="noStrike" spc="-1">
              <a:latin typeface="Arial"/>
            </a:endParaRPr>
          </a:p>
          <a:p>
            <a:pPr marL="457200" indent="-33984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complex formula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4" name="Picture 2" descr="Learning to read complex math formulas - Mathematics Stack Exchange"/>
          <p:cNvPicPr/>
          <p:nvPr/>
        </p:nvPicPr>
        <p:blipFill>
          <a:blip r:embed="rId2"/>
          <a:stretch/>
        </p:blipFill>
        <p:spPr>
          <a:xfrm>
            <a:off x="5078880" y="2095200"/>
            <a:ext cx="3952080" cy="1427040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4"/>
          <p:cNvPicPr/>
          <p:nvPr/>
        </p:nvPicPr>
        <p:blipFill>
          <a:blip r:embed="rId3"/>
          <a:stretch/>
        </p:blipFill>
        <p:spPr>
          <a:xfrm>
            <a:off x="513360" y="2494440"/>
            <a:ext cx="4397760" cy="80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 rot="10800000">
            <a:off x="613800" y="-548280"/>
            <a:ext cx="7597080" cy="23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403560" y="654120"/>
            <a:ext cx="7597080" cy="186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Aft>
                <a:spcPts val="1001"/>
              </a:spcAft>
            </a:pPr>
            <a:endParaRPr lang="en-US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Irregular pattern of words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4"/>
          <p:cNvSpPr/>
          <p:nvPr/>
        </p:nvSpPr>
        <p:spPr>
          <a:xfrm>
            <a:off x="3153240" y="3819960"/>
            <a:ext cx="2201040" cy="220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460440" y="16020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1" name="Picture 6_1" descr="Artlandia Glossary of Pattern Design"/>
          <p:cNvPicPr/>
          <p:nvPr/>
        </p:nvPicPr>
        <p:blipFill>
          <a:blip r:embed="rId2"/>
          <a:stretch/>
        </p:blipFill>
        <p:spPr>
          <a:xfrm>
            <a:off x="612360" y="2514600"/>
            <a:ext cx="4520880" cy="2104560"/>
          </a:xfrm>
          <a:prstGeom prst="rect">
            <a:avLst/>
          </a:prstGeom>
          <a:ln w="0">
            <a:noFill/>
          </a:ln>
        </p:spPr>
      </p:pic>
      <p:sp>
        <p:nvSpPr>
          <p:cNvPr id="242" name="CustomShape 6"/>
          <p:cNvSpPr/>
          <p:nvPr/>
        </p:nvSpPr>
        <p:spPr>
          <a:xfrm>
            <a:off x="311760" y="30960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Results and discussion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196080" y="410040"/>
            <a:ext cx="2298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231120" y="140400"/>
            <a:ext cx="91414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PROJECT ARCHITECTURE 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457200" y="914400"/>
            <a:ext cx="7086600" cy="398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50280" y="9648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CONCLUSION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44" name="Picture 1"/>
          <p:cNvPicPr/>
          <p:nvPr/>
        </p:nvPicPr>
        <p:blipFill>
          <a:blip r:embed="rId2"/>
          <a:stretch/>
        </p:blipFill>
        <p:spPr>
          <a:xfrm>
            <a:off x="0" y="1168920"/>
            <a:ext cx="4200480" cy="1524600"/>
          </a:xfrm>
          <a:prstGeom prst="rect">
            <a:avLst/>
          </a:prstGeom>
          <a:ln w="0">
            <a:noFill/>
          </a:ln>
        </p:spPr>
      </p:pic>
      <p:pic>
        <p:nvPicPr>
          <p:cNvPr id="245" name="Picture 2"/>
          <p:cNvPicPr/>
          <p:nvPr/>
        </p:nvPicPr>
        <p:blipFill>
          <a:blip r:embed="rId3"/>
          <a:srcRect l="-149" t="-47693" r="149" b="47693"/>
          <a:stretch/>
        </p:blipFill>
        <p:spPr>
          <a:xfrm>
            <a:off x="4609080" y="507240"/>
            <a:ext cx="4517640" cy="1931400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3"/>
          <p:cNvPicPr/>
          <p:nvPr/>
        </p:nvPicPr>
        <p:blipFill>
          <a:blip r:embed="rId4"/>
          <a:stretch/>
        </p:blipFill>
        <p:spPr>
          <a:xfrm>
            <a:off x="0" y="3104640"/>
            <a:ext cx="4200480" cy="1364760"/>
          </a:xfrm>
          <a:prstGeom prst="rect">
            <a:avLst/>
          </a:prstGeom>
          <a:ln w="0">
            <a:noFill/>
          </a:ln>
        </p:spPr>
      </p:pic>
      <p:pic>
        <p:nvPicPr>
          <p:cNvPr id="247" name="Picture 4"/>
          <p:cNvPicPr/>
          <p:nvPr/>
        </p:nvPicPr>
        <p:blipFill>
          <a:blip r:embed="rId5"/>
          <a:srcRect l="254" t="-52227" r="-254" b="52227"/>
          <a:stretch/>
        </p:blipFill>
        <p:spPr>
          <a:xfrm>
            <a:off x="4576320" y="2007720"/>
            <a:ext cx="4567320" cy="234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11760" y="41004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                             End of PPT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11760" y="1229760"/>
            <a:ext cx="8517240" cy="333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1448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11448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114480"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					</a:t>
            </a:r>
            <a:endParaRPr lang="en-US" sz="3200" b="0" strike="noStrike" spc="-1">
              <a:latin typeface="Arial"/>
            </a:endParaRPr>
          </a:p>
          <a:p>
            <a:pPr marL="114480"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THANK YOU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7040" y="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Literature Survey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229760"/>
            <a:ext cx="8517240" cy="333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228600" y="685800"/>
            <a:ext cx="9143280" cy="80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Artificial neural networks (ANNs), usually simply called Neural Networks (NNs), are computing systems vaguely inspired by the biological neural network that constitute animal brains.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771840" y="1426320"/>
            <a:ext cx="5172840" cy="315360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4"/>
          <p:cNvSpPr/>
          <p:nvPr/>
        </p:nvSpPr>
        <p:spPr>
          <a:xfrm>
            <a:off x="4802400" y="3942360"/>
            <a:ext cx="388368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z = (weights(T) * input) + bias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 = y = s( z 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67040" y="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Literature Survey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229760"/>
            <a:ext cx="8517240" cy="333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228600" y="685800"/>
            <a:ext cx="9143280" cy="5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Activation's: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1752840" y="785160"/>
            <a:ext cx="6476400" cy="4015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67040" y="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Literature Survey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229760"/>
            <a:ext cx="8517240" cy="333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228600" y="685800"/>
            <a:ext cx="9143280" cy="5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Convolutional Neural Networks: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457200" y="1264680"/>
            <a:ext cx="3428640" cy="330696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4800600" y="178200"/>
            <a:ext cx="3200040" cy="23360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7"/>
          <p:cNvPicPr/>
          <p:nvPr/>
        </p:nvPicPr>
        <p:blipFill>
          <a:blip r:embed="rId4"/>
          <a:stretch/>
        </p:blipFill>
        <p:spPr>
          <a:xfrm>
            <a:off x="4800600" y="2803680"/>
            <a:ext cx="3200040" cy="22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67040" y="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Literature Survey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11760" y="1229760"/>
            <a:ext cx="8517240" cy="333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457200" y="808200"/>
            <a:ext cx="7543080" cy="399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67040" y="0"/>
            <a:ext cx="85172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FFFFFF"/>
                </a:solidFill>
                <a:latin typeface="Calibri Light"/>
                <a:ea typeface="DejaVu Sans"/>
              </a:rPr>
              <a:t>Literature Survey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1229760"/>
            <a:ext cx="8517240" cy="333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457200" y="685800"/>
            <a:ext cx="6400080" cy="168156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104"/>
          <p:cNvPicPr/>
          <p:nvPr/>
        </p:nvPicPr>
        <p:blipFill>
          <a:blip r:embed="rId3"/>
          <a:stretch/>
        </p:blipFill>
        <p:spPr>
          <a:xfrm>
            <a:off x="301320" y="2608560"/>
            <a:ext cx="4041360" cy="23792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105"/>
          <p:cNvPicPr/>
          <p:nvPr/>
        </p:nvPicPr>
        <p:blipFill>
          <a:blip r:embed="rId4"/>
          <a:stretch/>
        </p:blipFill>
        <p:spPr>
          <a:xfrm>
            <a:off x="4622400" y="2608560"/>
            <a:ext cx="4063680" cy="2419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96080" y="410040"/>
            <a:ext cx="2298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0" y="137880"/>
            <a:ext cx="91414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METHODOLOGY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229320" y="914400"/>
            <a:ext cx="8684280" cy="422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GRAPHICAL USER INTERFACE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&gt; Why bother about GUI 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&gt; Platforms and tools Used to develop GUI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&gt; Libraries : Tkinter, OS, Sub process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&gt; GUI components : Frames, Buttons, Cascading Menus, User Prompts, Surfing Directories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96080" y="410040"/>
            <a:ext cx="2298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1143000" y="-90000"/>
            <a:ext cx="662760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METHODOLOGY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29320" y="572040"/>
            <a:ext cx="5483880" cy="422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GRAPHICAL USER INTERFACE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229320" y="1076760"/>
            <a:ext cx="8455680" cy="3910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470</TotalTime>
  <Words>523</Words>
  <Application>Microsoft Office PowerPoint</Application>
  <PresentationFormat>On-screen Show (16:9)</PresentationFormat>
  <Paragraphs>123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Recognition using ML</dc:title>
  <dc:subject/>
  <dc:creator/>
  <dc:description/>
  <cp:lastModifiedBy>Prathmesh Yakkaldevi</cp:lastModifiedBy>
  <cp:revision>227</cp:revision>
  <dcterms:modified xsi:type="dcterms:W3CDTF">2021-05-28T02:29:45Z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