
<file path=[Content_Types].xml><?xml version="1.0" encoding="utf-8"?>
<Types xmlns="http://schemas.openxmlformats.org/package/2006/content-types">
  <Default Extension="emf" ContentType="image/x-emf"/>
  <Default Extension="jfif" ContentType="image/jpeg"/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97" r:id="rId2"/>
    <p:sldId id="256" r:id="rId3"/>
    <p:sldId id="257" r:id="rId4"/>
    <p:sldId id="258" r:id="rId5"/>
    <p:sldId id="262" r:id="rId6"/>
    <p:sldId id="259" r:id="rId7"/>
    <p:sldId id="261" r:id="rId8"/>
    <p:sldId id="277" r:id="rId9"/>
    <p:sldId id="278" r:id="rId10"/>
    <p:sldId id="264" r:id="rId11"/>
    <p:sldId id="267" r:id="rId12"/>
    <p:sldId id="280" r:id="rId13"/>
    <p:sldId id="269" r:id="rId14"/>
    <p:sldId id="279" r:id="rId15"/>
    <p:sldId id="281" r:id="rId16"/>
    <p:sldId id="282" r:id="rId17"/>
    <p:sldId id="283" r:id="rId18"/>
    <p:sldId id="284" r:id="rId19"/>
    <p:sldId id="285" r:id="rId20"/>
    <p:sldId id="286" r:id="rId21"/>
    <p:sldId id="287" r:id="rId22"/>
    <p:sldId id="293" r:id="rId23"/>
    <p:sldId id="271" r:id="rId24"/>
    <p:sldId id="272" r:id="rId25"/>
    <p:sldId id="273" r:id="rId26"/>
    <p:sldId id="274" r:id="rId27"/>
    <p:sldId id="275" r:id="rId28"/>
    <p:sldId id="288" r:id="rId29"/>
    <p:sldId id="295" r:id="rId30"/>
    <p:sldId id="294" r:id="rId31"/>
    <p:sldId id="289" r:id="rId32"/>
    <p:sldId id="290" r:id="rId33"/>
    <p:sldId id="291" r:id="rId34"/>
    <p:sldId id="292" r:id="rId35"/>
    <p:sldId id="296" r:id="rId36"/>
    <p:sldId id="260" r:id="rId37"/>
    <p:sldId id="263" r:id="rId3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slide" Target="slides/slide25.xml" /><Relationship Id="rId39" Type="http://schemas.openxmlformats.org/officeDocument/2006/relationships/presProps" Target="presProps.xml" /><Relationship Id="rId3" Type="http://schemas.openxmlformats.org/officeDocument/2006/relationships/slide" Target="slides/slide2.xml" /><Relationship Id="rId21" Type="http://schemas.openxmlformats.org/officeDocument/2006/relationships/slide" Target="slides/slide20.xml" /><Relationship Id="rId34" Type="http://schemas.openxmlformats.org/officeDocument/2006/relationships/slide" Target="slides/slide33.xml" /><Relationship Id="rId42" Type="http://schemas.openxmlformats.org/officeDocument/2006/relationships/tableStyles" Target="tableStyles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slide" Target="slides/slide24.xml" /><Relationship Id="rId33" Type="http://schemas.openxmlformats.org/officeDocument/2006/relationships/slide" Target="slides/slide32.xml" /><Relationship Id="rId38" Type="http://schemas.openxmlformats.org/officeDocument/2006/relationships/slide" Target="slides/slide37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29" Type="http://schemas.openxmlformats.org/officeDocument/2006/relationships/slide" Target="slides/slide28.xml" /><Relationship Id="rId41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slide" Target="slides/slide23.xml" /><Relationship Id="rId32" Type="http://schemas.openxmlformats.org/officeDocument/2006/relationships/slide" Target="slides/slide31.xml" /><Relationship Id="rId37" Type="http://schemas.openxmlformats.org/officeDocument/2006/relationships/slide" Target="slides/slide36.xml" /><Relationship Id="rId40" Type="http://schemas.openxmlformats.org/officeDocument/2006/relationships/viewProps" Target="viewProps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slide" Target="slides/slide22.xml" /><Relationship Id="rId28" Type="http://schemas.openxmlformats.org/officeDocument/2006/relationships/slide" Target="slides/slide27.xml" /><Relationship Id="rId36" Type="http://schemas.openxmlformats.org/officeDocument/2006/relationships/slide" Target="slides/slide35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31" Type="http://schemas.openxmlformats.org/officeDocument/2006/relationships/slide" Target="slides/slide30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slide" Target="slides/slide21.xml" /><Relationship Id="rId27" Type="http://schemas.openxmlformats.org/officeDocument/2006/relationships/slide" Target="slides/slide26.xml" /><Relationship Id="rId30" Type="http://schemas.openxmlformats.org/officeDocument/2006/relationships/slide" Target="slides/slide29.xml" /><Relationship Id="rId35" Type="http://schemas.openxmlformats.org/officeDocument/2006/relationships/slide" Target="slides/slide34.xml" 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 /><Relationship Id="rId2" Type="http://schemas.openxmlformats.org/officeDocument/2006/relationships/image" Target="../media/image5.pn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5/22/2021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5/22/2021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5/22/2021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20" Type="http://schemas.openxmlformats.org/officeDocument/2006/relationships/image" Target="../media/image4.png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19" Type="http://schemas.openxmlformats.org/officeDocument/2006/relationships/image" Target="../media/image3.png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hr@exposysdata.com" TargetMode="External" /><Relationship Id="rId1" Type="http://schemas.openxmlformats.org/officeDocument/2006/relationships/slideLayout" Target="../slideLayouts/slideLayout2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fif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 /><Relationship Id="rId1" Type="http://schemas.openxmlformats.org/officeDocument/2006/relationships/slideLayout" Target="../slideLayouts/slideLayout7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 /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 /><Relationship Id="rId1" Type="http://schemas.openxmlformats.org/officeDocument/2006/relationships/slideLayout" Target="../slideLayouts/slideLayout7.xml" 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 /><Relationship Id="rId1" Type="http://schemas.openxmlformats.org/officeDocument/2006/relationships/slideLayout" Target="../slideLayouts/slideLayout7.xml" 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 /><Relationship Id="rId1" Type="http://schemas.openxmlformats.org/officeDocument/2006/relationships/slideLayout" Target="../slideLayouts/slideLayout2.xml" 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 /><Relationship Id="rId1" Type="http://schemas.openxmlformats.org/officeDocument/2006/relationships/slideLayout" Target="../slideLayouts/slideLayout2.xml" 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 /><Relationship Id="rId1" Type="http://schemas.openxmlformats.org/officeDocument/2006/relationships/slideLayout" Target="../slideLayouts/slideLayout2.xml" 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 /><Relationship Id="rId1" Type="http://schemas.openxmlformats.org/officeDocument/2006/relationships/slideLayout" Target="../slideLayouts/slideLayout2.xml" 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 /><Relationship Id="rId1" Type="http://schemas.openxmlformats.org/officeDocument/2006/relationships/slideLayout" Target="../slideLayouts/slideLayout2.xml" 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 /><Relationship Id="rId1" Type="http://schemas.openxmlformats.org/officeDocument/2006/relationships/slideLayout" Target="../slideLayouts/slideLayout2.xml" 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 /><Relationship Id="rId1" Type="http://schemas.openxmlformats.org/officeDocument/2006/relationships/slideLayout" Target="../slideLayouts/slideLayout2.xml" 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 /><Relationship Id="rId1" Type="http://schemas.openxmlformats.org/officeDocument/2006/relationships/slideLayout" Target="../slideLayouts/slideLayout7.xml" 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 /><Relationship Id="rId1" Type="http://schemas.openxmlformats.org/officeDocument/2006/relationships/slideLayout" Target="../slideLayouts/slideLayout7.xml" 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 /><Relationship Id="rId1" Type="http://schemas.openxmlformats.org/officeDocument/2006/relationships/slideLayout" Target="../slideLayouts/slideLayout7.xml" 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 /><Relationship Id="rId1" Type="http://schemas.openxmlformats.org/officeDocument/2006/relationships/slideLayout" Target="../slideLayouts/slideLayout7.xml" 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 /><Relationship Id="rId1" Type="http://schemas.openxmlformats.org/officeDocument/2006/relationships/slideLayout" Target="../slideLayouts/slideLayout7.xml" 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 /><Relationship Id="rId1" Type="http://schemas.openxmlformats.org/officeDocument/2006/relationships/slideLayout" Target="../slideLayouts/slideLayout7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 /><Relationship Id="rId1" Type="http://schemas.openxmlformats.org/officeDocument/2006/relationships/slideLayout" Target="../slideLayouts/slideLayout7.xml" 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 /><Relationship Id="rId1" Type="http://schemas.openxmlformats.org/officeDocument/2006/relationships/slideLayout" Target="../slideLayouts/slideLayout7.xml" 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 /><Relationship Id="rId1" Type="http://schemas.openxmlformats.org/officeDocument/2006/relationships/slideLayout" Target="../slideLayouts/slideLayout7.xml" 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 /><Relationship Id="rId1" Type="http://schemas.openxmlformats.org/officeDocument/2006/relationships/slideLayout" Target="../slideLayouts/slideLayout7.xml" 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 /><Relationship Id="rId1" Type="http://schemas.openxmlformats.org/officeDocument/2006/relationships/slideLayout" Target="../slideLayouts/slideLayout7.xml" 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 /><Relationship Id="rId1" Type="http://schemas.openxmlformats.org/officeDocument/2006/relationships/slideLayout" Target="../slideLayouts/slideLayout7.xml" 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 /><Relationship Id="rId1" Type="http://schemas.openxmlformats.org/officeDocument/2006/relationships/slideLayout" Target="../slideLayouts/slideLayout7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7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20DF1-6650-954A-AD11-6AE79F5BD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Exposys Data Labs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273544-2844-E349-970A-58372D0EC3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8484" y="2478671"/>
            <a:ext cx="9601196" cy="3318936"/>
          </a:xfrm>
        </p:spPr>
        <p:txBody>
          <a:bodyPr/>
          <a:lstStyle/>
          <a:p>
            <a:pPr marL="0" indent="0">
              <a:buNone/>
            </a:pPr>
            <a:r>
              <a:rPr lang="en-GB">
                <a:solidFill>
                  <a:srgbClr val="002060"/>
                </a:solidFill>
              </a:rPr>
              <a:t> We would like to thank exposys data labs for giving us the opportunity.</a:t>
            </a:r>
          </a:p>
          <a:p>
            <a:pPr marL="0" indent="0">
              <a:buNone/>
            </a:pPr>
            <a:r>
              <a:rPr lang="en-GB">
                <a:solidFill>
                  <a:schemeClr val="tx1"/>
                </a:solidFill>
              </a:rPr>
              <a:t>Project Developers: Perina. Poorna Saiteja
                                Pabbathi. Sai Vasu Tarun Kumar</a:t>
            </a:r>
          </a:p>
          <a:p>
            <a:pPr marL="0" indent="0">
              <a:buNone/>
            </a:pPr>
            <a:r>
              <a:rPr lang="en-GB"/>
              <a:t>Founder &amp; CEO : Vishnu Vardhan Y</a:t>
            </a:r>
          </a:p>
          <a:p>
            <a:pPr marL="0" indent="0">
              <a:buNone/>
            </a:pPr>
            <a:r>
              <a:rPr lang="en-GB"/>
              <a:t>Email: </a:t>
            </a:r>
            <a:r>
              <a:rPr lang="en-GB">
                <a:hlinkClick r:id="rId2"/>
              </a:rPr>
              <a:t>hr@exposysdata.com</a:t>
            </a:r>
            <a:endParaRPr lang="en-GB"/>
          </a:p>
          <a:p>
            <a:pPr marL="0" indent="0">
              <a:buNone/>
            </a:pPr>
            <a:r>
              <a:rPr lang="en-GB"/>
              <a:t>Website: http://exposysdata.com/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992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7AB35-890B-4530-BB06-99BE2B4AD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>
                <a:solidFill>
                  <a:schemeClr val="tx1"/>
                </a:solidFill>
              </a:rPr>
              <a:t>Technologies used for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C4FD84-F4F6-4686-A6DD-6E7282706C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2800" dirty="0">
                <a:solidFill>
                  <a:schemeClr val="tx1"/>
                </a:solidFill>
              </a:rPr>
              <a:t>HTML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800" dirty="0">
                <a:solidFill>
                  <a:schemeClr val="tx1"/>
                </a:solidFill>
              </a:rPr>
              <a:t>CSS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800" dirty="0">
                <a:solidFill>
                  <a:schemeClr val="tx1"/>
                </a:solidFill>
              </a:rPr>
              <a:t>BOOTSTRAP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800" dirty="0">
                <a:solidFill>
                  <a:schemeClr val="tx1"/>
                </a:solidFill>
              </a:rPr>
              <a:t>DJANGO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D066FD-507C-4EF4-828B-6053560281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4458" y="2929631"/>
            <a:ext cx="3400147" cy="2334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932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B3952-129C-48A8-8397-663712DD1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>
                <a:solidFill>
                  <a:schemeClr val="tx1"/>
                </a:solidFill>
              </a:rPr>
              <a:t>Django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D0B7F4-4AB2-44BF-904D-FE4CE5CDD0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chemeClr val="tx1"/>
                </a:solidFill>
                <a:effectLst/>
              </a:rPr>
              <a:t>Django is a web development framework that assists</a:t>
            </a:r>
          </a:p>
          <a:p>
            <a:pPr marL="0" indent="0" algn="just">
              <a:buNone/>
            </a:pPr>
            <a:r>
              <a:rPr lang="en-US" b="0" i="0" dirty="0">
                <a:solidFill>
                  <a:schemeClr val="tx1"/>
                </a:solidFill>
                <a:effectLst/>
              </a:rPr>
              <a:t>     in building and maintaining quality web applications.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chemeClr val="tx1"/>
                </a:solidFill>
                <a:effectLst/>
              </a:rPr>
              <a:t>Django helps eliminate repetitive tasks making the 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b="0" i="0" dirty="0">
                <a:solidFill>
                  <a:schemeClr val="tx1"/>
                </a:solidFill>
                <a:effectLst/>
              </a:rPr>
              <a:t>development process an easy and time saving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1"/>
                </a:solidFill>
              </a:rPr>
              <a:t>     </a:t>
            </a:r>
            <a:r>
              <a:rPr lang="en-US" b="0" i="0" dirty="0">
                <a:solidFill>
                  <a:schemeClr val="tx1"/>
                </a:solidFill>
                <a:effectLst/>
              </a:rPr>
              <a:t> experience. </a:t>
            </a: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3F199B-6AD4-4A35-ACF8-9FF2FDAC43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3371" y="2848746"/>
            <a:ext cx="3835153" cy="3027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1876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8 Unique Features of Django that Makes it Better Framework - DataFlair">
            <a:extLst>
              <a:ext uri="{FF2B5EF4-FFF2-40B4-BE49-F238E27FC236}">
                <a16:creationId xmlns:a16="http://schemas.microsoft.com/office/drawing/2014/main" id="{2BDFC963-5189-4DDC-930D-4BE015D85E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38150"/>
            <a:ext cx="11430000" cy="5981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68226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4A478-040D-4197-B0F9-D4A40DCC8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>
                <a:solidFill>
                  <a:schemeClr val="tx1"/>
                </a:solidFill>
              </a:rPr>
              <a:t>CONTD</a:t>
            </a:r>
            <a:r>
              <a:rPr lang="en-IN" dirty="0"/>
              <a:t>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B2EC0B-5072-45EF-B6B7-C23355F217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2556932"/>
            <a:ext cx="9601196" cy="3318936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tx1"/>
                </a:solidFill>
              </a:rPr>
              <a:t>Django MVT Pattern : Model , View , Template.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E59EC5-6F08-45FE-9059-20AF60D944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1052" y="3303759"/>
            <a:ext cx="5715798" cy="2572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2111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850D1F4-760B-4EDC-AFA8-EE243B821D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563" y="497148"/>
            <a:ext cx="11543930" cy="7537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7332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2C3AA6B-8F4D-4616-A972-B00A394C71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0603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78F37-50E2-4B75-BFF6-D31C6E199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Department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0ED7CAD-E833-48D3-848E-D03E84F1E7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13717" y="2699336"/>
            <a:ext cx="4172503" cy="1499801"/>
          </a:xfrm>
        </p:spPr>
      </p:pic>
    </p:spTree>
    <p:extLst>
      <p:ext uri="{BB962C8B-B14F-4D97-AF65-F5344CB8AC3E}">
        <p14:creationId xmlns:p14="http://schemas.microsoft.com/office/powerpoint/2010/main" val="24324562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D92B8-9A54-497E-9B0C-06C44A7AF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Faculty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51B9F7E-AA44-40BF-9F66-2CA46A9C4E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91694" y="2732671"/>
            <a:ext cx="5724525" cy="1981371"/>
          </a:xfrm>
        </p:spPr>
      </p:pic>
    </p:spTree>
    <p:extLst>
      <p:ext uri="{BB962C8B-B14F-4D97-AF65-F5344CB8AC3E}">
        <p14:creationId xmlns:p14="http://schemas.microsoft.com/office/powerpoint/2010/main" val="23223170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05FD9-D95E-4ED2-A17B-317F90372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Subjects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D224664-2821-45D0-96EB-BCEF36CE1A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64638" y="2652712"/>
            <a:ext cx="4787422" cy="2025820"/>
          </a:xfrm>
        </p:spPr>
      </p:pic>
    </p:spTree>
    <p:extLst>
      <p:ext uri="{BB962C8B-B14F-4D97-AF65-F5344CB8AC3E}">
        <p14:creationId xmlns:p14="http://schemas.microsoft.com/office/powerpoint/2010/main" val="36054076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C9C4F-0ACA-49A2-8AC9-AC9E56228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Teacher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99F75EA-5900-450C-92C4-1BF7A92665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39845" y="2797452"/>
            <a:ext cx="3852907" cy="1987613"/>
          </a:xfrm>
        </p:spPr>
      </p:pic>
    </p:spTree>
    <p:extLst>
      <p:ext uri="{BB962C8B-B14F-4D97-AF65-F5344CB8AC3E}">
        <p14:creationId xmlns:p14="http://schemas.microsoft.com/office/powerpoint/2010/main" val="3046648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4B5DF-7E5F-48E5-82F5-CC9933E852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236053"/>
          </a:xfrm>
        </p:spPr>
        <p:txBody>
          <a:bodyPr/>
          <a:lstStyle/>
          <a:p>
            <a:r>
              <a:rPr lang="en-IN" dirty="0"/>
              <a:t>College Administration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8C70DE-5A3E-48E9-AE09-66270F5C9A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12499" y="3107184"/>
            <a:ext cx="6815669" cy="2414729"/>
          </a:xfrm>
        </p:spPr>
        <p:txBody>
          <a:bodyPr>
            <a:normAutofit fontScale="92500" lnSpcReduction="10000"/>
          </a:bodyPr>
          <a:lstStyle/>
          <a:p>
            <a:r>
              <a:rPr lang="en-IN" sz="2800" dirty="0">
                <a:solidFill>
                  <a:srgbClr val="FF0000"/>
                </a:solidFill>
              </a:rPr>
              <a:t>                           </a:t>
            </a:r>
          </a:p>
          <a:p>
            <a:pPr algn="r"/>
            <a:r>
              <a:rPr lang="en-IN" sz="2800" dirty="0">
                <a:solidFill>
                  <a:srgbClr val="FF0000"/>
                </a:solidFill>
              </a:rPr>
              <a:t>                                   </a:t>
            </a:r>
          </a:p>
          <a:p>
            <a:pPr algn="r"/>
            <a:r>
              <a:rPr lang="en-IN" sz="2400" dirty="0"/>
              <a:t>Presented by :-</a:t>
            </a:r>
          </a:p>
          <a:p>
            <a:pPr algn="r"/>
            <a:r>
              <a:rPr lang="en-IN" sz="2400" dirty="0" err="1"/>
              <a:t>Perina.Poorna</a:t>
            </a:r>
            <a:r>
              <a:rPr lang="en-IN" sz="2400" dirty="0"/>
              <a:t> </a:t>
            </a:r>
            <a:r>
              <a:rPr lang="en-IN" sz="2400" dirty="0" err="1"/>
              <a:t>Saiteja</a:t>
            </a:r>
            <a:endParaRPr lang="en-IN" sz="2400" dirty="0"/>
          </a:p>
          <a:p>
            <a:pPr algn="r"/>
            <a:r>
              <a:rPr lang="en-IN" sz="2400" dirty="0" err="1"/>
              <a:t>Pabbathi.Sai</a:t>
            </a:r>
            <a:r>
              <a:rPr lang="en-IN" sz="2400" dirty="0"/>
              <a:t> Vasu Tarun Kumar</a:t>
            </a:r>
          </a:p>
          <a:p>
            <a:pPr algn="r"/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8569810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B0ED4-AC13-4267-840F-28A0AFBD0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Student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9144ABF-0835-4084-8D8D-12004223FC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34827" y="2777847"/>
            <a:ext cx="7380673" cy="2673042"/>
          </a:xfrm>
        </p:spPr>
      </p:pic>
    </p:spTree>
    <p:extLst>
      <p:ext uri="{BB962C8B-B14F-4D97-AF65-F5344CB8AC3E}">
        <p14:creationId xmlns:p14="http://schemas.microsoft.com/office/powerpoint/2010/main" val="13516624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DF77A-6862-4E3F-9B15-4B5665D56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Sem attendance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2C76B29-555B-491F-81FB-6BAF0EA623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43150" y="2592388"/>
            <a:ext cx="7505700" cy="3248025"/>
          </a:xfrm>
        </p:spPr>
      </p:pic>
    </p:spTree>
    <p:extLst>
      <p:ext uri="{BB962C8B-B14F-4D97-AF65-F5344CB8AC3E}">
        <p14:creationId xmlns:p14="http://schemas.microsoft.com/office/powerpoint/2010/main" val="39111054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28D06-F3FD-40DA-AA83-B2C6DD6AA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tx1"/>
                </a:solidFill>
              </a:rPr>
              <a:t>Internal marks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5BCC54E-EE3D-4173-A302-3EAF68AB7D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95550" y="2582863"/>
            <a:ext cx="7200900" cy="3267075"/>
          </a:xfrm>
        </p:spPr>
      </p:pic>
    </p:spTree>
    <p:extLst>
      <p:ext uri="{BB962C8B-B14F-4D97-AF65-F5344CB8AC3E}">
        <p14:creationId xmlns:p14="http://schemas.microsoft.com/office/powerpoint/2010/main" val="13441738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BB104-6ABF-405A-A8A5-76B961BE5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766769"/>
          </a:xfrm>
        </p:spPr>
        <p:txBody>
          <a:bodyPr/>
          <a:lstStyle/>
          <a:p>
            <a:pPr algn="l"/>
            <a:r>
              <a:rPr lang="en-IN" dirty="0">
                <a:solidFill>
                  <a:schemeClr val="tx1"/>
                </a:solidFill>
              </a:rPr>
              <a:t>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4FEF6C5-F996-4AAE-B9F1-33ABDE6683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5623" y="1669002"/>
            <a:ext cx="10582183" cy="4536489"/>
          </a:xfrm>
        </p:spPr>
      </p:pic>
    </p:spTree>
    <p:extLst>
      <p:ext uri="{BB962C8B-B14F-4D97-AF65-F5344CB8AC3E}">
        <p14:creationId xmlns:p14="http://schemas.microsoft.com/office/powerpoint/2010/main" val="12066692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C897BDF-5F69-40D9-B8CC-2BBD60BB61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5333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7D72A75-481F-485B-BDB2-9268B830B4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0903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7AD8C09-699A-42C8-AFEB-1C9717A16D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1046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5674FD3-5C25-4846-9D3C-50CFC3970A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8380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E4911EC-A8AA-4BED-AEDC-54C8FB6255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4288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4931920-CA8F-4F75-B9AD-6A78735BD4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668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1C263-8B2E-4F5C-B6BE-ACA3DD81E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>
                <a:solidFill>
                  <a:schemeClr val="tx1"/>
                </a:solidFill>
              </a:rPr>
              <a:t>INDEX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842683-FE93-4DC3-8AE2-990FA80995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tx1"/>
                </a:solidFill>
              </a:rPr>
              <a:t>Problem Definition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tx1"/>
                </a:solidFill>
              </a:rPr>
              <a:t>Existing Problem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tx1"/>
                </a:solidFill>
              </a:rPr>
              <a:t>Proposed Solution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tx1"/>
                </a:solidFill>
              </a:rPr>
              <a:t>Software and Hardware requirements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tx1"/>
                </a:solidFill>
              </a:rPr>
              <a:t>Modules of the project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tx1"/>
                </a:solidFill>
              </a:rPr>
              <a:t>Results of the project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tx1"/>
                </a:solidFill>
              </a:rPr>
              <a:t>Conclusion and future work</a:t>
            </a:r>
          </a:p>
        </p:txBody>
      </p:sp>
    </p:spTree>
    <p:extLst>
      <p:ext uri="{BB962C8B-B14F-4D97-AF65-F5344CB8AC3E}">
        <p14:creationId xmlns:p14="http://schemas.microsoft.com/office/powerpoint/2010/main" val="15093270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0248744-957A-4788-B6E6-05A7882BC6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6454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C6DA515-32AB-418C-8E33-A6035D19F9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4468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1EDD39A-0C70-48E8-B3C6-9809024FE8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0072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7C863D6-216B-4B6F-85CC-71F3ECF260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9776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6DFAA96-544A-4FA9-94DF-65FF780E47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56082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0F90DC7-9CDB-4B7F-A300-E9F3CA5DE4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86895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77585-1C76-4AEC-85BC-5AC014118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>
                <a:solidFill>
                  <a:schemeClr val="tx1"/>
                </a:solidFill>
              </a:rPr>
              <a:t>Conclusion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A3790D-64A0-44B3-917B-EA5B3215C4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tx1"/>
                </a:solidFill>
              </a:rPr>
              <a:t>The main agenda of this project is to </a:t>
            </a:r>
            <a:r>
              <a:rPr lang="en-US" b="0" i="0" dirty="0">
                <a:solidFill>
                  <a:schemeClr val="tx1"/>
                </a:solidFill>
                <a:effectLst/>
              </a:rPr>
              <a:t>build effective system which </a:t>
            </a:r>
            <a:r>
              <a:rPr lang="en-US" dirty="0">
                <a:solidFill>
                  <a:schemeClr val="tx1"/>
                </a:solidFill>
              </a:rPr>
              <a:t>can maintain attendance , marks of students</a:t>
            </a:r>
            <a:r>
              <a:rPr lang="en-US" b="0" i="0" dirty="0">
                <a:solidFill>
                  <a:schemeClr val="tx1"/>
                </a:solidFill>
                <a:effectLst/>
              </a:rPr>
              <a:t> so that it can incorporate any future enhancements.</a:t>
            </a:r>
            <a:endParaRPr lang="en-IN" dirty="0">
              <a:solidFill>
                <a:schemeClr val="tx1"/>
              </a:solidFill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tx1"/>
                </a:solidFill>
              </a:rPr>
              <a:t>Students and Staff can easily identify their requirements.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tx1"/>
                </a:solidFill>
              </a:rPr>
              <a:t>Human prone errors will be minimised.</a:t>
            </a:r>
          </a:p>
        </p:txBody>
      </p:sp>
    </p:spTree>
    <p:extLst>
      <p:ext uri="{BB962C8B-B14F-4D97-AF65-F5344CB8AC3E}">
        <p14:creationId xmlns:p14="http://schemas.microsoft.com/office/powerpoint/2010/main" val="198309318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34C5DC6-92DF-4C5D-B4F1-0E4D3007AA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1000" y="1314450"/>
            <a:ext cx="6350000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485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662E5-155B-4A2C-8A66-6DDE8EAD9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>
                <a:solidFill>
                  <a:schemeClr val="tx1"/>
                </a:solidFill>
              </a:rPr>
              <a:t>Problem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629004-1C53-4D90-BF25-C4E19AA107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2556932"/>
            <a:ext cx="9601196" cy="3318936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chemeClr val="tx1"/>
                </a:solidFill>
                <a:effectLst/>
              </a:rPr>
              <a:t>The main objective of developing the current project entitled “College Administration System” is to build effective system which </a:t>
            </a:r>
            <a:r>
              <a:rPr lang="en-US" dirty="0">
                <a:solidFill>
                  <a:schemeClr val="tx1"/>
                </a:solidFill>
              </a:rPr>
              <a:t>can maintain attendance , marks of students</a:t>
            </a:r>
            <a:r>
              <a:rPr lang="en-US" b="0" i="0" dirty="0">
                <a:solidFill>
                  <a:schemeClr val="tx1"/>
                </a:solidFill>
                <a:effectLst/>
              </a:rPr>
              <a:t> so that it can incorporate any future enhancements.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Providing Login id’s for students and staff members.</a:t>
            </a:r>
            <a:endParaRPr lang="en-US" b="0" i="0" dirty="0">
              <a:solidFill>
                <a:schemeClr val="tx1"/>
              </a:solidFill>
              <a:effectLst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chemeClr val="tx1"/>
                </a:solidFill>
                <a:effectLst/>
              </a:rPr>
              <a:t>Every user such as student, staff and administration can able to see the information of each student through online from anywhere and anytime.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1558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030BE-6622-4B12-89A2-FF3A4B336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>
                <a:solidFill>
                  <a:schemeClr val="tx1"/>
                </a:solidFill>
              </a:rPr>
              <a:t>Existing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6AB931-0369-4A39-9B16-70D1465893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chemeClr val="tx1"/>
                </a:solidFill>
                <a:effectLst/>
              </a:rPr>
              <a:t>Maintaining the records manually leads to error prone and required more man power and it consumes more time for processing the records</a:t>
            </a:r>
            <a:r>
              <a:rPr lang="en-US" b="0" i="0" dirty="0">
                <a:solidFill>
                  <a:srgbClr val="333333"/>
                </a:solidFill>
                <a:effectLst/>
                <a:latin typeface="Libre Franklin"/>
              </a:rPr>
              <a:t>.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IN" dirty="0">
              <a:solidFill>
                <a:schemeClr val="tx1"/>
              </a:solidFill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tx1"/>
                </a:solidFill>
              </a:rPr>
              <a:t>Unable to view the full attendance report of semesters through online .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IN" dirty="0">
              <a:solidFill>
                <a:schemeClr val="tx1"/>
              </a:solidFill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tx1"/>
                </a:solidFill>
              </a:rPr>
              <a:t>Unable to analyse student marks of all semesters .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IN" dirty="0">
              <a:solidFill>
                <a:schemeClr val="tx1"/>
              </a:solidFill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tx1"/>
                </a:solidFill>
              </a:rPr>
              <a:t>Fee activity of students is not shown .</a:t>
            </a:r>
          </a:p>
        </p:txBody>
      </p:sp>
    </p:spTree>
    <p:extLst>
      <p:ext uri="{BB962C8B-B14F-4D97-AF65-F5344CB8AC3E}">
        <p14:creationId xmlns:p14="http://schemas.microsoft.com/office/powerpoint/2010/main" val="17271073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7CA3B-456C-4D3D-95AD-5E36B6A57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>
                <a:solidFill>
                  <a:schemeClr val="tx1"/>
                </a:solidFill>
              </a:rPr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FD9371-1D33-4430-83E9-A88A66F89A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tx1"/>
                </a:solidFill>
              </a:rPr>
              <a:t>Build a Student portal which provides attendance activity of students through  Graphical User Interface(GUI) to mark attendance of students 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tx1"/>
                </a:solidFill>
              </a:rPr>
              <a:t>To know the marks of various semesters at one place for better analysis.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tx1"/>
                </a:solidFill>
              </a:rPr>
              <a:t>Fee activity of students in which dues can also be seen. 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IN" dirty="0">
              <a:solidFill>
                <a:schemeClr val="tx1"/>
              </a:solidFill>
            </a:endParaRPr>
          </a:p>
          <a:p>
            <a:pPr algn="just">
              <a:buFont typeface="Wingdings" panose="05000000000000000000" pitchFamily="2" charset="2"/>
              <a:buChar char="Ø"/>
            </a:pPr>
            <a:endParaRPr lang="en-IN" dirty="0">
              <a:solidFill>
                <a:schemeClr val="tx1"/>
              </a:solidFill>
            </a:endParaRPr>
          </a:p>
          <a:p>
            <a:pPr algn="just">
              <a:buFont typeface="Wingdings" panose="05000000000000000000" pitchFamily="2" charset="2"/>
              <a:buChar char="Ø"/>
            </a:pP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6781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606F366-DAC4-4049-9057-FB4A644D3E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1157287"/>
            <a:ext cx="8077200" cy="454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4438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E42F6-0C40-4332-A284-3DCC261C0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tx1"/>
                </a:solidFill>
              </a:rPr>
              <a:t>Hardware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E40694-DF53-4E3D-ABDB-4EC2498028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tx1"/>
                </a:solidFill>
              </a:rPr>
              <a:t>System : Pentium Dual Core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tx1"/>
                </a:solidFill>
              </a:rPr>
              <a:t>Hard disk : 120 GB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tx1"/>
                </a:solidFill>
              </a:rPr>
              <a:t>RAM : 2 GB or more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tx1"/>
                </a:solidFill>
              </a:rPr>
              <a:t>Monitor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tx1"/>
                </a:solidFill>
              </a:rPr>
              <a:t>Mouse</a:t>
            </a:r>
          </a:p>
        </p:txBody>
      </p:sp>
    </p:spTree>
    <p:extLst>
      <p:ext uri="{BB962C8B-B14F-4D97-AF65-F5344CB8AC3E}">
        <p14:creationId xmlns:p14="http://schemas.microsoft.com/office/powerpoint/2010/main" val="29827235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AA432-93FC-462B-A411-51BDD98CE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tx1"/>
                </a:solidFill>
              </a:rPr>
              <a:t>Software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83428-599D-4457-B6A2-A969A03FDC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tx1"/>
                </a:solidFill>
              </a:rPr>
              <a:t>O/S : Windows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tx1"/>
                </a:solidFill>
              </a:rPr>
              <a:t>Python3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tx1"/>
                </a:solidFill>
              </a:rPr>
              <a:t>Django</a:t>
            </a:r>
          </a:p>
        </p:txBody>
      </p:sp>
    </p:spTree>
    <p:extLst>
      <p:ext uri="{BB962C8B-B14F-4D97-AF65-F5344CB8AC3E}">
        <p14:creationId xmlns:p14="http://schemas.microsoft.com/office/powerpoint/2010/main" val="886557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548</TotalTime>
  <Words>357</Words>
  <Application>Microsoft Office PowerPoint</Application>
  <PresentationFormat>Widescreen</PresentationFormat>
  <Paragraphs>66</Paragraphs>
  <Slides>37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Organic</vt:lpstr>
      <vt:lpstr>Exposys Data Labs</vt:lpstr>
      <vt:lpstr>College Administration System</vt:lpstr>
      <vt:lpstr>INDEX</vt:lpstr>
      <vt:lpstr>Problem Definition</vt:lpstr>
      <vt:lpstr>Existing Problem</vt:lpstr>
      <vt:lpstr>Solution</vt:lpstr>
      <vt:lpstr>PowerPoint Presentation</vt:lpstr>
      <vt:lpstr>Hardware Requirements</vt:lpstr>
      <vt:lpstr>Software Requirements</vt:lpstr>
      <vt:lpstr>Technologies used for implementation</vt:lpstr>
      <vt:lpstr>Django</vt:lpstr>
      <vt:lpstr>PowerPoint Presentation</vt:lpstr>
      <vt:lpstr>CONTD…</vt:lpstr>
      <vt:lpstr>PowerPoint Presentation</vt:lpstr>
      <vt:lpstr>PowerPoint Presentation</vt:lpstr>
      <vt:lpstr>Department</vt:lpstr>
      <vt:lpstr>Faculty</vt:lpstr>
      <vt:lpstr>Subjects</vt:lpstr>
      <vt:lpstr>Teacher</vt:lpstr>
      <vt:lpstr>Student</vt:lpstr>
      <vt:lpstr>Sem attendance</vt:lpstr>
      <vt:lpstr>Internal marks</vt:lpstr>
      <vt:lpstr>Results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College Administration System</dc:title>
  <dc:creator>Tarun Kumar Pabbathi</dc:creator>
  <cp:lastModifiedBy>Tarun Kumar Pabbathi</cp:lastModifiedBy>
  <cp:revision>58</cp:revision>
  <dcterms:created xsi:type="dcterms:W3CDTF">2021-04-15T05:44:38Z</dcterms:created>
  <dcterms:modified xsi:type="dcterms:W3CDTF">2021-05-22T07:53:16Z</dcterms:modified>
</cp:coreProperties>
</file>