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8" r:id="rId5"/>
    <p:sldMasterId id="2147483658" r:id="rId6"/>
    <p:sldMasterId id="2147483668" r:id="rId7"/>
  </p:sldMasterIdLst>
  <p:notesMasterIdLst>
    <p:notesMasterId r:id="rId23"/>
  </p:notesMasterIdLst>
  <p:sldIdLst>
    <p:sldId id="256" r:id="rId8"/>
    <p:sldId id="268" r:id="rId9"/>
    <p:sldId id="260" r:id="rId10"/>
    <p:sldId id="267" r:id="rId11"/>
    <p:sldId id="298" r:id="rId12"/>
    <p:sldId id="259" r:id="rId13"/>
    <p:sldId id="301" r:id="rId14"/>
    <p:sldId id="299" r:id="rId15"/>
    <p:sldId id="303" r:id="rId16"/>
    <p:sldId id="300" r:id="rId17"/>
    <p:sldId id="269" r:id="rId18"/>
    <p:sldId id="270" r:id="rId19"/>
    <p:sldId id="286" r:id="rId20"/>
    <p:sldId id="302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2" userDrawn="1">
          <p15:clr>
            <a:srgbClr val="A4A3A4"/>
          </p15:clr>
        </p15:guide>
        <p15:guide id="2" orient="horz" pos="527" userDrawn="1">
          <p15:clr>
            <a:srgbClr val="A4A3A4"/>
          </p15:clr>
        </p15:guide>
        <p15:guide id="3" orient="horz" pos="33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ali, Neha" initials="DN" lastIdx="2" clrIdx="0">
    <p:extLst>
      <p:ext uri="{19B8F6BF-5375-455C-9EA6-DF929625EA0E}">
        <p15:presenceInfo xmlns:p15="http://schemas.microsoft.com/office/powerpoint/2012/main" userId="S::neha.dipali@austin.utexas.edu::d4e2489b-cc3c-467d-83a9-b0c3e78221e6" providerId="AD"/>
      </p:ext>
    </p:extLst>
  </p:cmAuthor>
  <p:cmAuthor id="2" name="Gilmore, Connor M" initials="GM" lastIdx="4" clrIdx="1">
    <p:extLst>
      <p:ext uri="{19B8F6BF-5375-455C-9EA6-DF929625EA0E}">
        <p15:presenceInfo xmlns:p15="http://schemas.microsoft.com/office/powerpoint/2012/main" userId="S::connor.gilmore@austin.utexas.edu::89b4e126-430f-4b7f-b964-4c4a693772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48"/>
    <a:srgbClr val="C15900"/>
    <a:srgbClr val="E17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E7C1F-EC40-D5C4-F39D-1D0A238F21B3}" v="7" dt="2021-08-09T17:43:11.147"/>
    <p1510:client id="{84B29349-D0B1-46B9-92DE-FD62FF4F676F}" v="1188" dt="2021-08-09T05:51:30.881"/>
    <p1510:client id="{A95374E7-120C-4EA0-91E6-0A04147825A6}" v="143" dt="2021-08-09T20:30:32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pos="302"/>
        <p:guide orient="horz" pos="527"/>
        <p:guide orient="horz" pos="3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935ED-3133-4E32-8FCD-02D9E403C427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E90FA7A-FE89-4EFC-9D19-F1A010A91137}">
      <dgm:prSet custT="1"/>
      <dgm:spPr/>
      <dgm:t>
        <a:bodyPr/>
        <a:lstStyle/>
        <a:p>
          <a:r>
            <a:rPr lang="en-US" sz="2000">
              <a:solidFill>
                <a:srgbClr val="333F48"/>
              </a:solidFill>
            </a:rPr>
            <a:t>Introduction</a:t>
          </a:r>
        </a:p>
      </dgm:t>
    </dgm:pt>
    <dgm:pt modelId="{56A6F24B-FD4F-458E-B0B6-6361E07B755C}" type="parTrans" cxnId="{1AADE17B-B7BC-4248-9D9B-908F6D4DD1D4}">
      <dgm:prSet/>
      <dgm:spPr/>
      <dgm:t>
        <a:bodyPr/>
        <a:lstStyle/>
        <a:p>
          <a:endParaRPr lang="en-US" sz="2000"/>
        </a:p>
      </dgm:t>
    </dgm:pt>
    <dgm:pt modelId="{203F3FB7-781B-4A94-B59F-0DE287291463}" type="sibTrans" cxnId="{1AADE17B-B7BC-4248-9D9B-908F6D4DD1D4}">
      <dgm:prSet/>
      <dgm:spPr/>
      <dgm:t>
        <a:bodyPr/>
        <a:lstStyle/>
        <a:p>
          <a:endParaRPr lang="en-US" sz="2000"/>
        </a:p>
      </dgm:t>
    </dgm:pt>
    <dgm:pt modelId="{17EC9314-C3BB-4C6A-BD5A-6C300F621A5B}">
      <dgm:prSet custT="1"/>
      <dgm:spPr/>
      <dgm:t>
        <a:bodyPr/>
        <a:lstStyle/>
        <a:p>
          <a:pPr algn="ctr"/>
          <a:r>
            <a:rPr lang="en-US" sz="2000">
              <a:solidFill>
                <a:srgbClr val="333F48"/>
              </a:solidFill>
            </a:rPr>
            <a:t>Modeling and Performance Evaluation</a:t>
          </a:r>
        </a:p>
      </dgm:t>
    </dgm:pt>
    <dgm:pt modelId="{470ED928-5480-4E31-97E8-C9899D0D837E}" type="parTrans" cxnId="{D2470EF4-8244-4754-9EE8-47B408DA89EF}">
      <dgm:prSet/>
      <dgm:spPr/>
      <dgm:t>
        <a:bodyPr/>
        <a:lstStyle/>
        <a:p>
          <a:endParaRPr lang="en-US" sz="2000"/>
        </a:p>
      </dgm:t>
    </dgm:pt>
    <dgm:pt modelId="{EA9F104F-823B-4A89-BB37-4ED5EB1DCB65}" type="sibTrans" cxnId="{D2470EF4-8244-4754-9EE8-47B408DA89EF}">
      <dgm:prSet/>
      <dgm:spPr/>
      <dgm:t>
        <a:bodyPr/>
        <a:lstStyle/>
        <a:p>
          <a:endParaRPr lang="en-US" sz="2000"/>
        </a:p>
      </dgm:t>
    </dgm:pt>
    <dgm:pt modelId="{61337C82-D979-4D33-A2F2-EBB1FD0B936F}">
      <dgm:prSet custT="1"/>
      <dgm:spPr/>
      <dgm:t>
        <a:bodyPr/>
        <a:lstStyle/>
        <a:p>
          <a:pPr algn="l"/>
          <a:r>
            <a:rPr lang="en-US" sz="1600">
              <a:solidFill>
                <a:srgbClr val="333F48"/>
              </a:solidFill>
            </a:rPr>
            <a:t>Decision Tree</a:t>
          </a:r>
        </a:p>
      </dgm:t>
    </dgm:pt>
    <dgm:pt modelId="{3E299055-CE0D-4CB0-98A1-13A702AD7FB2}" type="parTrans" cxnId="{4945F757-CAC1-4964-AE8F-55DBD5059E0C}">
      <dgm:prSet/>
      <dgm:spPr/>
      <dgm:t>
        <a:bodyPr/>
        <a:lstStyle/>
        <a:p>
          <a:endParaRPr lang="en-US" sz="2000"/>
        </a:p>
      </dgm:t>
    </dgm:pt>
    <dgm:pt modelId="{88193566-457E-488E-BD8B-4495D3D28AB3}" type="sibTrans" cxnId="{4945F757-CAC1-4964-AE8F-55DBD5059E0C}">
      <dgm:prSet/>
      <dgm:spPr/>
      <dgm:t>
        <a:bodyPr/>
        <a:lstStyle/>
        <a:p>
          <a:endParaRPr lang="en-US" sz="2000"/>
        </a:p>
      </dgm:t>
    </dgm:pt>
    <dgm:pt modelId="{9504E8AE-AE5E-4622-9728-EB80028E60C4}">
      <dgm:prSet custT="1"/>
      <dgm:spPr/>
      <dgm:t>
        <a:bodyPr/>
        <a:lstStyle/>
        <a:p>
          <a:pPr algn="l"/>
          <a:r>
            <a:rPr lang="en-US" sz="1600">
              <a:solidFill>
                <a:srgbClr val="333F48"/>
              </a:solidFill>
            </a:rPr>
            <a:t>Logistic Regression</a:t>
          </a:r>
        </a:p>
      </dgm:t>
    </dgm:pt>
    <dgm:pt modelId="{287ED4C1-E198-4C0B-8BF8-6BD0DEC251F9}" type="parTrans" cxnId="{1306FD82-1704-40DB-A5F4-F415413CDA92}">
      <dgm:prSet/>
      <dgm:spPr/>
      <dgm:t>
        <a:bodyPr/>
        <a:lstStyle/>
        <a:p>
          <a:endParaRPr lang="en-US" sz="2000"/>
        </a:p>
      </dgm:t>
    </dgm:pt>
    <dgm:pt modelId="{0BCD908B-3C0A-42CC-A83B-6534EDBFE79B}" type="sibTrans" cxnId="{1306FD82-1704-40DB-A5F4-F415413CDA92}">
      <dgm:prSet/>
      <dgm:spPr/>
      <dgm:t>
        <a:bodyPr/>
        <a:lstStyle/>
        <a:p>
          <a:endParaRPr lang="en-US" sz="2000"/>
        </a:p>
      </dgm:t>
    </dgm:pt>
    <dgm:pt modelId="{5E037B4F-409E-4D8C-B5CD-FF2711F25BFE}">
      <dgm:prSet custT="1"/>
      <dgm:spPr/>
      <dgm:t>
        <a:bodyPr/>
        <a:lstStyle/>
        <a:p>
          <a:r>
            <a:rPr lang="en-US" sz="2000">
              <a:solidFill>
                <a:srgbClr val="333F48"/>
              </a:solidFill>
            </a:rPr>
            <a:t>Insights and Recommendations</a:t>
          </a:r>
        </a:p>
      </dgm:t>
    </dgm:pt>
    <dgm:pt modelId="{F1F6F1EC-41BE-4669-8568-D83A2A691FBA}" type="parTrans" cxnId="{21C1D7F7-FFF6-4BC2-9C13-18408CF50275}">
      <dgm:prSet/>
      <dgm:spPr/>
      <dgm:t>
        <a:bodyPr/>
        <a:lstStyle/>
        <a:p>
          <a:endParaRPr lang="en-US" sz="2000"/>
        </a:p>
      </dgm:t>
    </dgm:pt>
    <dgm:pt modelId="{983F79B1-E69C-4EEB-A126-02AD07159C50}" type="sibTrans" cxnId="{21C1D7F7-FFF6-4BC2-9C13-18408CF50275}">
      <dgm:prSet/>
      <dgm:spPr/>
      <dgm:t>
        <a:bodyPr/>
        <a:lstStyle/>
        <a:p>
          <a:endParaRPr lang="en-US" sz="2000"/>
        </a:p>
      </dgm:t>
    </dgm:pt>
    <dgm:pt modelId="{E03F8577-C5C9-4E23-81C9-BC371300E265}">
      <dgm:prSet custT="1"/>
      <dgm:spPr/>
      <dgm:t>
        <a:bodyPr/>
        <a:lstStyle/>
        <a:p>
          <a:r>
            <a:rPr lang="en-US" sz="2000">
              <a:solidFill>
                <a:srgbClr val="333F48"/>
              </a:solidFill>
            </a:rPr>
            <a:t>Exploratory Data Analysis</a:t>
          </a:r>
        </a:p>
      </dgm:t>
    </dgm:pt>
    <dgm:pt modelId="{472CCAA7-A04A-4D7F-8C22-AAEFD0A29542}" type="parTrans" cxnId="{4D964EBF-4E5A-4820-B5B9-3F6B7F4B6354}">
      <dgm:prSet/>
      <dgm:spPr/>
      <dgm:t>
        <a:bodyPr/>
        <a:lstStyle/>
        <a:p>
          <a:endParaRPr lang="en-US"/>
        </a:p>
      </dgm:t>
    </dgm:pt>
    <dgm:pt modelId="{522E41D3-7190-4E68-8EFE-ED1687E019E0}" type="sibTrans" cxnId="{4D964EBF-4E5A-4820-B5B9-3F6B7F4B6354}">
      <dgm:prSet/>
      <dgm:spPr/>
      <dgm:t>
        <a:bodyPr/>
        <a:lstStyle/>
        <a:p>
          <a:endParaRPr lang="en-US"/>
        </a:p>
      </dgm:t>
    </dgm:pt>
    <dgm:pt modelId="{AB57B507-0DCB-48AF-B1C5-22DB88E4048E}" type="pres">
      <dgm:prSet presAssocID="{31E935ED-3133-4E32-8FCD-02D9E403C427}" presName="CompostProcess" presStyleCnt="0">
        <dgm:presLayoutVars>
          <dgm:dir/>
          <dgm:resizeHandles val="exact"/>
        </dgm:presLayoutVars>
      </dgm:prSet>
      <dgm:spPr/>
    </dgm:pt>
    <dgm:pt modelId="{7B6C745D-5F4D-4CD7-A9BE-34B754BF86E6}" type="pres">
      <dgm:prSet presAssocID="{31E935ED-3133-4E32-8FCD-02D9E403C427}" presName="arrow" presStyleLbl="bgShp" presStyleIdx="0" presStyleCnt="1" custLinFactNeighborX="120"/>
      <dgm:spPr/>
    </dgm:pt>
    <dgm:pt modelId="{8DCE33FC-B947-458C-B8D8-60712358107B}" type="pres">
      <dgm:prSet presAssocID="{31E935ED-3133-4E32-8FCD-02D9E403C427}" presName="linearProcess" presStyleCnt="0"/>
      <dgm:spPr/>
    </dgm:pt>
    <dgm:pt modelId="{2016B4CD-1BDE-4933-BAD9-05CA4622D6AA}" type="pres">
      <dgm:prSet presAssocID="{BE90FA7A-FE89-4EFC-9D19-F1A010A91137}" presName="textNode" presStyleLbl="node1" presStyleIdx="0" presStyleCnt="4">
        <dgm:presLayoutVars>
          <dgm:bulletEnabled val="1"/>
        </dgm:presLayoutVars>
      </dgm:prSet>
      <dgm:spPr/>
    </dgm:pt>
    <dgm:pt modelId="{5506A833-DCE5-4967-AFBC-9B253CCDC132}" type="pres">
      <dgm:prSet presAssocID="{203F3FB7-781B-4A94-B59F-0DE287291463}" presName="sibTrans" presStyleCnt="0"/>
      <dgm:spPr/>
    </dgm:pt>
    <dgm:pt modelId="{E1DC8C05-432F-449E-9A10-C30EEEAC370E}" type="pres">
      <dgm:prSet presAssocID="{E03F8577-C5C9-4E23-81C9-BC371300E265}" presName="textNode" presStyleLbl="node1" presStyleIdx="1" presStyleCnt="4">
        <dgm:presLayoutVars>
          <dgm:bulletEnabled val="1"/>
        </dgm:presLayoutVars>
      </dgm:prSet>
      <dgm:spPr/>
    </dgm:pt>
    <dgm:pt modelId="{B6B3AA7A-1580-4083-B006-82756AADAC37}" type="pres">
      <dgm:prSet presAssocID="{522E41D3-7190-4E68-8EFE-ED1687E019E0}" presName="sibTrans" presStyleCnt="0"/>
      <dgm:spPr/>
    </dgm:pt>
    <dgm:pt modelId="{F376CC37-6687-45A5-A721-77E54C773040}" type="pres">
      <dgm:prSet presAssocID="{17EC9314-C3BB-4C6A-BD5A-6C300F621A5B}" presName="textNode" presStyleLbl="node1" presStyleIdx="2" presStyleCnt="4">
        <dgm:presLayoutVars>
          <dgm:bulletEnabled val="1"/>
        </dgm:presLayoutVars>
      </dgm:prSet>
      <dgm:spPr/>
    </dgm:pt>
    <dgm:pt modelId="{5B094002-98F0-4370-B165-66F76AF28058}" type="pres">
      <dgm:prSet presAssocID="{EA9F104F-823B-4A89-BB37-4ED5EB1DCB65}" presName="sibTrans" presStyleCnt="0"/>
      <dgm:spPr/>
    </dgm:pt>
    <dgm:pt modelId="{49405312-C661-4EE6-BAFD-87C1E845942A}" type="pres">
      <dgm:prSet presAssocID="{5E037B4F-409E-4D8C-B5CD-FF2711F25BFE}" presName="textNode" presStyleLbl="node1" presStyleIdx="3" presStyleCnt="4" custScaleX="105024">
        <dgm:presLayoutVars>
          <dgm:bulletEnabled val="1"/>
        </dgm:presLayoutVars>
      </dgm:prSet>
      <dgm:spPr/>
    </dgm:pt>
  </dgm:ptLst>
  <dgm:cxnLst>
    <dgm:cxn modelId="{1754DA26-A838-45ED-AC9B-6A781D2A948D}" type="presOf" srcId="{31E935ED-3133-4E32-8FCD-02D9E403C427}" destId="{AB57B507-0DCB-48AF-B1C5-22DB88E4048E}" srcOrd="0" destOrd="0" presId="urn:microsoft.com/office/officeart/2005/8/layout/hProcess9"/>
    <dgm:cxn modelId="{B48D102E-FFFD-448E-9AFA-016E44B92BB2}" type="presOf" srcId="{17EC9314-C3BB-4C6A-BD5A-6C300F621A5B}" destId="{F376CC37-6687-45A5-A721-77E54C773040}" srcOrd="0" destOrd="0" presId="urn:microsoft.com/office/officeart/2005/8/layout/hProcess9"/>
    <dgm:cxn modelId="{643CA431-BBBA-4B1C-9D87-1C211D1E9FF9}" type="presOf" srcId="{5E037B4F-409E-4D8C-B5CD-FF2711F25BFE}" destId="{49405312-C661-4EE6-BAFD-87C1E845942A}" srcOrd="0" destOrd="0" presId="urn:microsoft.com/office/officeart/2005/8/layout/hProcess9"/>
    <dgm:cxn modelId="{4945F757-CAC1-4964-AE8F-55DBD5059E0C}" srcId="{17EC9314-C3BB-4C6A-BD5A-6C300F621A5B}" destId="{61337C82-D979-4D33-A2F2-EBB1FD0B936F}" srcOrd="0" destOrd="0" parTransId="{3E299055-CE0D-4CB0-98A1-13A702AD7FB2}" sibTransId="{88193566-457E-488E-BD8B-4495D3D28AB3}"/>
    <dgm:cxn modelId="{FDC0EA78-08BC-4060-B756-C9B1E410417D}" type="presOf" srcId="{61337C82-D979-4D33-A2F2-EBB1FD0B936F}" destId="{F376CC37-6687-45A5-A721-77E54C773040}" srcOrd="0" destOrd="1" presId="urn:microsoft.com/office/officeart/2005/8/layout/hProcess9"/>
    <dgm:cxn modelId="{1AADE17B-B7BC-4248-9D9B-908F6D4DD1D4}" srcId="{31E935ED-3133-4E32-8FCD-02D9E403C427}" destId="{BE90FA7A-FE89-4EFC-9D19-F1A010A91137}" srcOrd="0" destOrd="0" parTransId="{56A6F24B-FD4F-458E-B0B6-6361E07B755C}" sibTransId="{203F3FB7-781B-4A94-B59F-0DE287291463}"/>
    <dgm:cxn modelId="{1306FD82-1704-40DB-A5F4-F415413CDA92}" srcId="{17EC9314-C3BB-4C6A-BD5A-6C300F621A5B}" destId="{9504E8AE-AE5E-4622-9728-EB80028E60C4}" srcOrd="1" destOrd="0" parTransId="{287ED4C1-E198-4C0B-8BF8-6BD0DEC251F9}" sibTransId="{0BCD908B-3C0A-42CC-A83B-6534EDBFE79B}"/>
    <dgm:cxn modelId="{D6492CB2-2DA0-452D-93F7-0803A211629E}" type="presOf" srcId="{9504E8AE-AE5E-4622-9728-EB80028E60C4}" destId="{F376CC37-6687-45A5-A721-77E54C773040}" srcOrd="0" destOrd="2" presId="urn:microsoft.com/office/officeart/2005/8/layout/hProcess9"/>
    <dgm:cxn modelId="{329C8BBC-675F-4070-ACF8-DC596239F564}" type="presOf" srcId="{E03F8577-C5C9-4E23-81C9-BC371300E265}" destId="{E1DC8C05-432F-449E-9A10-C30EEEAC370E}" srcOrd="0" destOrd="0" presId="urn:microsoft.com/office/officeart/2005/8/layout/hProcess9"/>
    <dgm:cxn modelId="{4D964EBF-4E5A-4820-B5B9-3F6B7F4B6354}" srcId="{31E935ED-3133-4E32-8FCD-02D9E403C427}" destId="{E03F8577-C5C9-4E23-81C9-BC371300E265}" srcOrd="1" destOrd="0" parTransId="{472CCAA7-A04A-4D7F-8C22-AAEFD0A29542}" sibTransId="{522E41D3-7190-4E68-8EFE-ED1687E019E0}"/>
    <dgm:cxn modelId="{64BC9CF1-4B42-4300-B69E-ACCDE1F4EAEA}" type="presOf" srcId="{BE90FA7A-FE89-4EFC-9D19-F1A010A91137}" destId="{2016B4CD-1BDE-4933-BAD9-05CA4622D6AA}" srcOrd="0" destOrd="0" presId="urn:microsoft.com/office/officeart/2005/8/layout/hProcess9"/>
    <dgm:cxn modelId="{D2470EF4-8244-4754-9EE8-47B408DA89EF}" srcId="{31E935ED-3133-4E32-8FCD-02D9E403C427}" destId="{17EC9314-C3BB-4C6A-BD5A-6C300F621A5B}" srcOrd="2" destOrd="0" parTransId="{470ED928-5480-4E31-97E8-C9899D0D837E}" sibTransId="{EA9F104F-823B-4A89-BB37-4ED5EB1DCB65}"/>
    <dgm:cxn modelId="{21C1D7F7-FFF6-4BC2-9C13-18408CF50275}" srcId="{31E935ED-3133-4E32-8FCD-02D9E403C427}" destId="{5E037B4F-409E-4D8C-B5CD-FF2711F25BFE}" srcOrd="3" destOrd="0" parTransId="{F1F6F1EC-41BE-4669-8568-D83A2A691FBA}" sibTransId="{983F79B1-E69C-4EEB-A126-02AD07159C50}"/>
    <dgm:cxn modelId="{FC5F5B73-97F3-47B2-B5D5-170E7A7724C4}" type="presParOf" srcId="{AB57B507-0DCB-48AF-B1C5-22DB88E4048E}" destId="{7B6C745D-5F4D-4CD7-A9BE-34B754BF86E6}" srcOrd="0" destOrd="0" presId="urn:microsoft.com/office/officeart/2005/8/layout/hProcess9"/>
    <dgm:cxn modelId="{AA12E247-8F3C-4B07-9CE3-69F75198D7B3}" type="presParOf" srcId="{AB57B507-0DCB-48AF-B1C5-22DB88E4048E}" destId="{8DCE33FC-B947-458C-B8D8-60712358107B}" srcOrd="1" destOrd="0" presId="urn:microsoft.com/office/officeart/2005/8/layout/hProcess9"/>
    <dgm:cxn modelId="{157DA882-FE6D-4368-A32B-B64F3327A9F5}" type="presParOf" srcId="{8DCE33FC-B947-458C-B8D8-60712358107B}" destId="{2016B4CD-1BDE-4933-BAD9-05CA4622D6AA}" srcOrd="0" destOrd="0" presId="urn:microsoft.com/office/officeart/2005/8/layout/hProcess9"/>
    <dgm:cxn modelId="{8FBC3E3B-B557-497F-A36F-CAE0CEEC750E}" type="presParOf" srcId="{8DCE33FC-B947-458C-B8D8-60712358107B}" destId="{5506A833-DCE5-4967-AFBC-9B253CCDC132}" srcOrd="1" destOrd="0" presId="urn:microsoft.com/office/officeart/2005/8/layout/hProcess9"/>
    <dgm:cxn modelId="{136B1855-B1B0-4A71-89C1-7F9B9B634A12}" type="presParOf" srcId="{8DCE33FC-B947-458C-B8D8-60712358107B}" destId="{E1DC8C05-432F-449E-9A10-C30EEEAC370E}" srcOrd="2" destOrd="0" presId="urn:microsoft.com/office/officeart/2005/8/layout/hProcess9"/>
    <dgm:cxn modelId="{CB6C0A05-B234-49BE-B2DE-E5BF23A549A9}" type="presParOf" srcId="{8DCE33FC-B947-458C-B8D8-60712358107B}" destId="{B6B3AA7A-1580-4083-B006-82756AADAC37}" srcOrd="3" destOrd="0" presId="urn:microsoft.com/office/officeart/2005/8/layout/hProcess9"/>
    <dgm:cxn modelId="{95CA11A9-0442-4261-B6E4-142BAC9AC037}" type="presParOf" srcId="{8DCE33FC-B947-458C-B8D8-60712358107B}" destId="{F376CC37-6687-45A5-A721-77E54C773040}" srcOrd="4" destOrd="0" presId="urn:microsoft.com/office/officeart/2005/8/layout/hProcess9"/>
    <dgm:cxn modelId="{D96CD56C-0901-4DA5-95AB-5DC54ED1CDE6}" type="presParOf" srcId="{8DCE33FC-B947-458C-B8D8-60712358107B}" destId="{5B094002-98F0-4370-B165-66F76AF28058}" srcOrd="5" destOrd="0" presId="urn:microsoft.com/office/officeart/2005/8/layout/hProcess9"/>
    <dgm:cxn modelId="{31531966-10EC-4E03-9923-C8DA6F32AB3B}" type="presParOf" srcId="{8DCE33FC-B947-458C-B8D8-60712358107B}" destId="{49405312-C661-4EE6-BAFD-87C1E845942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6CDB0B9-2564-41E2-BCB1-42CF12F0E321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FCE0B2-AFC6-4D52-920D-2DA08287FCC2}">
      <dgm:prSet phldrT="[Text]" custT="1"/>
      <dgm:spPr/>
      <dgm:t>
        <a:bodyPr/>
        <a:lstStyle/>
        <a:p>
          <a:r>
            <a:rPr lang="en-US" sz="1800"/>
            <a:t>Churn propensity independent of gender</a:t>
          </a:r>
        </a:p>
      </dgm:t>
    </dgm:pt>
    <dgm:pt modelId="{C5868A44-1F1C-48B4-9488-D517C5018B9A}" type="parTrans" cxnId="{1DCC2F44-6DD0-4629-83E0-E6F027328649}">
      <dgm:prSet/>
      <dgm:spPr/>
      <dgm:t>
        <a:bodyPr/>
        <a:lstStyle/>
        <a:p>
          <a:endParaRPr lang="en-US" sz="1600"/>
        </a:p>
      </dgm:t>
    </dgm:pt>
    <dgm:pt modelId="{698BD9EA-6CA1-4E74-9B5E-ABD65FA3544A}" type="sibTrans" cxnId="{1DCC2F44-6DD0-4629-83E0-E6F027328649}">
      <dgm:prSet/>
      <dgm:spPr/>
      <dgm:t>
        <a:bodyPr/>
        <a:lstStyle/>
        <a:p>
          <a:endParaRPr lang="en-US" sz="1600"/>
        </a:p>
      </dgm:t>
    </dgm:pt>
    <dgm:pt modelId="{2EFD6005-5B84-49DF-9C11-E4E3B9CE9077}">
      <dgm:prSet phldrT="[Text]" custT="1"/>
      <dgm:spPr/>
      <dgm:t>
        <a:bodyPr/>
        <a:lstStyle/>
        <a:p>
          <a:r>
            <a:rPr lang="en-US" sz="1800"/>
            <a:t>Senior Citizens have higher churn propensity</a:t>
          </a:r>
        </a:p>
      </dgm:t>
    </dgm:pt>
    <dgm:pt modelId="{A38F645D-D55A-4C39-B5DE-D911F7B943D0}" type="parTrans" cxnId="{B49C32EC-E0E7-4A70-B66E-8BF565C3570D}">
      <dgm:prSet/>
      <dgm:spPr/>
      <dgm:t>
        <a:bodyPr/>
        <a:lstStyle/>
        <a:p>
          <a:endParaRPr lang="en-US" sz="1600"/>
        </a:p>
      </dgm:t>
    </dgm:pt>
    <dgm:pt modelId="{24B1A437-8C34-4730-8B43-DD6CA9730F9A}" type="sibTrans" cxnId="{B49C32EC-E0E7-4A70-B66E-8BF565C3570D}">
      <dgm:prSet/>
      <dgm:spPr/>
      <dgm:t>
        <a:bodyPr/>
        <a:lstStyle/>
        <a:p>
          <a:endParaRPr lang="en-US" sz="1600"/>
        </a:p>
      </dgm:t>
    </dgm:pt>
    <dgm:pt modelId="{F0773560-FBD6-49D1-8675-D0D9088946E8}">
      <dgm:prSet phldrT="[Text]" custT="1"/>
      <dgm:spPr/>
      <dgm:t>
        <a:bodyPr/>
        <a:lstStyle/>
        <a:p>
          <a:r>
            <a:rPr lang="en-US" sz="1800"/>
            <a:t>People with dependents less likely to churn</a:t>
          </a:r>
        </a:p>
      </dgm:t>
    </dgm:pt>
    <dgm:pt modelId="{619B886D-ED92-43EB-AAF2-665EBF275A63}" type="parTrans" cxnId="{C17B958A-0716-4593-A0FD-8BEB1BF64D29}">
      <dgm:prSet/>
      <dgm:spPr/>
      <dgm:t>
        <a:bodyPr/>
        <a:lstStyle/>
        <a:p>
          <a:endParaRPr lang="en-US" sz="1600"/>
        </a:p>
      </dgm:t>
    </dgm:pt>
    <dgm:pt modelId="{9BF2E91D-1BD0-4108-B5F0-7EF52730EF9D}" type="sibTrans" cxnId="{C17B958A-0716-4593-A0FD-8BEB1BF64D29}">
      <dgm:prSet/>
      <dgm:spPr/>
      <dgm:t>
        <a:bodyPr/>
        <a:lstStyle/>
        <a:p>
          <a:endParaRPr lang="en-US" sz="1600"/>
        </a:p>
      </dgm:t>
    </dgm:pt>
    <dgm:pt modelId="{776FC947-5FBF-41B6-BEE2-1839E387E293}">
      <dgm:prSet phldrT="[Text]" custT="1"/>
      <dgm:spPr/>
      <dgm:t>
        <a:bodyPr/>
        <a:lstStyle/>
        <a:p>
          <a:r>
            <a:rPr lang="en-US" sz="1800"/>
            <a:t>Customers with contracts are stickier</a:t>
          </a:r>
        </a:p>
      </dgm:t>
    </dgm:pt>
    <dgm:pt modelId="{A3E8A1D2-B86B-4B78-84F5-F60264F97C62}" type="parTrans" cxnId="{32404707-A6D3-4B66-B2C0-7F988E17FBD0}">
      <dgm:prSet/>
      <dgm:spPr/>
      <dgm:t>
        <a:bodyPr/>
        <a:lstStyle/>
        <a:p>
          <a:endParaRPr lang="en-US" sz="1600"/>
        </a:p>
      </dgm:t>
    </dgm:pt>
    <dgm:pt modelId="{2B90F634-BBC1-43BB-9D2D-A0859DF51016}" type="sibTrans" cxnId="{32404707-A6D3-4B66-B2C0-7F988E17FBD0}">
      <dgm:prSet/>
      <dgm:spPr/>
      <dgm:t>
        <a:bodyPr/>
        <a:lstStyle/>
        <a:p>
          <a:endParaRPr lang="en-US" sz="1600"/>
        </a:p>
      </dgm:t>
    </dgm:pt>
    <dgm:pt modelId="{9F2C088C-EFEF-4C44-B004-7ECA094A5F96}">
      <dgm:prSet phldrT="[Text]" custT="1"/>
      <dgm:spPr/>
      <dgm:t>
        <a:bodyPr/>
        <a:lstStyle/>
        <a:p>
          <a:r>
            <a:rPr lang="en-US" sz="1800"/>
            <a:t>Cross products boost engagement and reduce churn</a:t>
          </a:r>
        </a:p>
      </dgm:t>
    </dgm:pt>
    <dgm:pt modelId="{DEFBA3F9-3087-4F48-8317-AE8F1B58EEAD}" type="parTrans" cxnId="{8A1999BF-9547-4901-876D-F6294A917914}">
      <dgm:prSet/>
      <dgm:spPr/>
      <dgm:t>
        <a:bodyPr/>
        <a:lstStyle/>
        <a:p>
          <a:endParaRPr lang="en-US" sz="1600"/>
        </a:p>
      </dgm:t>
    </dgm:pt>
    <dgm:pt modelId="{9FF24288-7B24-4CAB-8DEF-9CF25D128377}" type="sibTrans" cxnId="{8A1999BF-9547-4901-876D-F6294A917914}">
      <dgm:prSet/>
      <dgm:spPr/>
      <dgm:t>
        <a:bodyPr/>
        <a:lstStyle/>
        <a:p>
          <a:endParaRPr lang="en-US" sz="1600"/>
        </a:p>
      </dgm:t>
    </dgm:pt>
    <dgm:pt modelId="{C7509006-B846-4679-8B61-90FE45D7C89C}">
      <dgm:prSet phldrT="[Text]" custT="1"/>
      <dgm:spPr/>
      <dgm:t>
        <a:bodyPr/>
        <a:lstStyle/>
        <a:p>
          <a:r>
            <a:rPr lang="en-US" sz="1800"/>
            <a:t>Tech-savvy customers likely to churn</a:t>
          </a:r>
        </a:p>
      </dgm:t>
    </dgm:pt>
    <dgm:pt modelId="{8FD75FF1-B049-4C00-B938-E830D7FCD305}" type="parTrans" cxnId="{3A600449-8054-4B7D-A4D2-30EB5D662CFE}">
      <dgm:prSet/>
      <dgm:spPr/>
      <dgm:t>
        <a:bodyPr/>
        <a:lstStyle/>
        <a:p>
          <a:endParaRPr lang="en-US" sz="1600"/>
        </a:p>
      </dgm:t>
    </dgm:pt>
    <dgm:pt modelId="{F4D3076F-D5A3-4553-99EC-2FD628F4F5D8}" type="sibTrans" cxnId="{3A600449-8054-4B7D-A4D2-30EB5D662CFE}">
      <dgm:prSet/>
      <dgm:spPr/>
      <dgm:t>
        <a:bodyPr/>
        <a:lstStyle/>
        <a:p>
          <a:endParaRPr lang="en-US" sz="1600"/>
        </a:p>
      </dgm:t>
    </dgm:pt>
    <dgm:pt modelId="{0948E960-DC9E-4896-86D6-D5AFF4452A5C}" type="pres">
      <dgm:prSet presAssocID="{16CDB0B9-2564-41E2-BCB1-42CF12F0E321}" presName="Name0" presStyleCnt="0">
        <dgm:presLayoutVars>
          <dgm:dir/>
          <dgm:resizeHandles val="exact"/>
        </dgm:presLayoutVars>
      </dgm:prSet>
      <dgm:spPr/>
    </dgm:pt>
    <dgm:pt modelId="{FCBBF3C9-0EDC-49F6-97DF-D820870BD2C2}" type="pres">
      <dgm:prSet presAssocID="{8FFCE0B2-AFC6-4D52-920D-2DA08287FCC2}" presName="compNode" presStyleCnt="0"/>
      <dgm:spPr/>
    </dgm:pt>
    <dgm:pt modelId="{5F406F09-8E47-45D7-9DBE-0A703716B0CD}" type="pres">
      <dgm:prSet presAssocID="{8FFCE0B2-AFC6-4D52-920D-2DA08287FCC2}" presName="pictRect" presStyleLbl="node1" presStyleIdx="0" presStyleCnt="6"/>
      <dgm:spPr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A9AA4763-F049-43D4-94F6-68D3A3E8FF1D}" type="pres">
      <dgm:prSet presAssocID="{8FFCE0B2-AFC6-4D52-920D-2DA08287FCC2}" presName="textRect" presStyleLbl="revTx" presStyleIdx="0" presStyleCnt="6">
        <dgm:presLayoutVars>
          <dgm:bulletEnabled val="1"/>
        </dgm:presLayoutVars>
      </dgm:prSet>
      <dgm:spPr/>
    </dgm:pt>
    <dgm:pt modelId="{6E3A7D34-1449-4AF0-968C-77C7A6E0E7A6}" type="pres">
      <dgm:prSet presAssocID="{698BD9EA-6CA1-4E74-9B5E-ABD65FA3544A}" presName="sibTrans" presStyleLbl="sibTrans2D1" presStyleIdx="0" presStyleCnt="0"/>
      <dgm:spPr/>
    </dgm:pt>
    <dgm:pt modelId="{9825ACF6-D21C-4F8C-B2D2-0B7B5AE15F45}" type="pres">
      <dgm:prSet presAssocID="{2EFD6005-5B84-49DF-9C11-E4E3B9CE9077}" presName="compNode" presStyleCnt="0"/>
      <dgm:spPr/>
    </dgm:pt>
    <dgm:pt modelId="{47AECCD0-CA62-43F8-B8EB-DED6DF5648A7}" type="pres">
      <dgm:prSet presAssocID="{2EFD6005-5B84-49DF-9C11-E4E3B9CE9077}" presName="pictRect" presStyleLbl="node1" presStyleIdx="1" presStyleCnt="6"/>
      <dgm:spPr>
        <a:blipFill rotWithShape="1">
          <a:blip xmlns:r="http://schemas.openxmlformats.org/officeDocument/2006/relationships" r:embed="rId2"/>
          <a:srcRect/>
          <a:stretch>
            <a:fillRect l="-4000" r="-4000"/>
          </a:stretch>
        </a:blipFill>
      </dgm:spPr>
    </dgm:pt>
    <dgm:pt modelId="{6F47211B-F77F-4E5C-BEEE-6A0B2B1077EE}" type="pres">
      <dgm:prSet presAssocID="{2EFD6005-5B84-49DF-9C11-E4E3B9CE9077}" presName="textRect" presStyleLbl="revTx" presStyleIdx="1" presStyleCnt="6">
        <dgm:presLayoutVars>
          <dgm:bulletEnabled val="1"/>
        </dgm:presLayoutVars>
      </dgm:prSet>
      <dgm:spPr/>
    </dgm:pt>
    <dgm:pt modelId="{64CAFB2D-673C-4A8A-BBA2-9156FF73F973}" type="pres">
      <dgm:prSet presAssocID="{24B1A437-8C34-4730-8B43-DD6CA9730F9A}" presName="sibTrans" presStyleLbl="sibTrans2D1" presStyleIdx="0" presStyleCnt="0"/>
      <dgm:spPr/>
    </dgm:pt>
    <dgm:pt modelId="{6A8DB5E2-D011-4086-90B9-150D14E532A5}" type="pres">
      <dgm:prSet presAssocID="{F0773560-FBD6-49D1-8675-D0D9088946E8}" presName="compNode" presStyleCnt="0"/>
      <dgm:spPr/>
    </dgm:pt>
    <dgm:pt modelId="{4FC50E2D-A129-4B78-869D-A3DBAA6E0C9C}" type="pres">
      <dgm:prSet presAssocID="{F0773560-FBD6-49D1-8675-D0D9088946E8}" presName="pictRect" presStyleLbl="node1" presStyleIdx="2" presStyleCnt="6" custLinFactNeighborX="-715" custLinFactNeighborY="-9864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C218CC97-A337-44DD-82B2-79F5BE413A3A}" type="pres">
      <dgm:prSet presAssocID="{F0773560-FBD6-49D1-8675-D0D9088946E8}" presName="textRect" presStyleLbl="revTx" presStyleIdx="2" presStyleCnt="6">
        <dgm:presLayoutVars>
          <dgm:bulletEnabled val="1"/>
        </dgm:presLayoutVars>
      </dgm:prSet>
      <dgm:spPr/>
    </dgm:pt>
    <dgm:pt modelId="{AA0D1BC0-C851-4A74-B418-ECC867671978}" type="pres">
      <dgm:prSet presAssocID="{9BF2E91D-1BD0-4108-B5F0-7EF52730EF9D}" presName="sibTrans" presStyleLbl="sibTrans2D1" presStyleIdx="0" presStyleCnt="0"/>
      <dgm:spPr/>
    </dgm:pt>
    <dgm:pt modelId="{8D7A8368-86A9-4388-8758-F246F5A3A6C7}" type="pres">
      <dgm:prSet presAssocID="{776FC947-5FBF-41B6-BEE2-1839E387E293}" presName="compNode" presStyleCnt="0"/>
      <dgm:spPr/>
    </dgm:pt>
    <dgm:pt modelId="{C8A3BE48-0DC6-4284-8A8D-10405918366A}" type="pres">
      <dgm:prSet presAssocID="{776FC947-5FBF-41B6-BEE2-1839E387E293}" presName="pictRect" presStyleLbl="node1" presStyleIdx="3" presStyleCnt="6"/>
      <dgm:spPr>
        <a:blipFill rotWithShape="1">
          <a:blip xmlns:r="http://schemas.openxmlformats.org/officeDocument/2006/relationships" r:embed="rId4"/>
          <a:srcRect/>
          <a:stretch>
            <a:fillRect t="-4000" b="-4000"/>
          </a:stretch>
        </a:blipFill>
      </dgm:spPr>
    </dgm:pt>
    <dgm:pt modelId="{6139F5C6-693C-491A-A388-CD6B1390C766}" type="pres">
      <dgm:prSet presAssocID="{776FC947-5FBF-41B6-BEE2-1839E387E293}" presName="textRect" presStyleLbl="revTx" presStyleIdx="3" presStyleCnt="6">
        <dgm:presLayoutVars>
          <dgm:bulletEnabled val="1"/>
        </dgm:presLayoutVars>
      </dgm:prSet>
      <dgm:spPr/>
    </dgm:pt>
    <dgm:pt modelId="{3A69489C-7119-4282-BFC5-F6B28B19E0D7}" type="pres">
      <dgm:prSet presAssocID="{2B90F634-BBC1-43BB-9D2D-A0859DF51016}" presName="sibTrans" presStyleLbl="sibTrans2D1" presStyleIdx="0" presStyleCnt="0"/>
      <dgm:spPr/>
    </dgm:pt>
    <dgm:pt modelId="{2A6560DA-6C0C-445E-B0D2-A463A5380B14}" type="pres">
      <dgm:prSet presAssocID="{9F2C088C-EFEF-4C44-B004-7ECA094A5F96}" presName="compNode" presStyleCnt="0"/>
      <dgm:spPr/>
    </dgm:pt>
    <dgm:pt modelId="{7B5014EF-FFB4-4C71-AA4C-A92560A6FADB}" type="pres">
      <dgm:prSet presAssocID="{9F2C088C-EFEF-4C44-B004-7ECA094A5F96}" presName="pictRect" presStyleLbl="node1" presStyleIdx="4" presStyleCnt="6"/>
      <dgm:spPr>
        <a:blipFill rotWithShape="1">
          <a:blip xmlns:r="http://schemas.openxmlformats.org/officeDocument/2006/relationships" r:embed="rId5"/>
          <a:srcRect/>
          <a:stretch>
            <a:fillRect l="-1000" r="-1000"/>
          </a:stretch>
        </a:blipFill>
      </dgm:spPr>
    </dgm:pt>
    <dgm:pt modelId="{CDA5CF11-7C8E-400C-8068-9CFE6B8991DA}" type="pres">
      <dgm:prSet presAssocID="{9F2C088C-EFEF-4C44-B004-7ECA094A5F96}" presName="textRect" presStyleLbl="revTx" presStyleIdx="4" presStyleCnt="6">
        <dgm:presLayoutVars>
          <dgm:bulletEnabled val="1"/>
        </dgm:presLayoutVars>
      </dgm:prSet>
      <dgm:spPr/>
    </dgm:pt>
    <dgm:pt modelId="{F4E6E67B-7DAC-43AD-9F48-BA3A56A3A9BF}" type="pres">
      <dgm:prSet presAssocID="{9FF24288-7B24-4CAB-8DEF-9CF25D128377}" presName="sibTrans" presStyleLbl="sibTrans2D1" presStyleIdx="0" presStyleCnt="0"/>
      <dgm:spPr/>
    </dgm:pt>
    <dgm:pt modelId="{A839993C-98B9-4AEA-9CE2-3766C0310C29}" type="pres">
      <dgm:prSet presAssocID="{C7509006-B846-4679-8B61-90FE45D7C89C}" presName="compNode" presStyleCnt="0"/>
      <dgm:spPr/>
    </dgm:pt>
    <dgm:pt modelId="{EC3D2EF7-A436-4D40-A371-7B3F32C0B693}" type="pres">
      <dgm:prSet presAssocID="{C7509006-B846-4679-8B61-90FE45D7C89C}" presName="pictRect" presStyleLbl="node1" presStyleIdx="5" presStyleCnt="6"/>
      <dgm:spPr>
        <a:blipFill rotWithShape="1">
          <a:blip xmlns:r="http://schemas.openxmlformats.org/officeDocument/2006/relationships" r:embed="rId6">
            <a:clrChange>
              <a:clrFrom>
                <a:srgbClr val="667B8E"/>
              </a:clrFrom>
              <a:clrTo>
                <a:srgbClr val="667B8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5AEF162A-0968-4C69-894F-81EF45A9AA17}" type="pres">
      <dgm:prSet presAssocID="{C7509006-B846-4679-8B61-90FE45D7C89C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569F5206-88CD-42FA-BD11-36F2E8B81C21}" type="presOf" srcId="{698BD9EA-6CA1-4E74-9B5E-ABD65FA3544A}" destId="{6E3A7D34-1449-4AF0-968C-77C7A6E0E7A6}" srcOrd="0" destOrd="0" presId="urn:microsoft.com/office/officeart/2005/8/layout/pList1"/>
    <dgm:cxn modelId="{32404707-A6D3-4B66-B2C0-7F988E17FBD0}" srcId="{16CDB0B9-2564-41E2-BCB1-42CF12F0E321}" destId="{776FC947-5FBF-41B6-BEE2-1839E387E293}" srcOrd="3" destOrd="0" parTransId="{A3E8A1D2-B86B-4B78-84F5-F60264F97C62}" sibTransId="{2B90F634-BBC1-43BB-9D2D-A0859DF51016}"/>
    <dgm:cxn modelId="{2CBD5110-D658-4196-8239-FE6BC96BC1F9}" type="presOf" srcId="{F0773560-FBD6-49D1-8675-D0D9088946E8}" destId="{C218CC97-A337-44DD-82B2-79F5BE413A3A}" srcOrd="0" destOrd="0" presId="urn:microsoft.com/office/officeart/2005/8/layout/pList1"/>
    <dgm:cxn modelId="{D584E112-DD67-493B-8762-CB3BEE7E63C3}" type="presOf" srcId="{9FF24288-7B24-4CAB-8DEF-9CF25D128377}" destId="{F4E6E67B-7DAC-43AD-9F48-BA3A56A3A9BF}" srcOrd="0" destOrd="0" presId="urn:microsoft.com/office/officeart/2005/8/layout/pList1"/>
    <dgm:cxn modelId="{07C4921E-14D4-4F8E-9363-2B5F7DD76700}" type="presOf" srcId="{9BF2E91D-1BD0-4108-B5F0-7EF52730EF9D}" destId="{AA0D1BC0-C851-4A74-B418-ECC867671978}" srcOrd="0" destOrd="0" presId="urn:microsoft.com/office/officeart/2005/8/layout/pList1"/>
    <dgm:cxn modelId="{1DCC2F44-6DD0-4629-83E0-E6F027328649}" srcId="{16CDB0B9-2564-41E2-BCB1-42CF12F0E321}" destId="{8FFCE0B2-AFC6-4D52-920D-2DA08287FCC2}" srcOrd="0" destOrd="0" parTransId="{C5868A44-1F1C-48B4-9488-D517C5018B9A}" sibTransId="{698BD9EA-6CA1-4E74-9B5E-ABD65FA3544A}"/>
    <dgm:cxn modelId="{3A600449-8054-4B7D-A4D2-30EB5D662CFE}" srcId="{16CDB0B9-2564-41E2-BCB1-42CF12F0E321}" destId="{C7509006-B846-4679-8B61-90FE45D7C89C}" srcOrd="5" destOrd="0" parTransId="{8FD75FF1-B049-4C00-B938-E830D7FCD305}" sibTransId="{F4D3076F-D5A3-4553-99EC-2FD628F4F5D8}"/>
    <dgm:cxn modelId="{FA9B9D6A-1EAD-4DFB-B06D-5C487AA2E610}" type="presOf" srcId="{2EFD6005-5B84-49DF-9C11-E4E3B9CE9077}" destId="{6F47211B-F77F-4E5C-BEEE-6A0B2B1077EE}" srcOrd="0" destOrd="0" presId="urn:microsoft.com/office/officeart/2005/8/layout/pList1"/>
    <dgm:cxn modelId="{C2D2917D-6B75-4126-B9DD-5984B4CB10FB}" type="presOf" srcId="{24B1A437-8C34-4730-8B43-DD6CA9730F9A}" destId="{64CAFB2D-673C-4A8A-BBA2-9156FF73F973}" srcOrd="0" destOrd="0" presId="urn:microsoft.com/office/officeart/2005/8/layout/pList1"/>
    <dgm:cxn modelId="{C17B958A-0716-4593-A0FD-8BEB1BF64D29}" srcId="{16CDB0B9-2564-41E2-BCB1-42CF12F0E321}" destId="{F0773560-FBD6-49D1-8675-D0D9088946E8}" srcOrd="2" destOrd="0" parTransId="{619B886D-ED92-43EB-AAF2-665EBF275A63}" sibTransId="{9BF2E91D-1BD0-4108-B5F0-7EF52730EF9D}"/>
    <dgm:cxn modelId="{D10BCC92-D353-43FE-A849-6523D2F90E9D}" type="presOf" srcId="{C7509006-B846-4679-8B61-90FE45D7C89C}" destId="{5AEF162A-0968-4C69-894F-81EF45A9AA17}" srcOrd="0" destOrd="0" presId="urn:microsoft.com/office/officeart/2005/8/layout/pList1"/>
    <dgm:cxn modelId="{51C60DAB-84C6-4EDD-ADCD-70E2B2C3B60D}" type="presOf" srcId="{2B90F634-BBC1-43BB-9D2D-A0859DF51016}" destId="{3A69489C-7119-4282-BFC5-F6B28B19E0D7}" srcOrd="0" destOrd="0" presId="urn:microsoft.com/office/officeart/2005/8/layout/pList1"/>
    <dgm:cxn modelId="{0D6984B4-6483-4EC1-9CD8-A4FFB6805A59}" type="presOf" srcId="{8FFCE0B2-AFC6-4D52-920D-2DA08287FCC2}" destId="{A9AA4763-F049-43D4-94F6-68D3A3E8FF1D}" srcOrd="0" destOrd="0" presId="urn:microsoft.com/office/officeart/2005/8/layout/pList1"/>
    <dgm:cxn modelId="{8A1999BF-9547-4901-876D-F6294A917914}" srcId="{16CDB0B9-2564-41E2-BCB1-42CF12F0E321}" destId="{9F2C088C-EFEF-4C44-B004-7ECA094A5F96}" srcOrd="4" destOrd="0" parTransId="{DEFBA3F9-3087-4F48-8317-AE8F1B58EEAD}" sibTransId="{9FF24288-7B24-4CAB-8DEF-9CF25D128377}"/>
    <dgm:cxn modelId="{985CB6DB-D36B-475A-A9F5-F00CE165F25D}" type="presOf" srcId="{776FC947-5FBF-41B6-BEE2-1839E387E293}" destId="{6139F5C6-693C-491A-A388-CD6B1390C766}" srcOrd="0" destOrd="0" presId="urn:microsoft.com/office/officeart/2005/8/layout/pList1"/>
    <dgm:cxn modelId="{B49C32EC-E0E7-4A70-B66E-8BF565C3570D}" srcId="{16CDB0B9-2564-41E2-BCB1-42CF12F0E321}" destId="{2EFD6005-5B84-49DF-9C11-E4E3B9CE9077}" srcOrd="1" destOrd="0" parTransId="{A38F645D-D55A-4C39-B5DE-D911F7B943D0}" sibTransId="{24B1A437-8C34-4730-8B43-DD6CA9730F9A}"/>
    <dgm:cxn modelId="{773061ED-DB62-4F17-A1D3-5FC1E08153C9}" type="presOf" srcId="{16CDB0B9-2564-41E2-BCB1-42CF12F0E321}" destId="{0948E960-DC9E-4896-86D6-D5AFF4452A5C}" srcOrd="0" destOrd="0" presId="urn:microsoft.com/office/officeart/2005/8/layout/pList1"/>
    <dgm:cxn modelId="{0FCA7EF4-9570-4579-8993-09CC98F45A4B}" type="presOf" srcId="{9F2C088C-EFEF-4C44-B004-7ECA094A5F96}" destId="{CDA5CF11-7C8E-400C-8068-9CFE6B8991DA}" srcOrd="0" destOrd="0" presId="urn:microsoft.com/office/officeart/2005/8/layout/pList1"/>
    <dgm:cxn modelId="{4B4AF816-8BEB-4593-964C-E3A729065153}" type="presParOf" srcId="{0948E960-DC9E-4896-86D6-D5AFF4452A5C}" destId="{FCBBF3C9-0EDC-49F6-97DF-D820870BD2C2}" srcOrd="0" destOrd="0" presId="urn:microsoft.com/office/officeart/2005/8/layout/pList1"/>
    <dgm:cxn modelId="{08A5DFA7-E2EC-4D12-B567-728EC9883D99}" type="presParOf" srcId="{FCBBF3C9-0EDC-49F6-97DF-D820870BD2C2}" destId="{5F406F09-8E47-45D7-9DBE-0A703716B0CD}" srcOrd="0" destOrd="0" presId="urn:microsoft.com/office/officeart/2005/8/layout/pList1"/>
    <dgm:cxn modelId="{2A78A08C-144E-4268-9058-E0C18F95346B}" type="presParOf" srcId="{FCBBF3C9-0EDC-49F6-97DF-D820870BD2C2}" destId="{A9AA4763-F049-43D4-94F6-68D3A3E8FF1D}" srcOrd="1" destOrd="0" presId="urn:microsoft.com/office/officeart/2005/8/layout/pList1"/>
    <dgm:cxn modelId="{124CA15B-C34D-4166-A85E-2A98C6D4BFB9}" type="presParOf" srcId="{0948E960-DC9E-4896-86D6-D5AFF4452A5C}" destId="{6E3A7D34-1449-4AF0-968C-77C7A6E0E7A6}" srcOrd="1" destOrd="0" presId="urn:microsoft.com/office/officeart/2005/8/layout/pList1"/>
    <dgm:cxn modelId="{A30D2079-3B63-4CA9-934F-B3C24608D321}" type="presParOf" srcId="{0948E960-DC9E-4896-86D6-D5AFF4452A5C}" destId="{9825ACF6-D21C-4F8C-B2D2-0B7B5AE15F45}" srcOrd="2" destOrd="0" presId="urn:microsoft.com/office/officeart/2005/8/layout/pList1"/>
    <dgm:cxn modelId="{76522C43-6B29-46F7-AB19-5B1810838904}" type="presParOf" srcId="{9825ACF6-D21C-4F8C-B2D2-0B7B5AE15F45}" destId="{47AECCD0-CA62-43F8-B8EB-DED6DF5648A7}" srcOrd="0" destOrd="0" presId="urn:microsoft.com/office/officeart/2005/8/layout/pList1"/>
    <dgm:cxn modelId="{9F1D3CEF-EFCA-45DA-87E6-A03BB1AFB0C0}" type="presParOf" srcId="{9825ACF6-D21C-4F8C-B2D2-0B7B5AE15F45}" destId="{6F47211B-F77F-4E5C-BEEE-6A0B2B1077EE}" srcOrd="1" destOrd="0" presId="urn:microsoft.com/office/officeart/2005/8/layout/pList1"/>
    <dgm:cxn modelId="{38A8FE14-B3A8-4221-9482-D7DE76B0363D}" type="presParOf" srcId="{0948E960-DC9E-4896-86D6-D5AFF4452A5C}" destId="{64CAFB2D-673C-4A8A-BBA2-9156FF73F973}" srcOrd="3" destOrd="0" presId="urn:microsoft.com/office/officeart/2005/8/layout/pList1"/>
    <dgm:cxn modelId="{3C85087D-05A0-430B-AA35-8C5A874693BA}" type="presParOf" srcId="{0948E960-DC9E-4896-86D6-D5AFF4452A5C}" destId="{6A8DB5E2-D011-4086-90B9-150D14E532A5}" srcOrd="4" destOrd="0" presId="urn:microsoft.com/office/officeart/2005/8/layout/pList1"/>
    <dgm:cxn modelId="{B8016104-843E-4DD1-A668-09A7AEE0FF73}" type="presParOf" srcId="{6A8DB5E2-D011-4086-90B9-150D14E532A5}" destId="{4FC50E2D-A129-4B78-869D-A3DBAA6E0C9C}" srcOrd="0" destOrd="0" presId="urn:microsoft.com/office/officeart/2005/8/layout/pList1"/>
    <dgm:cxn modelId="{7A12C7FA-CFAC-4C73-9301-C2BAB6313A2A}" type="presParOf" srcId="{6A8DB5E2-D011-4086-90B9-150D14E532A5}" destId="{C218CC97-A337-44DD-82B2-79F5BE413A3A}" srcOrd="1" destOrd="0" presId="urn:microsoft.com/office/officeart/2005/8/layout/pList1"/>
    <dgm:cxn modelId="{4556FB78-5088-4411-83F6-622D4A792BF3}" type="presParOf" srcId="{0948E960-DC9E-4896-86D6-D5AFF4452A5C}" destId="{AA0D1BC0-C851-4A74-B418-ECC867671978}" srcOrd="5" destOrd="0" presId="urn:microsoft.com/office/officeart/2005/8/layout/pList1"/>
    <dgm:cxn modelId="{37C329E2-A504-4E77-BD90-7F8A68FA3432}" type="presParOf" srcId="{0948E960-DC9E-4896-86D6-D5AFF4452A5C}" destId="{8D7A8368-86A9-4388-8758-F246F5A3A6C7}" srcOrd="6" destOrd="0" presId="urn:microsoft.com/office/officeart/2005/8/layout/pList1"/>
    <dgm:cxn modelId="{A3CECC0F-E0A3-4298-86E1-F6383D928B45}" type="presParOf" srcId="{8D7A8368-86A9-4388-8758-F246F5A3A6C7}" destId="{C8A3BE48-0DC6-4284-8A8D-10405918366A}" srcOrd="0" destOrd="0" presId="urn:microsoft.com/office/officeart/2005/8/layout/pList1"/>
    <dgm:cxn modelId="{2B76739A-8947-4770-B467-6CA6229E3F34}" type="presParOf" srcId="{8D7A8368-86A9-4388-8758-F246F5A3A6C7}" destId="{6139F5C6-693C-491A-A388-CD6B1390C766}" srcOrd="1" destOrd="0" presId="urn:microsoft.com/office/officeart/2005/8/layout/pList1"/>
    <dgm:cxn modelId="{5D04150A-74AB-468D-96BE-7FC607527777}" type="presParOf" srcId="{0948E960-DC9E-4896-86D6-D5AFF4452A5C}" destId="{3A69489C-7119-4282-BFC5-F6B28B19E0D7}" srcOrd="7" destOrd="0" presId="urn:microsoft.com/office/officeart/2005/8/layout/pList1"/>
    <dgm:cxn modelId="{CB3A7792-121E-4853-BAB6-3BF4EE7C0BC2}" type="presParOf" srcId="{0948E960-DC9E-4896-86D6-D5AFF4452A5C}" destId="{2A6560DA-6C0C-445E-B0D2-A463A5380B14}" srcOrd="8" destOrd="0" presId="urn:microsoft.com/office/officeart/2005/8/layout/pList1"/>
    <dgm:cxn modelId="{EC26BCAA-9157-4DD1-8DCE-3C8AA86C75A9}" type="presParOf" srcId="{2A6560DA-6C0C-445E-B0D2-A463A5380B14}" destId="{7B5014EF-FFB4-4C71-AA4C-A92560A6FADB}" srcOrd="0" destOrd="0" presId="urn:microsoft.com/office/officeart/2005/8/layout/pList1"/>
    <dgm:cxn modelId="{0309D56B-A39F-41A2-8E38-D6133E2A0A46}" type="presParOf" srcId="{2A6560DA-6C0C-445E-B0D2-A463A5380B14}" destId="{CDA5CF11-7C8E-400C-8068-9CFE6B8991DA}" srcOrd="1" destOrd="0" presId="urn:microsoft.com/office/officeart/2005/8/layout/pList1"/>
    <dgm:cxn modelId="{30B92FF2-CAEE-4BD7-A956-AAC4ACE3C39B}" type="presParOf" srcId="{0948E960-DC9E-4896-86D6-D5AFF4452A5C}" destId="{F4E6E67B-7DAC-43AD-9F48-BA3A56A3A9BF}" srcOrd="9" destOrd="0" presId="urn:microsoft.com/office/officeart/2005/8/layout/pList1"/>
    <dgm:cxn modelId="{C2EC1E0D-6CD5-4FFF-BDC1-21D80A49F20B}" type="presParOf" srcId="{0948E960-DC9E-4896-86D6-D5AFF4452A5C}" destId="{A839993C-98B9-4AEA-9CE2-3766C0310C29}" srcOrd="10" destOrd="0" presId="urn:microsoft.com/office/officeart/2005/8/layout/pList1"/>
    <dgm:cxn modelId="{EB83F4F2-694E-42AB-8F20-2F3882F8C829}" type="presParOf" srcId="{A839993C-98B9-4AEA-9CE2-3766C0310C29}" destId="{EC3D2EF7-A436-4D40-A371-7B3F32C0B693}" srcOrd="0" destOrd="0" presId="urn:microsoft.com/office/officeart/2005/8/layout/pList1"/>
    <dgm:cxn modelId="{260BEBDB-ADF5-4553-81EB-7E61E7B79EA9}" type="presParOf" srcId="{A839993C-98B9-4AEA-9CE2-3766C0310C29}" destId="{5AEF162A-0968-4C69-894F-81EF45A9AA1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6CDB0B9-2564-41E2-BCB1-42CF12F0E321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72AA16-82B3-40BD-AA2D-EDDF115FFF0C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Push Contracts</a:t>
          </a:r>
        </a:p>
      </dgm:t>
    </dgm:pt>
    <dgm:pt modelId="{43D7E9BD-1017-4E2E-9EDE-C703C2BA083B}" type="parTrans" cxnId="{575EF27E-D56A-4DF4-B55F-8E5DAE5F6691}">
      <dgm:prSet/>
      <dgm:spPr/>
      <dgm:t>
        <a:bodyPr/>
        <a:lstStyle/>
        <a:p>
          <a:endParaRPr lang="en-US"/>
        </a:p>
      </dgm:t>
    </dgm:pt>
    <dgm:pt modelId="{2E1D91A1-61DC-4D8F-9928-BAF10B7BE7B8}" type="sibTrans" cxnId="{575EF27E-D56A-4DF4-B55F-8E5DAE5F6691}">
      <dgm:prSet/>
      <dgm:spPr/>
      <dgm:t>
        <a:bodyPr/>
        <a:lstStyle/>
        <a:p>
          <a:endParaRPr lang="en-US"/>
        </a:p>
      </dgm:t>
    </dgm:pt>
    <dgm:pt modelId="{95E84BE0-2FF2-4C3C-8725-4D2D93957DBE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Bundled offers/ Family Plans</a:t>
          </a:r>
        </a:p>
      </dgm:t>
    </dgm:pt>
    <dgm:pt modelId="{CAC6390E-0A0C-4750-A5AB-C5251FA8A1A7}" type="parTrans" cxnId="{7DCE2F9B-CDDC-4763-B118-4BCBB4FDD762}">
      <dgm:prSet/>
      <dgm:spPr/>
      <dgm:t>
        <a:bodyPr/>
        <a:lstStyle/>
        <a:p>
          <a:endParaRPr lang="en-US"/>
        </a:p>
      </dgm:t>
    </dgm:pt>
    <dgm:pt modelId="{A33D7385-3FFC-487D-9F61-81EB2A9D2D61}" type="sibTrans" cxnId="{7DCE2F9B-CDDC-4763-B118-4BCBB4FDD762}">
      <dgm:prSet/>
      <dgm:spPr/>
      <dgm:t>
        <a:bodyPr/>
        <a:lstStyle/>
        <a:p>
          <a:endParaRPr lang="en-US"/>
        </a:p>
      </dgm:t>
    </dgm:pt>
    <dgm:pt modelId="{3368BBAE-3B12-4E87-9A43-BDE3C15AB33A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Competitiveness</a:t>
          </a:r>
        </a:p>
      </dgm:t>
    </dgm:pt>
    <dgm:pt modelId="{2FE8C466-CCB0-4A66-959C-A83F8B1BA5F4}" type="parTrans" cxnId="{FF0383C9-67AA-49F8-AE57-56F8A0185E4F}">
      <dgm:prSet/>
      <dgm:spPr/>
      <dgm:t>
        <a:bodyPr/>
        <a:lstStyle/>
        <a:p>
          <a:endParaRPr lang="en-US"/>
        </a:p>
      </dgm:t>
    </dgm:pt>
    <dgm:pt modelId="{052F890E-EC8E-4B35-8C8A-0AFBD922B279}" type="sibTrans" cxnId="{FF0383C9-67AA-49F8-AE57-56F8A0185E4F}">
      <dgm:prSet/>
      <dgm:spPr/>
      <dgm:t>
        <a:bodyPr/>
        <a:lstStyle/>
        <a:p>
          <a:endParaRPr lang="en-US"/>
        </a:p>
      </dgm:t>
    </dgm:pt>
    <dgm:pt modelId="{0948E960-DC9E-4896-86D6-D5AFF4452A5C}" type="pres">
      <dgm:prSet presAssocID="{16CDB0B9-2564-41E2-BCB1-42CF12F0E321}" presName="Name0" presStyleCnt="0">
        <dgm:presLayoutVars>
          <dgm:dir/>
          <dgm:resizeHandles val="exact"/>
        </dgm:presLayoutVars>
      </dgm:prSet>
      <dgm:spPr/>
    </dgm:pt>
    <dgm:pt modelId="{FDA4485F-B8E9-43D9-967D-BE87E16B4901}" type="pres">
      <dgm:prSet presAssocID="{8972AA16-82B3-40BD-AA2D-EDDF115FFF0C}" presName="compNode" presStyleCnt="0"/>
      <dgm:spPr/>
    </dgm:pt>
    <dgm:pt modelId="{23E56D57-F498-45D6-9E07-73FFD1BBEF28}" type="pres">
      <dgm:prSet presAssocID="{8972AA16-82B3-40BD-AA2D-EDDF115FFF0C}" presName="pict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 t="-4000" b="-4000"/>
          </a:stretch>
        </a:blipFill>
      </dgm:spPr>
    </dgm:pt>
    <dgm:pt modelId="{4B2C81E0-F25D-4459-8974-63BB69AEA8E9}" type="pres">
      <dgm:prSet presAssocID="{8972AA16-82B3-40BD-AA2D-EDDF115FFF0C}" presName="textRect" presStyleLbl="revTx" presStyleIdx="0" presStyleCnt="3">
        <dgm:presLayoutVars>
          <dgm:bulletEnabled val="1"/>
        </dgm:presLayoutVars>
      </dgm:prSet>
      <dgm:spPr/>
    </dgm:pt>
    <dgm:pt modelId="{E81A5CFE-12B8-4A54-B883-C9A1F54B0873}" type="pres">
      <dgm:prSet presAssocID="{2E1D91A1-61DC-4D8F-9928-BAF10B7BE7B8}" presName="sibTrans" presStyleLbl="sibTrans2D1" presStyleIdx="0" presStyleCnt="0"/>
      <dgm:spPr/>
    </dgm:pt>
    <dgm:pt modelId="{81541134-A971-41BB-9616-74DA64491560}" type="pres">
      <dgm:prSet presAssocID="{95E84BE0-2FF2-4C3C-8725-4D2D93957DBE}" presName="compNode" presStyleCnt="0"/>
      <dgm:spPr/>
    </dgm:pt>
    <dgm:pt modelId="{1AEA9774-3321-471C-AECE-A53F655AD985}" type="pres">
      <dgm:prSet presAssocID="{95E84BE0-2FF2-4C3C-8725-4D2D93957DBE}" presName="pictRect" presStyleLbl="node1" presStyleIdx="1" presStyleCnt="3" custLinFactNeighborY="-2906"/>
      <dgm:spPr>
        <a:blipFill rotWithShape="1">
          <a:blip xmlns:r="http://schemas.openxmlformats.org/officeDocument/2006/relationships" r:embed="rId2"/>
          <a:srcRect/>
          <a:stretch>
            <a:fillRect t="-26000" b="-26000"/>
          </a:stretch>
        </a:blipFill>
      </dgm:spPr>
    </dgm:pt>
    <dgm:pt modelId="{13007203-CC78-48DF-86E9-46CB13D09E55}" type="pres">
      <dgm:prSet presAssocID="{95E84BE0-2FF2-4C3C-8725-4D2D93957DBE}" presName="textRect" presStyleLbl="revTx" presStyleIdx="1" presStyleCnt="3">
        <dgm:presLayoutVars>
          <dgm:bulletEnabled val="1"/>
        </dgm:presLayoutVars>
      </dgm:prSet>
      <dgm:spPr/>
    </dgm:pt>
    <dgm:pt modelId="{5F52BB60-83B6-46B6-B917-F913ED95891B}" type="pres">
      <dgm:prSet presAssocID="{A33D7385-3FFC-487D-9F61-81EB2A9D2D61}" presName="sibTrans" presStyleLbl="sibTrans2D1" presStyleIdx="0" presStyleCnt="0"/>
      <dgm:spPr/>
    </dgm:pt>
    <dgm:pt modelId="{B86DBBE3-E560-4F5A-A2FD-33DF046D2895}" type="pres">
      <dgm:prSet presAssocID="{3368BBAE-3B12-4E87-9A43-BDE3C15AB33A}" presName="compNode" presStyleCnt="0"/>
      <dgm:spPr/>
    </dgm:pt>
    <dgm:pt modelId="{3E8EB2ED-388C-491C-B268-33BF2C7FE287}" type="pres">
      <dgm:prSet presAssocID="{3368BBAE-3B12-4E87-9A43-BDE3C15AB33A}" presName="pict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 t="-1000" b="-1000"/>
          </a:stretch>
        </a:blipFill>
      </dgm:spPr>
    </dgm:pt>
    <dgm:pt modelId="{2EE130D9-B93A-402B-97A9-E1474EF5C345}" type="pres">
      <dgm:prSet presAssocID="{3368BBAE-3B12-4E87-9A43-BDE3C15AB33A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541A0216-4052-464D-99D6-CF4F6EB7A389}" type="presOf" srcId="{95E84BE0-2FF2-4C3C-8725-4D2D93957DBE}" destId="{13007203-CC78-48DF-86E9-46CB13D09E55}" srcOrd="0" destOrd="0" presId="urn:microsoft.com/office/officeart/2005/8/layout/pList1"/>
    <dgm:cxn modelId="{BD0F2527-B5A1-4BCB-8DB3-80F8835202BA}" type="presOf" srcId="{8972AA16-82B3-40BD-AA2D-EDDF115FFF0C}" destId="{4B2C81E0-F25D-4459-8974-63BB69AEA8E9}" srcOrd="0" destOrd="0" presId="urn:microsoft.com/office/officeart/2005/8/layout/pList1"/>
    <dgm:cxn modelId="{575EF27E-D56A-4DF4-B55F-8E5DAE5F6691}" srcId="{16CDB0B9-2564-41E2-BCB1-42CF12F0E321}" destId="{8972AA16-82B3-40BD-AA2D-EDDF115FFF0C}" srcOrd="0" destOrd="0" parTransId="{43D7E9BD-1017-4E2E-9EDE-C703C2BA083B}" sibTransId="{2E1D91A1-61DC-4D8F-9928-BAF10B7BE7B8}"/>
    <dgm:cxn modelId="{7DCE2F9B-CDDC-4763-B118-4BCBB4FDD762}" srcId="{16CDB0B9-2564-41E2-BCB1-42CF12F0E321}" destId="{95E84BE0-2FF2-4C3C-8725-4D2D93957DBE}" srcOrd="1" destOrd="0" parTransId="{CAC6390E-0A0C-4750-A5AB-C5251FA8A1A7}" sibTransId="{A33D7385-3FFC-487D-9F61-81EB2A9D2D61}"/>
    <dgm:cxn modelId="{D7FC68A2-B175-4AF0-9872-1DEB08279040}" type="presOf" srcId="{A33D7385-3FFC-487D-9F61-81EB2A9D2D61}" destId="{5F52BB60-83B6-46B6-B917-F913ED95891B}" srcOrd="0" destOrd="0" presId="urn:microsoft.com/office/officeart/2005/8/layout/pList1"/>
    <dgm:cxn modelId="{47A0A8C7-A828-49C2-98B3-8A4A3A07BD87}" type="presOf" srcId="{3368BBAE-3B12-4E87-9A43-BDE3C15AB33A}" destId="{2EE130D9-B93A-402B-97A9-E1474EF5C345}" srcOrd="0" destOrd="0" presId="urn:microsoft.com/office/officeart/2005/8/layout/pList1"/>
    <dgm:cxn modelId="{FF0383C9-67AA-49F8-AE57-56F8A0185E4F}" srcId="{16CDB0B9-2564-41E2-BCB1-42CF12F0E321}" destId="{3368BBAE-3B12-4E87-9A43-BDE3C15AB33A}" srcOrd="2" destOrd="0" parTransId="{2FE8C466-CCB0-4A66-959C-A83F8B1BA5F4}" sibTransId="{052F890E-EC8E-4B35-8C8A-0AFBD922B279}"/>
    <dgm:cxn modelId="{773061ED-DB62-4F17-A1D3-5FC1E08153C9}" type="presOf" srcId="{16CDB0B9-2564-41E2-BCB1-42CF12F0E321}" destId="{0948E960-DC9E-4896-86D6-D5AFF4452A5C}" srcOrd="0" destOrd="0" presId="urn:microsoft.com/office/officeart/2005/8/layout/pList1"/>
    <dgm:cxn modelId="{B877DBF5-BB80-4FA6-A70D-CFD806B639C0}" type="presOf" srcId="{2E1D91A1-61DC-4D8F-9928-BAF10B7BE7B8}" destId="{E81A5CFE-12B8-4A54-B883-C9A1F54B0873}" srcOrd="0" destOrd="0" presId="urn:microsoft.com/office/officeart/2005/8/layout/pList1"/>
    <dgm:cxn modelId="{A3374B7F-EA27-4825-8DFA-96E2DDBC2C68}" type="presParOf" srcId="{0948E960-DC9E-4896-86D6-D5AFF4452A5C}" destId="{FDA4485F-B8E9-43D9-967D-BE87E16B4901}" srcOrd="0" destOrd="0" presId="urn:microsoft.com/office/officeart/2005/8/layout/pList1"/>
    <dgm:cxn modelId="{6FC9A287-4851-4CB1-96B6-A4CECD06B17A}" type="presParOf" srcId="{FDA4485F-B8E9-43D9-967D-BE87E16B4901}" destId="{23E56D57-F498-45D6-9E07-73FFD1BBEF28}" srcOrd="0" destOrd="0" presId="urn:microsoft.com/office/officeart/2005/8/layout/pList1"/>
    <dgm:cxn modelId="{77FCBD16-F654-4706-9A18-974132BF5B8D}" type="presParOf" srcId="{FDA4485F-B8E9-43D9-967D-BE87E16B4901}" destId="{4B2C81E0-F25D-4459-8974-63BB69AEA8E9}" srcOrd="1" destOrd="0" presId="urn:microsoft.com/office/officeart/2005/8/layout/pList1"/>
    <dgm:cxn modelId="{CCBFE501-A33B-4FE9-94FC-609AFEC393B5}" type="presParOf" srcId="{0948E960-DC9E-4896-86D6-D5AFF4452A5C}" destId="{E81A5CFE-12B8-4A54-B883-C9A1F54B0873}" srcOrd="1" destOrd="0" presId="urn:microsoft.com/office/officeart/2005/8/layout/pList1"/>
    <dgm:cxn modelId="{0BAC68BE-BE5A-4928-B36F-BD8A043D9CD7}" type="presParOf" srcId="{0948E960-DC9E-4896-86D6-D5AFF4452A5C}" destId="{81541134-A971-41BB-9616-74DA64491560}" srcOrd="2" destOrd="0" presId="urn:microsoft.com/office/officeart/2005/8/layout/pList1"/>
    <dgm:cxn modelId="{E34907B1-CAF7-426A-A371-4F0424FE89F5}" type="presParOf" srcId="{81541134-A971-41BB-9616-74DA64491560}" destId="{1AEA9774-3321-471C-AECE-A53F655AD985}" srcOrd="0" destOrd="0" presId="urn:microsoft.com/office/officeart/2005/8/layout/pList1"/>
    <dgm:cxn modelId="{5F2B7E88-FDAF-4A9B-BFF1-991B425DF80F}" type="presParOf" srcId="{81541134-A971-41BB-9616-74DA64491560}" destId="{13007203-CC78-48DF-86E9-46CB13D09E55}" srcOrd="1" destOrd="0" presId="urn:microsoft.com/office/officeart/2005/8/layout/pList1"/>
    <dgm:cxn modelId="{1E0F7C0A-C7D0-4B40-8B8E-8BE3A7E4B01F}" type="presParOf" srcId="{0948E960-DC9E-4896-86D6-D5AFF4452A5C}" destId="{5F52BB60-83B6-46B6-B917-F913ED95891B}" srcOrd="3" destOrd="0" presId="urn:microsoft.com/office/officeart/2005/8/layout/pList1"/>
    <dgm:cxn modelId="{BC93F866-3F17-4692-92A3-529B856A747C}" type="presParOf" srcId="{0948E960-DC9E-4896-86D6-D5AFF4452A5C}" destId="{B86DBBE3-E560-4F5A-A2FD-33DF046D2895}" srcOrd="4" destOrd="0" presId="urn:microsoft.com/office/officeart/2005/8/layout/pList1"/>
    <dgm:cxn modelId="{66A2E724-8AD4-4F27-AB0D-7459DF5BC10F}" type="presParOf" srcId="{B86DBBE3-E560-4F5A-A2FD-33DF046D2895}" destId="{3E8EB2ED-388C-491C-B268-33BF2C7FE287}" srcOrd="0" destOrd="0" presId="urn:microsoft.com/office/officeart/2005/8/layout/pList1"/>
    <dgm:cxn modelId="{7648B389-A667-47E0-9592-C1E66407DF25}" type="presParOf" srcId="{B86DBBE3-E560-4F5A-A2FD-33DF046D2895}" destId="{2EE130D9-B93A-402B-97A9-E1474EF5C345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B9DA79-44EF-415E-9FA5-FF50FB773DB9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DF6F108-4FCF-49E3-B8A6-4F11156BAFB2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000" b="1">
              <a:solidFill>
                <a:srgbClr val="333F48"/>
              </a:solidFill>
            </a:rPr>
            <a:t>Churn: </a:t>
          </a:r>
        </a:p>
        <a:p>
          <a:pPr algn="ctr"/>
          <a:r>
            <a:rPr lang="en-US" sz="2000">
              <a:solidFill>
                <a:srgbClr val="333F48"/>
              </a:solidFill>
            </a:rPr>
            <a:t>Customers leaving the service provider</a:t>
          </a:r>
        </a:p>
      </dgm:t>
    </dgm:pt>
    <dgm:pt modelId="{6906BC07-2900-4F5B-B894-9BDE9742D5F8}" type="parTrans" cxnId="{13BF8A1D-CC17-4245-B2E3-17C5CCA11E20}">
      <dgm:prSet/>
      <dgm:spPr/>
      <dgm:t>
        <a:bodyPr/>
        <a:lstStyle/>
        <a:p>
          <a:endParaRPr lang="en-US" sz="2000"/>
        </a:p>
      </dgm:t>
    </dgm:pt>
    <dgm:pt modelId="{0C694DB8-056C-4432-9D7A-0C3C8B298421}" type="sibTrans" cxnId="{13BF8A1D-CC17-4245-B2E3-17C5CCA11E20}">
      <dgm:prSet/>
      <dgm:spPr/>
      <dgm:t>
        <a:bodyPr/>
        <a:lstStyle/>
        <a:p>
          <a:endParaRPr lang="en-US" sz="2000"/>
        </a:p>
      </dgm:t>
    </dgm:pt>
    <dgm:pt modelId="{19FB32BF-0736-4513-8A2D-DA9DC1DAA88B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000" b="0" u="none">
              <a:solidFill>
                <a:srgbClr val="333F48"/>
              </a:solidFill>
            </a:rPr>
            <a:t>5% retention boosts up to 75% increase in profit</a:t>
          </a:r>
        </a:p>
      </dgm:t>
    </dgm:pt>
    <dgm:pt modelId="{56F50A4D-8953-41FA-B219-17B550B2D14C}" type="parTrans" cxnId="{9A642D9D-7EAD-4342-9539-8AAB87C7B905}">
      <dgm:prSet/>
      <dgm:spPr/>
      <dgm:t>
        <a:bodyPr/>
        <a:lstStyle/>
        <a:p>
          <a:endParaRPr lang="en-US" sz="2000"/>
        </a:p>
      </dgm:t>
    </dgm:pt>
    <dgm:pt modelId="{7C9DFACA-F7C6-4EBA-8CCE-46DB1ACBD98B}" type="sibTrans" cxnId="{9A642D9D-7EAD-4342-9539-8AAB87C7B905}">
      <dgm:prSet/>
      <dgm:spPr/>
      <dgm:t>
        <a:bodyPr/>
        <a:lstStyle/>
        <a:p>
          <a:endParaRPr lang="en-US" sz="2000"/>
        </a:p>
      </dgm:t>
    </dgm:pt>
    <dgm:pt modelId="{F000AE2E-C05E-490C-835E-DC27FC6EC32A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000">
              <a:solidFill>
                <a:srgbClr val="333F48"/>
              </a:solidFill>
            </a:rPr>
            <a:t>Acquisition 5x - 25x</a:t>
          </a:r>
          <a:r>
            <a:rPr lang="en-US" sz="2000" baseline="0">
              <a:solidFill>
                <a:srgbClr val="333F48"/>
              </a:solidFill>
            </a:rPr>
            <a:t> more expensive than retention</a:t>
          </a:r>
          <a:endParaRPr lang="en-US" sz="2000">
            <a:solidFill>
              <a:srgbClr val="333F48"/>
            </a:solidFill>
          </a:endParaRPr>
        </a:p>
      </dgm:t>
    </dgm:pt>
    <dgm:pt modelId="{5F797A56-6D49-4AFD-AF14-0061D2517D60}" type="parTrans" cxnId="{91431F58-224F-4212-B57B-257C080A3003}">
      <dgm:prSet/>
      <dgm:spPr/>
      <dgm:t>
        <a:bodyPr/>
        <a:lstStyle/>
        <a:p>
          <a:endParaRPr lang="en-US" sz="2000"/>
        </a:p>
      </dgm:t>
    </dgm:pt>
    <dgm:pt modelId="{6C77C702-EE79-4E18-A427-D0E7114A1ED9}" type="sibTrans" cxnId="{91431F58-224F-4212-B57B-257C080A3003}">
      <dgm:prSet/>
      <dgm:spPr/>
      <dgm:t>
        <a:bodyPr/>
        <a:lstStyle/>
        <a:p>
          <a:endParaRPr lang="en-US" sz="2000"/>
        </a:p>
      </dgm:t>
    </dgm:pt>
    <dgm:pt modelId="{4C8F87C2-0ED3-404A-A693-337964D16881}" type="pres">
      <dgm:prSet presAssocID="{72B9DA79-44EF-415E-9FA5-FF50FB773DB9}" presName="linear" presStyleCnt="0">
        <dgm:presLayoutVars>
          <dgm:animLvl val="lvl"/>
          <dgm:resizeHandles val="exact"/>
        </dgm:presLayoutVars>
      </dgm:prSet>
      <dgm:spPr/>
    </dgm:pt>
    <dgm:pt modelId="{077F6D06-AE84-4821-B1A9-EF350BEB35B0}" type="pres">
      <dgm:prSet presAssocID="{DDF6F108-4FCF-49E3-B8A6-4F11156BAFB2}" presName="parentText" presStyleLbl="node1" presStyleIdx="0" presStyleCnt="3" custLinFactNeighborX="-1500" custLinFactNeighborY="6881">
        <dgm:presLayoutVars>
          <dgm:chMax val="0"/>
          <dgm:bulletEnabled val="1"/>
        </dgm:presLayoutVars>
      </dgm:prSet>
      <dgm:spPr/>
    </dgm:pt>
    <dgm:pt modelId="{1EA5CFF3-E699-44B2-8C16-16E2B8A62D66}" type="pres">
      <dgm:prSet presAssocID="{0C694DB8-056C-4432-9D7A-0C3C8B298421}" presName="spacer" presStyleCnt="0"/>
      <dgm:spPr/>
    </dgm:pt>
    <dgm:pt modelId="{C1DD60C6-FEE4-4E0F-A048-D45C5637A3DA}" type="pres">
      <dgm:prSet presAssocID="{F000AE2E-C05E-490C-835E-DC27FC6EC32A}" presName="parentText" presStyleLbl="node1" presStyleIdx="1" presStyleCnt="3" custLinFactNeighborX="-1500" custLinFactNeighborY="-1">
        <dgm:presLayoutVars>
          <dgm:chMax val="0"/>
          <dgm:bulletEnabled val="1"/>
        </dgm:presLayoutVars>
      </dgm:prSet>
      <dgm:spPr/>
    </dgm:pt>
    <dgm:pt modelId="{4B339387-B335-42CD-8B86-F155723DD6A8}" type="pres">
      <dgm:prSet presAssocID="{6C77C702-EE79-4E18-A427-D0E7114A1ED9}" presName="spacer" presStyleCnt="0"/>
      <dgm:spPr/>
    </dgm:pt>
    <dgm:pt modelId="{317A527A-F613-4ACA-A721-37F562FADA12}" type="pres">
      <dgm:prSet presAssocID="{19FB32BF-0736-4513-8A2D-DA9DC1DAA88B}" presName="parentText" presStyleLbl="node1" presStyleIdx="2" presStyleCnt="3" custLinFactNeighborX="-1500" custLinFactNeighborY="-1">
        <dgm:presLayoutVars>
          <dgm:chMax val="0"/>
          <dgm:bulletEnabled val="1"/>
        </dgm:presLayoutVars>
      </dgm:prSet>
      <dgm:spPr/>
    </dgm:pt>
  </dgm:ptLst>
  <dgm:cxnLst>
    <dgm:cxn modelId="{DA2E6417-CC3E-4C98-9177-941F54501663}" type="presOf" srcId="{DDF6F108-4FCF-49E3-B8A6-4F11156BAFB2}" destId="{077F6D06-AE84-4821-B1A9-EF350BEB35B0}" srcOrd="0" destOrd="0" presId="urn:microsoft.com/office/officeart/2005/8/layout/vList2"/>
    <dgm:cxn modelId="{13BF8A1D-CC17-4245-B2E3-17C5CCA11E20}" srcId="{72B9DA79-44EF-415E-9FA5-FF50FB773DB9}" destId="{DDF6F108-4FCF-49E3-B8A6-4F11156BAFB2}" srcOrd="0" destOrd="0" parTransId="{6906BC07-2900-4F5B-B894-9BDE9742D5F8}" sibTransId="{0C694DB8-056C-4432-9D7A-0C3C8B298421}"/>
    <dgm:cxn modelId="{91431F58-224F-4212-B57B-257C080A3003}" srcId="{72B9DA79-44EF-415E-9FA5-FF50FB773DB9}" destId="{F000AE2E-C05E-490C-835E-DC27FC6EC32A}" srcOrd="1" destOrd="0" parTransId="{5F797A56-6D49-4AFD-AF14-0061D2517D60}" sibTransId="{6C77C702-EE79-4E18-A427-D0E7114A1ED9}"/>
    <dgm:cxn modelId="{7915715A-411A-4E70-AD13-012734CA3EA3}" type="presOf" srcId="{F000AE2E-C05E-490C-835E-DC27FC6EC32A}" destId="{C1DD60C6-FEE4-4E0F-A048-D45C5637A3DA}" srcOrd="0" destOrd="0" presId="urn:microsoft.com/office/officeart/2005/8/layout/vList2"/>
    <dgm:cxn modelId="{9A642D9D-7EAD-4342-9539-8AAB87C7B905}" srcId="{72B9DA79-44EF-415E-9FA5-FF50FB773DB9}" destId="{19FB32BF-0736-4513-8A2D-DA9DC1DAA88B}" srcOrd="2" destOrd="0" parTransId="{56F50A4D-8953-41FA-B219-17B550B2D14C}" sibTransId="{7C9DFACA-F7C6-4EBA-8CCE-46DB1ACBD98B}"/>
    <dgm:cxn modelId="{F4182DA1-61FC-48CF-8D93-D32498980498}" type="presOf" srcId="{19FB32BF-0736-4513-8A2D-DA9DC1DAA88B}" destId="{317A527A-F613-4ACA-A721-37F562FADA12}" srcOrd="0" destOrd="0" presId="urn:microsoft.com/office/officeart/2005/8/layout/vList2"/>
    <dgm:cxn modelId="{72923DD1-CB73-43F7-89DD-E8A4559992ED}" type="presOf" srcId="{72B9DA79-44EF-415E-9FA5-FF50FB773DB9}" destId="{4C8F87C2-0ED3-404A-A693-337964D16881}" srcOrd="0" destOrd="0" presId="urn:microsoft.com/office/officeart/2005/8/layout/vList2"/>
    <dgm:cxn modelId="{F0BFD97B-5AB8-45C2-81D4-4864E7027F31}" type="presParOf" srcId="{4C8F87C2-0ED3-404A-A693-337964D16881}" destId="{077F6D06-AE84-4821-B1A9-EF350BEB35B0}" srcOrd="0" destOrd="0" presId="urn:microsoft.com/office/officeart/2005/8/layout/vList2"/>
    <dgm:cxn modelId="{D6501D5F-7597-4965-B785-5633134CAD69}" type="presParOf" srcId="{4C8F87C2-0ED3-404A-A693-337964D16881}" destId="{1EA5CFF3-E699-44B2-8C16-16E2B8A62D66}" srcOrd="1" destOrd="0" presId="urn:microsoft.com/office/officeart/2005/8/layout/vList2"/>
    <dgm:cxn modelId="{530B5594-FF75-4DE4-93EF-836A505436EE}" type="presParOf" srcId="{4C8F87C2-0ED3-404A-A693-337964D16881}" destId="{C1DD60C6-FEE4-4E0F-A048-D45C5637A3DA}" srcOrd="2" destOrd="0" presId="urn:microsoft.com/office/officeart/2005/8/layout/vList2"/>
    <dgm:cxn modelId="{F0631D0C-89EB-418F-8485-B5A0A2A8E389}" type="presParOf" srcId="{4C8F87C2-0ED3-404A-A693-337964D16881}" destId="{4B339387-B335-42CD-8B86-F155723DD6A8}" srcOrd="3" destOrd="0" presId="urn:microsoft.com/office/officeart/2005/8/layout/vList2"/>
    <dgm:cxn modelId="{DC8EE6B4-9840-4500-BD02-249B435EB1D3}" type="presParOf" srcId="{4C8F87C2-0ED3-404A-A693-337964D16881}" destId="{317A527A-F613-4ACA-A721-37F562FADA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152B6F-4EEA-4AED-950E-1D35ECBF3A7E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6D479D2-7D37-4863-95A1-CFF94477EB6A}">
      <dgm:prSet custT="1"/>
      <dgm:spPr/>
      <dgm:t>
        <a:bodyPr/>
        <a:lstStyle/>
        <a:p>
          <a:pPr algn="ctr"/>
          <a:r>
            <a:rPr lang="en-US" sz="2000">
              <a:solidFill>
                <a:srgbClr val="333F48"/>
              </a:solidFill>
            </a:rPr>
            <a:t>IBM Dataset – </a:t>
          </a:r>
        </a:p>
        <a:p>
          <a:pPr algn="ctr"/>
          <a:r>
            <a:rPr lang="en-US" sz="2000">
              <a:solidFill>
                <a:srgbClr val="333F48"/>
              </a:solidFill>
            </a:rPr>
            <a:t>Sourced from Kaggle</a:t>
          </a:r>
        </a:p>
      </dgm:t>
    </dgm:pt>
    <dgm:pt modelId="{56464504-7246-43E1-B5D1-99CC0095977D}" type="parTrans" cxnId="{1FA7A9D9-33DD-4AE0-8559-CB6DF6F18C48}">
      <dgm:prSet/>
      <dgm:spPr/>
      <dgm:t>
        <a:bodyPr/>
        <a:lstStyle/>
        <a:p>
          <a:endParaRPr lang="en-US" sz="2000"/>
        </a:p>
      </dgm:t>
    </dgm:pt>
    <dgm:pt modelId="{824D0CA8-4E00-484E-ABA0-FE9AA1FB96C2}" type="sibTrans" cxnId="{1FA7A9D9-33DD-4AE0-8559-CB6DF6F18C48}">
      <dgm:prSet/>
      <dgm:spPr/>
      <dgm:t>
        <a:bodyPr/>
        <a:lstStyle/>
        <a:p>
          <a:endParaRPr lang="en-US" sz="2000"/>
        </a:p>
      </dgm:t>
    </dgm:pt>
    <dgm:pt modelId="{0CF04CB1-6BE7-44A8-9CDD-7948245948CD}">
      <dgm:prSet custT="1"/>
      <dgm:spPr/>
      <dgm:t>
        <a:bodyPr/>
        <a:lstStyle/>
        <a:p>
          <a:pPr algn="ctr"/>
          <a:r>
            <a:rPr lang="en-US" sz="2000">
              <a:solidFill>
                <a:srgbClr val="333F48"/>
              </a:solidFill>
            </a:rPr>
            <a:t>7,043 records with ~33 variables</a:t>
          </a:r>
        </a:p>
      </dgm:t>
    </dgm:pt>
    <dgm:pt modelId="{A6FB798E-0BA9-4180-A0B3-4DF5771B8966}" type="parTrans" cxnId="{04CFBB7B-6790-4196-AB7E-CFA478343330}">
      <dgm:prSet/>
      <dgm:spPr/>
      <dgm:t>
        <a:bodyPr/>
        <a:lstStyle/>
        <a:p>
          <a:endParaRPr lang="en-US" sz="2000"/>
        </a:p>
      </dgm:t>
    </dgm:pt>
    <dgm:pt modelId="{E7FC7C79-0961-45A5-97C1-B5407A9B3904}" type="sibTrans" cxnId="{04CFBB7B-6790-4196-AB7E-CFA478343330}">
      <dgm:prSet/>
      <dgm:spPr/>
      <dgm:t>
        <a:bodyPr/>
        <a:lstStyle/>
        <a:p>
          <a:endParaRPr lang="en-US" sz="2000"/>
        </a:p>
      </dgm:t>
    </dgm:pt>
    <dgm:pt modelId="{409008B8-68AD-430B-9BEA-F171001DE0CF}">
      <dgm:prSet custT="1"/>
      <dgm:spPr/>
      <dgm:t>
        <a:bodyPr/>
        <a:lstStyle/>
        <a:p>
          <a:pPr algn="ctr"/>
          <a:r>
            <a:rPr lang="en-US" sz="2000">
              <a:solidFill>
                <a:srgbClr val="333F48"/>
              </a:solidFill>
            </a:rPr>
            <a:t>Baseline Churn Rate: 26.5%</a:t>
          </a:r>
        </a:p>
      </dgm:t>
    </dgm:pt>
    <dgm:pt modelId="{DBA96507-FB5E-4444-A1AF-E454273D04B0}" type="parTrans" cxnId="{37F14EE0-1E0C-4141-A3BC-21FC4133C441}">
      <dgm:prSet/>
      <dgm:spPr/>
      <dgm:t>
        <a:bodyPr/>
        <a:lstStyle/>
        <a:p>
          <a:endParaRPr lang="en-US" sz="2000"/>
        </a:p>
      </dgm:t>
    </dgm:pt>
    <dgm:pt modelId="{B61C2FC9-EB09-4B48-978D-BEDFA76C2CA3}" type="sibTrans" cxnId="{37F14EE0-1E0C-4141-A3BC-21FC4133C441}">
      <dgm:prSet/>
      <dgm:spPr/>
      <dgm:t>
        <a:bodyPr/>
        <a:lstStyle/>
        <a:p>
          <a:endParaRPr lang="en-US" sz="2000"/>
        </a:p>
      </dgm:t>
    </dgm:pt>
    <dgm:pt modelId="{D6A12023-166B-45BF-9383-0F2241C956A4}" type="pres">
      <dgm:prSet presAssocID="{1E152B6F-4EEA-4AED-950E-1D35ECBF3A7E}" presName="linear" presStyleCnt="0">
        <dgm:presLayoutVars>
          <dgm:animLvl val="lvl"/>
          <dgm:resizeHandles val="exact"/>
        </dgm:presLayoutVars>
      </dgm:prSet>
      <dgm:spPr/>
    </dgm:pt>
    <dgm:pt modelId="{347A9B77-65BF-438A-A2B9-20903ED81DB3}" type="pres">
      <dgm:prSet presAssocID="{36D479D2-7D37-4863-95A1-CFF94477EB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916401-49C3-4A62-83F2-54723F358780}" type="pres">
      <dgm:prSet presAssocID="{824D0CA8-4E00-484E-ABA0-FE9AA1FB96C2}" presName="spacer" presStyleCnt="0"/>
      <dgm:spPr/>
    </dgm:pt>
    <dgm:pt modelId="{08B5CBEB-648B-4921-A5F0-C91C8159D5CD}" type="pres">
      <dgm:prSet presAssocID="{0CF04CB1-6BE7-44A8-9CDD-7948245948CD}" presName="parentText" presStyleLbl="node1" presStyleIdx="1" presStyleCnt="3" custLinFactNeighborY="8277">
        <dgm:presLayoutVars>
          <dgm:chMax val="0"/>
          <dgm:bulletEnabled val="1"/>
        </dgm:presLayoutVars>
      </dgm:prSet>
      <dgm:spPr/>
    </dgm:pt>
    <dgm:pt modelId="{B4FF62FE-CB15-49CC-B445-C4CB160C3B9D}" type="pres">
      <dgm:prSet presAssocID="{E7FC7C79-0961-45A5-97C1-B5407A9B3904}" presName="spacer" presStyleCnt="0"/>
      <dgm:spPr/>
    </dgm:pt>
    <dgm:pt modelId="{30777F3D-2A32-4BEF-A1AC-0F7AE4C5051D}" type="pres">
      <dgm:prSet presAssocID="{409008B8-68AD-430B-9BEA-F171001DE0CF}" presName="parentText" presStyleLbl="node1" presStyleIdx="2" presStyleCnt="3" custLinFactNeighborY="23690">
        <dgm:presLayoutVars>
          <dgm:chMax val="0"/>
          <dgm:bulletEnabled val="1"/>
        </dgm:presLayoutVars>
      </dgm:prSet>
      <dgm:spPr/>
    </dgm:pt>
  </dgm:ptLst>
  <dgm:cxnLst>
    <dgm:cxn modelId="{7ED6CB60-3700-4FDB-8DA0-4BB4B0F6921B}" type="presOf" srcId="{1E152B6F-4EEA-4AED-950E-1D35ECBF3A7E}" destId="{D6A12023-166B-45BF-9383-0F2241C956A4}" srcOrd="0" destOrd="0" presId="urn:microsoft.com/office/officeart/2005/8/layout/vList2"/>
    <dgm:cxn modelId="{02A63F51-DEAD-4A15-BD51-7345A2DD461D}" type="presOf" srcId="{0CF04CB1-6BE7-44A8-9CDD-7948245948CD}" destId="{08B5CBEB-648B-4921-A5F0-C91C8159D5CD}" srcOrd="0" destOrd="0" presId="urn:microsoft.com/office/officeart/2005/8/layout/vList2"/>
    <dgm:cxn modelId="{2872BF53-1C75-4F2A-B2D8-CE1223990F1A}" type="presOf" srcId="{409008B8-68AD-430B-9BEA-F171001DE0CF}" destId="{30777F3D-2A32-4BEF-A1AC-0F7AE4C5051D}" srcOrd="0" destOrd="0" presId="urn:microsoft.com/office/officeart/2005/8/layout/vList2"/>
    <dgm:cxn modelId="{04CFBB7B-6790-4196-AB7E-CFA478343330}" srcId="{1E152B6F-4EEA-4AED-950E-1D35ECBF3A7E}" destId="{0CF04CB1-6BE7-44A8-9CDD-7948245948CD}" srcOrd="1" destOrd="0" parTransId="{A6FB798E-0BA9-4180-A0B3-4DF5771B8966}" sibTransId="{E7FC7C79-0961-45A5-97C1-B5407A9B3904}"/>
    <dgm:cxn modelId="{7EFA12C1-748D-4DFB-B0D5-E88600A1AE95}" type="presOf" srcId="{36D479D2-7D37-4863-95A1-CFF94477EB6A}" destId="{347A9B77-65BF-438A-A2B9-20903ED81DB3}" srcOrd="0" destOrd="0" presId="urn:microsoft.com/office/officeart/2005/8/layout/vList2"/>
    <dgm:cxn modelId="{1FA7A9D9-33DD-4AE0-8559-CB6DF6F18C48}" srcId="{1E152B6F-4EEA-4AED-950E-1D35ECBF3A7E}" destId="{36D479D2-7D37-4863-95A1-CFF94477EB6A}" srcOrd="0" destOrd="0" parTransId="{56464504-7246-43E1-B5D1-99CC0095977D}" sibTransId="{824D0CA8-4E00-484E-ABA0-FE9AA1FB96C2}"/>
    <dgm:cxn modelId="{37F14EE0-1E0C-4141-A3BC-21FC4133C441}" srcId="{1E152B6F-4EEA-4AED-950E-1D35ECBF3A7E}" destId="{409008B8-68AD-430B-9BEA-F171001DE0CF}" srcOrd="2" destOrd="0" parTransId="{DBA96507-FB5E-4444-A1AF-E454273D04B0}" sibTransId="{B61C2FC9-EB09-4B48-978D-BEDFA76C2CA3}"/>
    <dgm:cxn modelId="{77F1601F-08BF-4B5F-8438-BC7AE0ED01F2}" type="presParOf" srcId="{D6A12023-166B-45BF-9383-0F2241C956A4}" destId="{347A9B77-65BF-438A-A2B9-20903ED81DB3}" srcOrd="0" destOrd="0" presId="urn:microsoft.com/office/officeart/2005/8/layout/vList2"/>
    <dgm:cxn modelId="{EA8E7570-7386-41D6-808C-C20D416EE7B1}" type="presParOf" srcId="{D6A12023-166B-45BF-9383-0F2241C956A4}" destId="{88916401-49C3-4A62-83F2-54723F358780}" srcOrd="1" destOrd="0" presId="urn:microsoft.com/office/officeart/2005/8/layout/vList2"/>
    <dgm:cxn modelId="{5996D3D4-9063-409B-A31C-CD31BDEAE23D}" type="presParOf" srcId="{D6A12023-166B-45BF-9383-0F2241C956A4}" destId="{08B5CBEB-648B-4921-A5F0-C91C8159D5CD}" srcOrd="2" destOrd="0" presId="urn:microsoft.com/office/officeart/2005/8/layout/vList2"/>
    <dgm:cxn modelId="{715433F7-1C08-4AEC-A7F2-1656C43419F1}" type="presParOf" srcId="{D6A12023-166B-45BF-9383-0F2241C956A4}" destId="{B4FF62FE-CB15-49CC-B445-C4CB160C3B9D}" srcOrd="3" destOrd="0" presId="urn:microsoft.com/office/officeart/2005/8/layout/vList2"/>
    <dgm:cxn modelId="{876A46B5-6441-4FC6-A80A-805236F1A046}" type="presParOf" srcId="{D6A12023-166B-45BF-9383-0F2241C956A4}" destId="{30777F3D-2A32-4BEF-A1AC-0F7AE4C505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EF19C1-3936-405E-9AF6-E7C601645D4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D94C95D-1CD3-4D40-98D9-E239524444F3}">
      <dgm:prSet custT="1"/>
      <dgm:spPr/>
      <dgm:t>
        <a:bodyPr/>
        <a:lstStyle/>
        <a:p>
          <a:pPr algn="ctr"/>
          <a:r>
            <a:rPr lang="en-US" sz="2000" b="1">
              <a:solidFill>
                <a:srgbClr val="333F48"/>
              </a:solidFill>
            </a:rPr>
            <a:t>Predicting </a:t>
          </a:r>
          <a:r>
            <a:rPr lang="en-US" sz="2000">
              <a:solidFill>
                <a:srgbClr val="333F48"/>
              </a:solidFill>
            </a:rPr>
            <a:t>Customer Churn</a:t>
          </a:r>
        </a:p>
      </dgm:t>
    </dgm:pt>
    <dgm:pt modelId="{83CDFABC-931B-4932-A3BF-E85C79C444F8}" type="parTrans" cxnId="{B69712AE-B55B-4073-907D-AA403452E2CC}">
      <dgm:prSet/>
      <dgm:spPr/>
      <dgm:t>
        <a:bodyPr/>
        <a:lstStyle/>
        <a:p>
          <a:endParaRPr lang="en-US" sz="2000"/>
        </a:p>
      </dgm:t>
    </dgm:pt>
    <dgm:pt modelId="{1096631F-2666-4986-A239-6AE7778E0246}" type="sibTrans" cxnId="{B69712AE-B55B-4073-907D-AA403452E2CC}">
      <dgm:prSet/>
      <dgm:spPr/>
      <dgm:t>
        <a:bodyPr/>
        <a:lstStyle/>
        <a:p>
          <a:endParaRPr lang="en-US" sz="2000"/>
        </a:p>
      </dgm:t>
    </dgm:pt>
    <dgm:pt modelId="{69414B79-3748-4522-9770-4035092A7CE2}">
      <dgm:prSet custT="1"/>
      <dgm:spPr/>
      <dgm:t>
        <a:bodyPr/>
        <a:lstStyle/>
        <a:p>
          <a:pPr algn="ctr"/>
          <a:r>
            <a:rPr lang="en-US" sz="2000" b="1">
              <a:solidFill>
                <a:srgbClr val="333F48"/>
              </a:solidFill>
            </a:rPr>
            <a:t>Identifying key variables</a:t>
          </a:r>
          <a:r>
            <a:rPr lang="en-US" sz="2000">
              <a:solidFill>
                <a:srgbClr val="333F48"/>
              </a:solidFill>
            </a:rPr>
            <a:t> contributing to Customer Churn</a:t>
          </a:r>
        </a:p>
      </dgm:t>
    </dgm:pt>
    <dgm:pt modelId="{BABDC932-13B5-47AA-A316-8E77BB119E3B}" type="parTrans" cxnId="{0A676E34-CD42-4D7C-BEC4-75B8896DDD67}">
      <dgm:prSet/>
      <dgm:spPr/>
      <dgm:t>
        <a:bodyPr/>
        <a:lstStyle/>
        <a:p>
          <a:endParaRPr lang="en-US" sz="2000"/>
        </a:p>
      </dgm:t>
    </dgm:pt>
    <dgm:pt modelId="{5F1EA6F9-C94E-40E0-8659-E21B6883537D}" type="sibTrans" cxnId="{0A676E34-CD42-4D7C-BEC4-75B8896DDD67}">
      <dgm:prSet/>
      <dgm:spPr/>
      <dgm:t>
        <a:bodyPr/>
        <a:lstStyle/>
        <a:p>
          <a:endParaRPr lang="en-US" sz="2000"/>
        </a:p>
      </dgm:t>
    </dgm:pt>
    <dgm:pt modelId="{8672935B-8A14-4676-9589-787683801D3A}" type="pres">
      <dgm:prSet presAssocID="{F4EF19C1-3936-405E-9AF6-E7C601645D45}" presName="linear" presStyleCnt="0">
        <dgm:presLayoutVars>
          <dgm:animLvl val="lvl"/>
          <dgm:resizeHandles val="exact"/>
        </dgm:presLayoutVars>
      </dgm:prSet>
      <dgm:spPr/>
    </dgm:pt>
    <dgm:pt modelId="{3622958D-9E24-48EC-8D04-006EF0B79338}" type="pres">
      <dgm:prSet presAssocID="{DD94C95D-1CD3-4D40-98D9-E239524444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38029B-A2D6-49B4-BAC1-D57C2ABAE40B}" type="pres">
      <dgm:prSet presAssocID="{1096631F-2666-4986-A239-6AE7778E0246}" presName="spacer" presStyleCnt="0"/>
      <dgm:spPr/>
    </dgm:pt>
    <dgm:pt modelId="{C28D6FDB-7DC0-465F-9002-372AF0C5972F}" type="pres">
      <dgm:prSet presAssocID="{69414B79-3748-4522-9770-4035092A7CE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A676E34-CD42-4D7C-BEC4-75B8896DDD67}" srcId="{F4EF19C1-3936-405E-9AF6-E7C601645D45}" destId="{69414B79-3748-4522-9770-4035092A7CE2}" srcOrd="1" destOrd="0" parTransId="{BABDC932-13B5-47AA-A316-8E77BB119E3B}" sibTransId="{5F1EA6F9-C94E-40E0-8659-E21B6883537D}"/>
    <dgm:cxn modelId="{0A8E3C59-137C-4081-AF6B-7777EAD964C8}" type="presOf" srcId="{69414B79-3748-4522-9770-4035092A7CE2}" destId="{C28D6FDB-7DC0-465F-9002-372AF0C5972F}" srcOrd="0" destOrd="0" presId="urn:microsoft.com/office/officeart/2005/8/layout/vList2"/>
    <dgm:cxn modelId="{B0103F88-48D0-4B30-B06E-80A8D40C4C9F}" type="presOf" srcId="{DD94C95D-1CD3-4D40-98D9-E239524444F3}" destId="{3622958D-9E24-48EC-8D04-006EF0B79338}" srcOrd="0" destOrd="0" presId="urn:microsoft.com/office/officeart/2005/8/layout/vList2"/>
    <dgm:cxn modelId="{B69712AE-B55B-4073-907D-AA403452E2CC}" srcId="{F4EF19C1-3936-405E-9AF6-E7C601645D45}" destId="{DD94C95D-1CD3-4D40-98D9-E239524444F3}" srcOrd="0" destOrd="0" parTransId="{83CDFABC-931B-4932-A3BF-E85C79C444F8}" sibTransId="{1096631F-2666-4986-A239-6AE7778E0246}"/>
    <dgm:cxn modelId="{C2E635B5-44D5-4F4A-8C08-CC6EB29586B9}" type="presOf" srcId="{F4EF19C1-3936-405E-9AF6-E7C601645D45}" destId="{8672935B-8A14-4676-9589-787683801D3A}" srcOrd="0" destOrd="0" presId="urn:microsoft.com/office/officeart/2005/8/layout/vList2"/>
    <dgm:cxn modelId="{3D666214-7757-4123-9D86-3E616C98BEE9}" type="presParOf" srcId="{8672935B-8A14-4676-9589-787683801D3A}" destId="{3622958D-9E24-48EC-8D04-006EF0B79338}" srcOrd="0" destOrd="0" presId="urn:microsoft.com/office/officeart/2005/8/layout/vList2"/>
    <dgm:cxn modelId="{42E64321-8B3C-41A7-8A1F-443B72E5DCFA}" type="presParOf" srcId="{8672935B-8A14-4676-9589-787683801D3A}" destId="{0338029B-A2D6-49B4-BAC1-D57C2ABAE40B}" srcOrd="1" destOrd="0" presId="urn:microsoft.com/office/officeart/2005/8/layout/vList2"/>
    <dgm:cxn modelId="{5C52EADF-7676-4750-89E3-8E80870B37B0}" type="presParOf" srcId="{8672935B-8A14-4676-9589-787683801D3A}" destId="{C28D6FDB-7DC0-465F-9002-372AF0C5972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C2C017-FF08-48E0-8EED-BCDA2261B7A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6386D-B6F9-4D6F-9B88-9F7F889E3D44}">
      <dgm:prSet phldrT="[Text]"/>
      <dgm:spPr/>
      <dgm:t>
        <a:bodyPr/>
        <a:lstStyle/>
        <a:p>
          <a:r>
            <a:rPr lang="en-US"/>
            <a:t>Female</a:t>
          </a:r>
        </a:p>
      </dgm:t>
    </dgm:pt>
    <dgm:pt modelId="{3CE3D6B3-4E59-41B5-AC9F-05058329AA91}" type="parTrans" cxnId="{12A938D8-3214-474F-A3EC-4914B1A2D9A5}">
      <dgm:prSet/>
      <dgm:spPr/>
      <dgm:t>
        <a:bodyPr/>
        <a:lstStyle/>
        <a:p>
          <a:endParaRPr lang="en-US"/>
        </a:p>
      </dgm:t>
    </dgm:pt>
    <dgm:pt modelId="{16E76B09-1E91-4F09-A7B7-EE216C027F9F}" type="sibTrans" cxnId="{12A938D8-3214-474F-A3EC-4914B1A2D9A5}">
      <dgm:prSet/>
      <dgm:spPr/>
      <dgm:t>
        <a:bodyPr/>
        <a:lstStyle/>
        <a:p>
          <a:endParaRPr lang="en-US"/>
        </a:p>
      </dgm:t>
    </dgm:pt>
    <dgm:pt modelId="{BF2D09E9-7AEF-4FCA-AE57-8E222BDC8987}">
      <dgm:prSet phldrT="[Text]"/>
      <dgm:spPr/>
      <dgm:t>
        <a:bodyPr/>
        <a:lstStyle/>
        <a:p>
          <a:r>
            <a:rPr lang="en-US"/>
            <a:t>Senior Citizens</a:t>
          </a:r>
        </a:p>
      </dgm:t>
    </dgm:pt>
    <dgm:pt modelId="{3A49868B-7DC0-4457-BE4C-50CB5BF5314C}" type="parTrans" cxnId="{8B77BC15-2D85-4293-A600-833FD9E114E4}">
      <dgm:prSet/>
      <dgm:spPr/>
      <dgm:t>
        <a:bodyPr/>
        <a:lstStyle/>
        <a:p>
          <a:endParaRPr lang="en-US"/>
        </a:p>
      </dgm:t>
    </dgm:pt>
    <dgm:pt modelId="{2F8F9847-9B1D-4B13-A17B-3995A1726F77}" type="sibTrans" cxnId="{8B77BC15-2D85-4293-A600-833FD9E114E4}">
      <dgm:prSet/>
      <dgm:spPr/>
      <dgm:t>
        <a:bodyPr/>
        <a:lstStyle/>
        <a:p>
          <a:endParaRPr lang="en-US"/>
        </a:p>
      </dgm:t>
    </dgm:pt>
    <dgm:pt modelId="{FF51C299-AB10-4259-A915-64FF96C4C96C}">
      <dgm:prSet phldrT="[Text]"/>
      <dgm:spPr/>
      <dgm:t>
        <a:bodyPr/>
        <a:lstStyle/>
        <a:p>
          <a:r>
            <a:rPr lang="en-US"/>
            <a:t>Dependents</a:t>
          </a:r>
        </a:p>
      </dgm:t>
    </dgm:pt>
    <dgm:pt modelId="{6F76D4D7-779F-44FD-8971-803B0C866E7E}" type="parTrans" cxnId="{637CF77C-BFCC-4454-94F2-BFF74AE2EA90}">
      <dgm:prSet/>
      <dgm:spPr/>
      <dgm:t>
        <a:bodyPr/>
        <a:lstStyle/>
        <a:p>
          <a:endParaRPr lang="en-US"/>
        </a:p>
      </dgm:t>
    </dgm:pt>
    <dgm:pt modelId="{E0E0F9A4-BD64-4103-AE8E-B50F67D17863}" type="sibTrans" cxnId="{637CF77C-BFCC-4454-94F2-BFF74AE2EA90}">
      <dgm:prSet/>
      <dgm:spPr/>
      <dgm:t>
        <a:bodyPr/>
        <a:lstStyle/>
        <a:p>
          <a:endParaRPr lang="en-US"/>
        </a:p>
      </dgm:t>
    </dgm:pt>
    <dgm:pt modelId="{BBDECB16-42B0-4EB1-B163-A83A3CF91110}">
      <dgm:prSet phldrT="[Text]"/>
      <dgm:spPr/>
      <dgm:t>
        <a:bodyPr/>
        <a:lstStyle/>
        <a:p>
          <a:r>
            <a:rPr lang="en-US"/>
            <a:t>Cross sale leading to higher engagement</a:t>
          </a:r>
        </a:p>
      </dgm:t>
    </dgm:pt>
    <dgm:pt modelId="{BC56EA6D-EB1C-4A51-84D4-D4D66E73EC6B}" type="parTrans" cxnId="{F3CE5F4B-9888-466E-B0ED-631A96C8D406}">
      <dgm:prSet/>
      <dgm:spPr/>
      <dgm:t>
        <a:bodyPr/>
        <a:lstStyle/>
        <a:p>
          <a:endParaRPr lang="en-US"/>
        </a:p>
      </dgm:t>
    </dgm:pt>
    <dgm:pt modelId="{C46987D5-4799-4D13-8DD7-C032FB83CCF2}" type="sibTrans" cxnId="{F3CE5F4B-9888-466E-B0ED-631A96C8D406}">
      <dgm:prSet/>
      <dgm:spPr/>
      <dgm:t>
        <a:bodyPr/>
        <a:lstStyle/>
        <a:p>
          <a:endParaRPr lang="en-US"/>
        </a:p>
      </dgm:t>
    </dgm:pt>
    <dgm:pt modelId="{B0D72B2D-91FA-4C97-965C-AD1B77FD485E}">
      <dgm:prSet phldrT="[Text]"/>
      <dgm:spPr/>
      <dgm:t>
        <a:bodyPr/>
        <a:lstStyle/>
        <a:p>
          <a:r>
            <a:rPr lang="en-US"/>
            <a:t>Tech Savvy</a:t>
          </a:r>
        </a:p>
      </dgm:t>
    </dgm:pt>
    <dgm:pt modelId="{A55E369C-349D-416E-8F8F-172826395E9A}" type="parTrans" cxnId="{B06E2D56-C47F-4CF1-9808-FA22F6C5EE4F}">
      <dgm:prSet/>
      <dgm:spPr/>
      <dgm:t>
        <a:bodyPr/>
        <a:lstStyle/>
        <a:p>
          <a:endParaRPr lang="en-US"/>
        </a:p>
      </dgm:t>
    </dgm:pt>
    <dgm:pt modelId="{550AA70F-A1AC-487A-929E-0D3FE400E1A7}" type="sibTrans" cxnId="{B06E2D56-C47F-4CF1-9808-FA22F6C5EE4F}">
      <dgm:prSet/>
      <dgm:spPr/>
      <dgm:t>
        <a:bodyPr/>
        <a:lstStyle/>
        <a:p>
          <a:endParaRPr lang="en-US"/>
        </a:p>
      </dgm:t>
    </dgm:pt>
    <dgm:pt modelId="{F21EE091-B52E-42D0-8BE5-AD859EBDA730}" type="pres">
      <dgm:prSet presAssocID="{E6C2C017-FF08-48E0-8EED-BCDA2261B7A6}" presName="Name0" presStyleCnt="0">
        <dgm:presLayoutVars>
          <dgm:dir/>
          <dgm:resizeHandles val="exact"/>
        </dgm:presLayoutVars>
      </dgm:prSet>
      <dgm:spPr/>
    </dgm:pt>
    <dgm:pt modelId="{4EE8648C-9E24-41C9-93B8-D4CF5DD39ACE}" type="pres">
      <dgm:prSet presAssocID="{8956386D-B6F9-4D6F-9B88-9F7F889E3D44}" presName="compNode" presStyleCnt="0"/>
      <dgm:spPr/>
    </dgm:pt>
    <dgm:pt modelId="{D754EE5B-F110-45B6-BE63-6BC0A60E7068}" type="pres">
      <dgm:prSet presAssocID="{8956386D-B6F9-4D6F-9B88-9F7F889E3D44}" presName="pictRect" presStyleLbl="node1" presStyleIdx="0" presStyleCnt="5"/>
      <dgm:spPr>
        <a:blipFill rotWithShape="1">
          <a:blip xmlns:r="http://schemas.openxmlformats.org/officeDocument/2006/relationships" r:embed="rId1"/>
          <a:srcRect/>
          <a:stretch>
            <a:fillRect t="-10000" b="-10000"/>
          </a:stretch>
        </a:blipFill>
      </dgm:spPr>
    </dgm:pt>
    <dgm:pt modelId="{AFB191DB-58C9-44E4-ABC0-984E892BC6AF}" type="pres">
      <dgm:prSet presAssocID="{8956386D-B6F9-4D6F-9B88-9F7F889E3D44}" presName="textRect" presStyleLbl="revTx" presStyleIdx="0" presStyleCnt="5">
        <dgm:presLayoutVars>
          <dgm:bulletEnabled val="1"/>
        </dgm:presLayoutVars>
      </dgm:prSet>
      <dgm:spPr/>
    </dgm:pt>
    <dgm:pt modelId="{E081286F-4B78-490D-81B1-4831CD5BBC0B}" type="pres">
      <dgm:prSet presAssocID="{16E76B09-1E91-4F09-A7B7-EE216C027F9F}" presName="sibTrans" presStyleLbl="sibTrans2D1" presStyleIdx="0" presStyleCnt="0"/>
      <dgm:spPr/>
    </dgm:pt>
    <dgm:pt modelId="{26F4CF07-C074-4B5F-93F7-24EFC27028AF}" type="pres">
      <dgm:prSet presAssocID="{BF2D09E9-7AEF-4FCA-AE57-8E222BDC8987}" presName="compNode" presStyleCnt="0"/>
      <dgm:spPr/>
    </dgm:pt>
    <dgm:pt modelId="{0DA44007-580C-445F-A9C5-2BAFD2AE2FEB}" type="pres">
      <dgm:prSet presAssocID="{BF2D09E9-7AEF-4FCA-AE57-8E222BDC8987}" presName="pictRect" presStyleLbl="node1" presStyleIdx="1" presStyleCnt="5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9A792116-1FD8-4058-8687-5A2F5B62279A}" type="pres">
      <dgm:prSet presAssocID="{BF2D09E9-7AEF-4FCA-AE57-8E222BDC8987}" presName="textRect" presStyleLbl="revTx" presStyleIdx="1" presStyleCnt="5">
        <dgm:presLayoutVars>
          <dgm:bulletEnabled val="1"/>
        </dgm:presLayoutVars>
      </dgm:prSet>
      <dgm:spPr/>
    </dgm:pt>
    <dgm:pt modelId="{DF6DBE9E-3ED5-4365-A5CF-6C9336B5557A}" type="pres">
      <dgm:prSet presAssocID="{2F8F9847-9B1D-4B13-A17B-3995A1726F77}" presName="sibTrans" presStyleLbl="sibTrans2D1" presStyleIdx="0" presStyleCnt="0"/>
      <dgm:spPr/>
    </dgm:pt>
    <dgm:pt modelId="{73931E41-5B9B-44A0-B32B-7FB0807289AC}" type="pres">
      <dgm:prSet presAssocID="{FF51C299-AB10-4259-A915-64FF96C4C96C}" presName="compNode" presStyleCnt="0"/>
      <dgm:spPr/>
    </dgm:pt>
    <dgm:pt modelId="{233035E5-9BCA-424E-BF01-F25EEFB06B2B}" type="pres">
      <dgm:prSet presAssocID="{FF51C299-AB10-4259-A915-64FF96C4C96C}" presName="pictRect" presStyleLbl="node1" presStyleIdx="2" presStyleCnt="5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3444B1AF-7A94-46F0-BAFB-C130EE8C1C6D}" type="pres">
      <dgm:prSet presAssocID="{FF51C299-AB10-4259-A915-64FF96C4C96C}" presName="textRect" presStyleLbl="revTx" presStyleIdx="2" presStyleCnt="5">
        <dgm:presLayoutVars>
          <dgm:bulletEnabled val="1"/>
        </dgm:presLayoutVars>
      </dgm:prSet>
      <dgm:spPr/>
    </dgm:pt>
    <dgm:pt modelId="{69A55B82-0388-4A70-86A1-4D997D858606}" type="pres">
      <dgm:prSet presAssocID="{E0E0F9A4-BD64-4103-AE8E-B50F67D17863}" presName="sibTrans" presStyleLbl="sibTrans2D1" presStyleIdx="0" presStyleCnt="0"/>
      <dgm:spPr/>
    </dgm:pt>
    <dgm:pt modelId="{98548966-8E6F-4AA1-847D-1ECCAF5AA314}" type="pres">
      <dgm:prSet presAssocID="{BBDECB16-42B0-4EB1-B163-A83A3CF91110}" presName="compNode" presStyleCnt="0"/>
      <dgm:spPr/>
    </dgm:pt>
    <dgm:pt modelId="{591AF370-74FE-4B52-9256-0E44092B678F}" type="pres">
      <dgm:prSet presAssocID="{BBDECB16-42B0-4EB1-B163-A83A3CF91110}" presName="pictRect" presStyleLbl="node1" presStyleIdx="3" presStyleCnt="5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283929F2-B354-4689-A7E2-BBDA80CB2DAC}" type="pres">
      <dgm:prSet presAssocID="{BBDECB16-42B0-4EB1-B163-A83A3CF91110}" presName="textRect" presStyleLbl="revTx" presStyleIdx="3" presStyleCnt="5">
        <dgm:presLayoutVars>
          <dgm:bulletEnabled val="1"/>
        </dgm:presLayoutVars>
      </dgm:prSet>
      <dgm:spPr/>
    </dgm:pt>
    <dgm:pt modelId="{F25DD38F-18B2-46F5-9F62-92A31B52084D}" type="pres">
      <dgm:prSet presAssocID="{C46987D5-4799-4D13-8DD7-C032FB83CCF2}" presName="sibTrans" presStyleLbl="sibTrans2D1" presStyleIdx="0" presStyleCnt="0"/>
      <dgm:spPr/>
    </dgm:pt>
    <dgm:pt modelId="{BEB47CA9-FEAF-46D5-8CBC-01BE1A5455A8}" type="pres">
      <dgm:prSet presAssocID="{B0D72B2D-91FA-4C97-965C-AD1B77FD485E}" presName="compNode" presStyleCnt="0"/>
      <dgm:spPr/>
    </dgm:pt>
    <dgm:pt modelId="{8F4E456B-E74E-4AEF-A477-4EE9AF4A556C}" type="pres">
      <dgm:prSet presAssocID="{B0D72B2D-91FA-4C97-965C-AD1B77FD485E}" presName="pictRect" presStyleLbl="node1" presStyleIdx="4" presStyleCnt="5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38B65F06-C20A-4F40-8124-E392EAB66A4C}" type="pres">
      <dgm:prSet presAssocID="{B0D72B2D-91FA-4C97-965C-AD1B77FD485E}" presName="textRect" presStyleLbl="revTx" presStyleIdx="4" presStyleCnt="5">
        <dgm:presLayoutVars>
          <dgm:bulletEnabled val="1"/>
        </dgm:presLayoutVars>
      </dgm:prSet>
      <dgm:spPr/>
    </dgm:pt>
  </dgm:ptLst>
  <dgm:cxnLst>
    <dgm:cxn modelId="{36FE350C-8369-4200-9FFC-F09648E4EC80}" type="presOf" srcId="{B0D72B2D-91FA-4C97-965C-AD1B77FD485E}" destId="{38B65F06-C20A-4F40-8124-E392EAB66A4C}" srcOrd="0" destOrd="0" presId="urn:microsoft.com/office/officeart/2005/8/layout/pList1"/>
    <dgm:cxn modelId="{8B77BC15-2D85-4293-A600-833FD9E114E4}" srcId="{E6C2C017-FF08-48E0-8EED-BCDA2261B7A6}" destId="{BF2D09E9-7AEF-4FCA-AE57-8E222BDC8987}" srcOrd="1" destOrd="0" parTransId="{3A49868B-7DC0-4457-BE4C-50CB5BF5314C}" sibTransId="{2F8F9847-9B1D-4B13-A17B-3995A1726F77}"/>
    <dgm:cxn modelId="{B4DA8D2F-1C9E-4A40-8C9E-A34FD634938B}" type="presOf" srcId="{16E76B09-1E91-4F09-A7B7-EE216C027F9F}" destId="{E081286F-4B78-490D-81B1-4831CD5BBC0B}" srcOrd="0" destOrd="0" presId="urn:microsoft.com/office/officeart/2005/8/layout/pList1"/>
    <dgm:cxn modelId="{F3CE5F4B-9888-466E-B0ED-631A96C8D406}" srcId="{E6C2C017-FF08-48E0-8EED-BCDA2261B7A6}" destId="{BBDECB16-42B0-4EB1-B163-A83A3CF91110}" srcOrd="3" destOrd="0" parTransId="{BC56EA6D-EB1C-4A51-84D4-D4D66E73EC6B}" sibTransId="{C46987D5-4799-4D13-8DD7-C032FB83CCF2}"/>
    <dgm:cxn modelId="{010D3B75-BA7F-4B80-A6CF-CF9BD7850016}" type="presOf" srcId="{E0E0F9A4-BD64-4103-AE8E-B50F67D17863}" destId="{69A55B82-0388-4A70-86A1-4D997D858606}" srcOrd="0" destOrd="0" presId="urn:microsoft.com/office/officeart/2005/8/layout/pList1"/>
    <dgm:cxn modelId="{B06E2D56-C47F-4CF1-9808-FA22F6C5EE4F}" srcId="{E6C2C017-FF08-48E0-8EED-BCDA2261B7A6}" destId="{B0D72B2D-91FA-4C97-965C-AD1B77FD485E}" srcOrd="4" destOrd="0" parTransId="{A55E369C-349D-416E-8F8F-172826395E9A}" sibTransId="{550AA70F-A1AC-487A-929E-0D3FE400E1A7}"/>
    <dgm:cxn modelId="{637CF77C-BFCC-4454-94F2-BFF74AE2EA90}" srcId="{E6C2C017-FF08-48E0-8EED-BCDA2261B7A6}" destId="{FF51C299-AB10-4259-A915-64FF96C4C96C}" srcOrd="2" destOrd="0" parTransId="{6F76D4D7-779F-44FD-8971-803B0C866E7E}" sibTransId="{E0E0F9A4-BD64-4103-AE8E-B50F67D17863}"/>
    <dgm:cxn modelId="{00271792-70C1-45CA-96CB-B8258F46E150}" type="presOf" srcId="{E6C2C017-FF08-48E0-8EED-BCDA2261B7A6}" destId="{F21EE091-B52E-42D0-8BE5-AD859EBDA730}" srcOrd="0" destOrd="0" presId="urn:microsoft.com/office/officeart/2005/8/layout/pList1"/>
    <dgm:cxn modelId="{894A52AC-F190-43FF-91C5-1C14FCE11DD2}" type="presOf" srcId="{BF2D09E9-7AEF-4FCA-AE57-8E222BDC8987}" destId="{9A792116-1FD8-4058-8687-5A2F5B62279A}" srcOrd="0" destOrd="0" presId="urn:microsoft.com/office/officeart/2005/8/layout/pList1"/>
    <dgm:cxn modelId="{995F43BD-D207-46BB-8652-F38C96BCE697}" type="presOf" srcId="{8956386D-B6F9-4D6F-9B88-9F7F889E3D44}" destId="{AFB191DB-58C9-44E4-ABC0-984E892BC6AF}" srcOrd="0" destOrd="0" presId="urn:microsoft.com/office/officeart/2005/8/layout/pList1"/>
    <dgm:cxn modelId="{5A156EC0-5FE4-4274-83D6-DB078C02D201}" type="presOf" srcId="{C46987D5-4799-4D13-8DD7-C032FB83CCF2}" destId="{F25DD38F-18B2-46F5-9F62-92A31B52084D}" srcOrd="0" destOrd="0" presId="urn:microsoft.com/office/officeart/2005/8/layout/pList1"/>
    <dgm:cxn modelId="{12A938D8-3214-474F-A3EC-4914B1A2D9A5}" srcId="{E6C2C017-FF08-48E0-8EED-BCDA2261B7A6}" destId="{8956386D-B6F9-4D6F-9B88-9F7F889E3D44}" srcOrd="0" destOrd="0" parTransId="{3CE3D6B3-4E59-41B5-AC9F-05058329AA91}" sibTransId="{16E76B09-1E91-4F09-A7B7-EE216C027F9F}"/>
    <dgm:cxn modelId="{ACE8B9F2-965D-4557-9FCD-04D0C167F728}" type="presOf" srcId="{FF51C299-AB10-4259-A915-64FF96C4C96C}" destId="{3444B1AF-7A94-46F0-BAFB-C130EE8C1C6D}" srcOrd="0" destOrd="0" presId="urn:microsoft.com/office/officeart/2005/8/layout/pList1"/>
    <dgm:cxn modelId="{F4B8F0F2-642E-48F0-B85E-1ED54FFFFB58}" type="presOf" srcId="{BBDECB16-42B0-4EB1-B163-A83A3CF91110}" destId="{283929F2-B354-4689-A7E2-BBDA80CB2DAC}" srcOrd="0" destOrd="0" presId="urn:microsoft.com/office/officeart/2005/8/layout/pList1"/>
    <dgm:cxn modelId="{5E43A5F7-0CB5-4992-813C-7EFD51890C71}" type="presOf" srcId="{2F8F9847-9B1D-4B13-A17B-3995A1726F77}" destId="{DF6DBE9E-3ED5-4365-A5CF-6C9336B5557A}" srcOrd="0" destOrd="0" presId="urn:microsoft.com/office/officeart/2005/8/layout/pList1"/>
    <dgm:cxn modelId="{D8C15E78-56A4-4901-9CA6-3A19BAF8F33F}" type="presParOf" srcId="{F21EE091-B52E-42D0-8BE5-AD859EBDA730}" destId="{4EE8648C-9E24-41C9-93B8-D4CF5DD39ACE}" srcOrd="0" destOrd="0" presId="urn:microsoft.com/office/officeart/2005/8/layout/pList1"/>
    <dgm:cxn modelId="{AE08EE67-BFE9-4D55-8548-D601A162AD55}" type="presParOf" srcId="{4EE8648C-9E24-41C9-93B8-D4CF5DD39ACE}" destId="{D754EE5B-F110-45B6-BE63-6BC0A60E7068}" srcOrd="0" destOrd="0" presId="urn:microsoft.com/office/officeart/2005/8/layout/pList1"/>
    <dgm:cxn modelId="{F8E24A30-E502-431B-B540-33FBDA47DF42}" type="presParOf" srcId="{4EE8648C-9E24-41C9-93B8-D4CF5DD39ACE}" destId="{AFB191DB-58C9-44E4-ABC0-984E892BC6AF}" srcOrd="1" destOrd="0" presId="urn:microsoft.com/office/officeart/2005/8/layout/pList1"/>
    <dgm:cxn modelId="{C9C6B8FA-C722-4186-B184-098B3C01D50A}" type="presParOf" srcId="{F21EE091-B52E-42D0-8BE5-AD859EBDA730}" destId="{E081286F-4B78-490D-81B1-4831CD5BBC0B}" srcOrd="1" destOrd="0" presId="urn:microsoft.com/office/officeart/2005/8/layout/pList1"/>
    <dgm:cxn modelId="{A14C6974-ED65-49D9-B6A4-B7462BFF4110}" type="presParOf" srcId="{F21EE091-B52E-42D0-8BE5-AD859EBDA730}" destId="{26F4CF07-C074-4B5F-93F7-24EFC27028AF}" srcOrd="2" destOrd="0" presId="urn:microsoft.com/office/officeart/2005/8/layout/pList1"/>
    <dgm:cxn modelId="{C7AF570F-D5A6-41CC-896E-23A3B2EE58E8}" type="presParOf" srcId="{26F4CF07-C074-4B5F-93F7-24EFC27028AF}" destId="{0DA44007-580C-445F-A9C5-2BAFD2AE2FEB}" srcOrd="0" destOrd="0" presId="urn:microsoft.com/office/officeart/2005/8/layout/pList1"/>
    <dgm:cxn modelId="{8069EFAB-04F4-4EF3-9FA4-596D3BF5D186}" type="presParOf" srcId="{26F4CF07-C074-4B5F-93F7-24EFC27028AF}" destId="{9A792116-1FD8-4058-8687-5A2F5B62279A}" srcOrd="1" destOrd="0" presId="urn:microsoft.com/office/officeart/2005/8/layout/pList1"/>
    <dgm:cxn modelId="{531AF24A-904D-499F-9E98-0A77E41FD95F}" type="presParOf" srcId="{F21EE091-B52E-42D0-8BE5-AD859EBDA730}" destId="{DF6DBE9E-3ED5-4365-A5CF-6C9336B5557A}" srcOrd="3" destOrd="0" presId="urn:microsoft.com/office/officeart/2005/8/layout/pList1"/>
    <dgm:cxn modelId="{A776AAA9-BD6B-49E7-B388-492C28FC54B2}" type="presParOf" srcId="{F21EE091-B52E-42D0-8BE5-AD859EBDA730}" destId="{73931E41-5B9B-44A0-B32B-7FB0807289AC}" srcOrd="4" destOrd="0" presId="urn:microsoft.com/office/officeart/2005/8/layout/pList1"/>
    <dgm:cxn modelId="{1B723EA9-D744-40CF-AA06-9A2B5D384DB0}" type="presParOf" srcId="{73931E41-5B9B-44A0-B32B-7FB0807289AC}" destId="{233035E5-9BCA-424E-BF01-F25EEFB06B2B}" srcOrd="0" destOrd="0" presId="urn:microsoft.com/office/officeart/2005/8/layout/pList1"/>
    <dgm:cxn modelId="{FD7B683E-7083-47A8-B3B8-9FD8A5C79819}" type="presParOf" srcId="{73931E41-5B9B-44A0-B32B-7FB0807289AC}" destId="{3444B1AF-7A94-46F0-BAFB-C130EE8C1C6D}" srcOrd="1" destOrd="0" presId="urn:microsoft.com/office/officeart/2005/8/layout/pList1"/>
    <dgm:cxn modelId="{37973CB9-EEAB-4497-B313-1E2662A44C54}" type="presParOf" srcId="{F21EE091-B52E-42D0-8BE5-AD859EBDA730}" destId="{69A55B82-0388-4A70-86A1-4D997D858606}" srcOrd="5" destOrd="0" presId="urn:microsoft.com/office/officeart/2005/8/layout/pList1"/>
    <dgm:cxn modelId="{7F8C86C6-8E34-47C4-AE72-86DB7462965D}" type="presParOf" srcId="{F21EE091-B52E-42D0-8BE5-AD859EBDA730}" destId="{98548966-8E6F-4AA1-847D-1ECCAF5AA314}" srcOrd="6" destOrd="0" presId="urn:microsoft.com/office/officeart/2005/8/layout/pList1"/>
    <dgm:cxn modelId="{1C854A04-E2E8-4785-B3C1-3DFBC144D244}" type="presParOf" srcId="{98548966-8E6F-4AA1-847D-1ECCAF5AA314}" destId="{591AF370-74FE-4B52-9256-0E44092B678F}" srcOrd="0" destOrd="0" presId="urn:microsoft.com/office/officeart/2005/8/layout/pList1"/>
    <dgm:cxn modelId="{525AAE3F-8A3D-41E4-AE12-A1B95E32E9C7}" type="presParOf" srcId="{98548966-8E6F-4AA1-847D-1ECCAF5AA314}" destId="{283929F2-B354-4689-A7E2-BBDA80CB2DAC}" srcOrd="1" destOrd="0" presId="urn:microsoft.com/office/officeart/2005/8/layout/pList1"/>
    <dgm:cxn modelId="{8F4CF932-7B63-4CA8-93B0-B64489C455DB}" type="presParOf" srcId="{F21EE091-B52E-42D0-8BE5-AD859EBDA730}" destId="{F25DD38F-18B2-46F5-9F62-92A31B52084D}" srcOrd="7" destOrd="0" presId="urn:microsoft.com/office/officeart/2005/8/layout/pList1"/>
    <dgm:cxn modelId="{A56FB444-344B-43CD-8496-90D303D28485}" type="presParOf" srcId="{F21EE091-B52E-42D0-8BE5-AD859EBDA730}" destId="{BEB47CA9-FEAF-46D5-8CBC-01BE1A5455A8}" srcOrd="8" destOrd="0" presId="urn:microsoft.com/office/officeart/2005/8/layout/pList1"/>
    <dgm:cxn modelId="{AC10E256-FD36-488E-8556-F5862168C348}" type="presParOf" srcId="{BEB47CA9-FEAF-46D5-8CBC-01BE1A5455A8}" destId="{8F4E456B-E74E-4AEF-A477-4EE9AF4A556C}" srcOrd="0" destOrd="0" presId="urn:microsoft.com/office/officeart/2005/8/layout/pList1"/>
    <dgm:cxn modelId="{5300615B-1895-4032-B326-396AE66565AF}" type="presParOf" srcId="{BEB47CA9-FEAF-46D5-8CBC-01BE1A5455A8}" destId="{38B65F06-C20A-4F40-8124-E392EAB66A4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C34EBE-26BF-4F0B-8872-31B0DF13288A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1D3A75-0D16-41A3-9ACF-770C9E74E2DE}">
      <dgm:prSet phldrT="[Text]"/>
      <dgm:spPr/>
      <dgm:t>
        <a:bodyPr/>
        <a:lstStyle/>
        <a:p>
          <a:r>
            <a:rPr lang="en-US"/>
            <a:t>Removing Variables</a:t>
          </a:r>
        </a:p>
      </dgm:t>
    </dgm:pt>
    <dgm:pt modelId="{61189D90-5471-41BB-96C6-552E019759F8}" type="parTrans" cxnId="{5ADC0118-14AB-4999-BB90-5E679E6C7938}">
      <dgm:prSet/>
      <dgm:spPr/>
      <dgm:t>
        <a:bodyPr/>
        <a:lstStyle/>
        <a:p>
          <a:endParaRPr lang="en-US"/>
        </a:p>
      </dgm:t>
    </dgm:pt>
    <dgm:pt modelId="{91366A40-A493-45A7-A462-369186993955}" type="sibTrans" cxnId="{5ADC0118-14AB-4999-BB90-5E679E6C7938}">
      <dgm:prSet/>
      <dgm:spPr/>
      <dgm:t>
        <a:bodyPr/>
        <a:lstStyle/>
        <a:p>
          <a:endParaRPr lang="en-US"/>
        </a:p>
      </dgm:t>
    </dgm:pt>
    <dgm:pt modelId="{F9BC1E67-3DB4-4085-A14D-83132D648180}">
      <dgm:prSet phldrT="[Text]"/>
      <dgm:spPr/>
      <dgm:t>
        <a:bodyPr/>
        <a:lstStyle/>
        <a:p>
          <a:r>
            <a:rPr lang="en-US"/>
            <a:t>Customer identifiers</a:t>
          </a:r>
        </a:p>
      </dgm:t>
    </dgm:pt>
    <dgm:pt modelId="{3E6EF2A4-26A1-49DF-A8FC-A2EF2ABC6B13}" type="parTrans" cxnId="{539173A4-5D4C-42B8-A56A-6BA52015CF09}">
      <dgm:prSet/>
      <dgm:spPr/>
      <dgm:t>
        <a:bodyPr/>
        <a:lstStyle/>
        <a:p>
          <a:endParaRPr lang="en-US"/>
        </a:p>
      </dgm:t>
    </dgm:pt>
    <dgm:pt modelId="{D64BE834-698F-4B40-8E2C-A1675BD1129D}" type="sibTrans" cxnId="{539173A4-5D4C-42B8-A56A-6BA52015CF09}">
      <dgm:prSet/>
      <dgm:spPr/>
      <dgm:t>
        <a:bodyPr/>
        <a:lstStyle/>
        <a:p>
          <a:endParaRPr lang="en-US"/>
        </a:p>
      </dgm:t>
    </dgm:pt>
    <dgm:pt modelId="{EB9A5696-9856-4565-B804-B70926CE55D4}">
      <dgm:prSet phldrT="[Text]"/>
      <dgm:spPr/>
      <dgm:t>
        <a:bodyPr/>
        <a:lstStyle/>
        <a:p>
          <a:r>
            <a:rPr lang="en-US"/>
            <a:t>Redundant features</a:t>
          </a:r>
        </a:p>
      </dgm:t>
    </dgm:pt>
    <dgm:pt modelId="{A0DB23C8-FF43-4CAF-9B68-25607F2B5650}" type="parTrans" cxnId="{A38F76FE-9EA8-4957-9735-D2335BCC7917}">
      <dgm:prSet/>
      <dgm:spPr/>
      <dgm:t>
        <a:bodyPr/>
        <a:lstStyle/>
        <a:p>
          <a:endParaRPr lang="en-US"/>
        </a:p>
      </dgm:t>
    </dgm:pt>
    <dgm:pt modelId="{3A93BC79-4A0E-4A3C-BE9C-BC2E84239415}" type="sibTrans" cxnId="{A38F76FE-9EA8-4957-9735-D2335BCC7917}">
      <dgm:prSet/>
      <dgm:spPr/>
      <dgm:t>
        <a:bodyPr/>
        <a:lstStyle/>
        <a:p>
          <a:endParaRPr lang="en-US"/>
        </a:p>
      </dgm:t>
    </dgm:pt>
    <dgm:pt modelId="{980F34BB-E5A0-47CA-8D4D-9A61D3094C08}">
      <dgm:prSet phldrT="[Text]"/>
      <dgm:spPr/>
      <dgm:t>
        <a:bodyPr/>
        <a:lstStyle/>
        <a:p>
          <a:r>
            <a:rPr lang="en-US"/>
            <a:t>One Hot Encoding</a:t>
          </a:r>
        </a:p>
      </dgm:t>
    </dgm:pt>
    <dgm:pt modelId="{2B8F7D34-60F0-4F51-BBE0-3429141D5192}" type="parTrans" cxnId="{DCFB2333-AC94-4061-BE79-DDB094CE752B}">
      <dgm:prSet/>
      <dgm:spPr/>
      <dgm:t>
        <a:bodyPr/>
        <a:lstStyle/>
        <a:p>
          <a:endParaRPr lang="en-US"/>
        </a:p>
      </dgm:t>
    </dgm:pt>
    <dgm:pt modelId="{4A838783-7985-421E-BA97-67981BF9CEB5}" type="sibTrans" cxnId="{DCFB2333-AC94-4061-BE79-DDB094CE752B}">
      <dgm:prSet/>
      <dgm:spPr/>
      <dgm:t>
        <a:bodyPr/>
        <a:lstStyle/>
        <a:p>
          <a:endParaRPr lang="en-US"/>
        </a:p>
      </dgm:t>
    </dgm:pt>
    <dgm:pt modelId="{402B42D5-AC06-4C22-A98F-DC89EF90A795}">
      <dgm:prSet phldrT="[Text]"/>
      <dgm:spPr/>
      <dgm:t>
        <a:bodyPr/>
        <a:lstStyle/>
        <a:p>
          <a:r>
            <a:rPr lang="en-US"/>
            <a:t>Yes/No Variables (Cross Sale Variables)</a:t>
          </a:r>
        </a:p>
      </dgm:t>
    </dgm:pt>
    <dgm:pt modelId="{3A0C9ABB-025D-4802-BC74-086D600917DB}" type="parTrans" cxnId="{6834C12D-0123-4B28-8FD0-0E9CB66BA8D5}">
      <dgm:prSet/>
      <dgm:spPr/>
      <dgm:t>
        <a:bodyPr/>
        <a:lstStyle/>
        <a:p>
          <a:endParaRPr lang="en-US"/>
        </a:p>
      </dgm:t>
    </dgm:pt>
    <dgm:pt modelId="{DC95FD76-8E39-4B2D-A79A-5F31591D675A}" type="sibTrans" cxnId="{6834C12D-0123-4B28-8FD0-0E9CB66BA8D5}">
      <dgm:prSet/>
      <dgm:spPr/>
      <dgm:t>
        <a:bodyPr/>
        <a:lstStyle/>
        <a:p>
          <a:endParaRPr lang="en-US"/>
        </a:p>
      </dgm:t>
    </dgm:pt>
    <dgm:pt modelId="{3841813A-56D4-4DC7-8CB9-B23529736C1B}">
      <dgm:prSet phldrT="[Text]"/>
      <dgm:spPr/>
      <dgm:t>
        <a:bodyPr/>
        <a:lstStyle/>
        <a:p>
          <a:r>
            <a:rPr lang="en-US"/>
            <a:t>Feature Engineering</a:t>
          </a:r>
        </a:p>
      </dgm:t>
    </dgm:pt>
    <dgm:pt modelId="{5D702F16-77BD-4BC2-9DE6-19F7A3B4CF9A}" type="parTrans" cxnId="{674B5F7B-82A8-42E6-9E3D-DABFD97F5BF6}">
      <dgm:prSet/>
      <dgm:spPr/>
      <dgm:t>
        <a:bodyPr/>
        <a:lstStyle/>
        <a:p>
          <a:endParaRPr lang="en-US"/>
        </a:p>
      </dgm:t>
    </dgm:pt>
    <dgm:pt modelId="{C15FFECB-67A3-4039-BD30-5A1F940F176B}" type="sibTrans" cxnId="{674B5F7B-82A8-42E6-9E3D-DABFD97F5BF6}">
      <dgm:prSet/>
      <dgm:spPr/>
      <dgm:t>
        <a:bodyPr/>
        <a:lstStyle/>
        <a:p>
          <a:endParaRPr lang="en-US"/>
        </a:p>
      </dgm:t>
    </dgm:pt>
    <dgm:pt modelId="{B3FC9FA7-EAEF-4481-9C99-749FAB3F52D4}">
      <dgm:prSet phldrT="[Text]"/>
      <dgm:spPr/>
      <dgm:t>
        <a:bodyPr/>
        <a:lstStyle/>
        <a:p>
          <a:r>
            <a:rPr lang="en-US"/>
            <a:t>Cross Product Count</a:t>
          </a:r>
        </a:p>
      </dgm:t>
    </dgm:pt>
    <dgm:pt modelId="{8905A6AC-9DF7-4649-8F3E-018CC1BEA65F}" type="parTrans" cxnId="{FDBB3C43-19EB-46EF-9D4B-CA57481E04D3}">
      <dgm:prSet/>
      <dgm:spPr/>
      <dgm:t>
        <a:bodyPr/>
        <a:lstStyle/>
        <a:p>
          <a:endParaRPr lang="en-US"/>
        </a:p>
      </dgm:t>
    </dgm:pt>
    <dgm:pt modelId="{1B48C831-296F-4C88-989B-498AEB0F011C}" type="sibTrans" cxnId="{FDBB3C43-19EB-46EF-9D4B-CA57481E04D3}">
      <dgm:prSet/>
      <dgm:spPr/>
      <dgm:t>
        <a:bodyPr/>
        <a:lstStyle/>
        <a:p>
          <a:endParaRPr lang="en-US"/>
        </a:p>
      </dgm:t>
    </dgm:pt>
    <dgm:pt modelId="{38D3211D-65ED-455E-996E-3CC81136DB59}">
      <dgm:prSet phldrT="[Text]"/>
      <dgm:spPr/>
      <dgm:t>
        <a:bodyPr/>
        <a:lstStyle/>
        <a:p>
          <a:r>
            <a:rPr lang="en-US"/>
            <a:t>Duplicate columns</a:t>
          </a:r>
        </a:p>
      </dgm:t>
    </dgm:pt>
    <dgm:pt modelId="{BF255EED-CBC6-4928-98FB-A5D3BEA300B6}" type="parTrans" cxnId="{873173E1-96E9-46C7-9278-90FCA47E830B}">
      <dgm:prSet/>
      <dgm:spPr/>
      <dgm:t>
        <a:bodyPr/>
        <a:lstStyle/>
        <a:p>
          <a:endParaRPr lang="en-US"/>
        </a:p>
      </dgm:t>
    </dgm:pt>
    <dgm:pt modelId="{E76474D5-2694-473D-BAC1-C1E9FC51E29F}" type="sibTrans" cxnId="{873173E1-96E9-46C7-9278-90FCA47E830B}">
      <dgm:prSet/>
      <dgm:spPr/>
      <dgm:t>
        <a:bodyPr/>
        <a:lstStyle/>
        <a:p>
          <a:endParaRPr lang="en-US"/>
        </a:p>
      </dgm:t>
    </dgm:pt>
    <dgm:pt modelId="{1AE47436-EAA0-4C0E-90BC-9986747F0301}">
      <dgm:prSet phldrT="[Text]"/>
      <dgm:spPr/>
      <dgm:t>
        <a:bodyPr/>
        <a:lstStyle/>
        <a:p>
          <a:endParaRPr lang="en-US"/>
        </a:p>
      </dgm:t>
    </dgm:pt>
    <dgm:pt modelId="{1651A91B-D365-460D-926A-17AE054DFBA5}" type="parTrans" cxnId="{7E01672D-D66D-44CB-A187-243B76AEA954}">
      <dgm:prSet/>
      <dgm:spPr/>
      <dgm:t>
        <a:bodyPr/>
        <a:lstStyle/>
        <a:p>
          <a:endParaRPr lang="en-US"/>
        </a:p>
      </dgm:t>
    </dgm:pt>
    <dgm:pt modelId="{581DD3F6-6083-4324-94D7-CB2F8F922D40}" type="sibTrans" cxnId="{7E01672D-D66D-44CB-A187-243B76AEA954}">
      <dgm:prSet/>
      <dgm:spPr/>
      <dgm:t>
        <a:bodyPr/>
        <a:lstStyle/>
        <a:p>
          <a:endParaRPr lang="en-US"/>
        </a:p>
      </dgm:t>
    </dgm:pt>
    <dgm:pt modelId="{FFBA166C-9C71-48F7-932D-9B410262FB29}">
      <dgm:prSet phldrT="[Text]"/>
      <dgm:spPr/>
      <dgm:t>
        <a:bodyPr/>
        <a:lstStyle/>
        <a:p>
          <a:endParaRPr lang="en-US"/>
        </a:p>
      </dgm:t>
    </dgm:pt>
    <dgm:pt modelId="{FE49C568-6EDD-4842-BC64-CD96F7AA251C}" type="parTrans" cxnId="{DEA192DB-54FC-499A-BFD3-08FB898B412D}">
      <dgm:prSet/>
      <dgm:spPr/>
      <dgm:t>
        <a:bodyPr/>
        <a:lstStyle/>
        <a:p>
          <a:endParaRPr lang="en-US"/>
        </a:p>
      </dgm:t>
    </dgm:pt>
    <dgm:pt modelId="{EAC58EA9-63D6-4CF7-8A78-432049A7E223}" type="sibTrans" cxnId="{DEA192DB-54FC-499A-BFD3-08FB898B412D}">
      <dgm:prSet/>
      <dgm:spPr/>
      <dgm:t>
        <a:bodyPr/>
        <a:lstStyle/>
        <a:p>
          <a:endParaRPr lang="en-US"/>
        </a:p>
      </dgm:t>
    </dgm:pt>
    <dgm:pt modelId="{5A31928F-0689-45EA-BBBF-FED63859EAEB}">
      <dgm:prSet phldrT="[Text]"/>
      <dgm:spPr/>
      <dgm:t>
        <a:bodyPr/>
        <a:lstStyle/>
        <a:p>
          <a:r>
            <a:rPr lang="en-US"/>
            <a:t>Demographic Variables</a:t>
          </a:r>
        </a:p>
      </dgm:t>
    </dgm:pt>
    <dgm:pt modelId="{2EE2FAA2-6AA6-440F-9A25-0262773EBCBF}" type="parTrans" cxnId="{D77257DD-60B7-4F06-99D3-1BD969C65DDF}">
      <dgm:prSet/>
      <dgm:spPr/>
      <dgm:t>
        <a:bodyPr/>
        <a:lstStyle/>
        <a:p>
          <a:endParaRPr lang="en-US"/>
        </a:p>
      </dgm:t>
    </dgm:pt>
    <dgm:pt modelId="{EDC5D9B9-D1F8-4DF5-BC66-463C2C5E898E}" type="sibTrans" cxnId="{D77257DD-60B7-4F06-99D3-1BD969C65DDF}">
      <dgm:prSet/>
      <dgm:spPr/>
      <dgm:t>
        <a:bodyPr/>
        <a:lstStyle/>
        <a:p>
          <a:endParaRPr lang="en-US"/>
        </a:p>
      </dgm:t>
    </dgm:pt>
    <dgm:pt modelId="{32BA66B2-1917-4A84-907B-6015F8710B6E}">
      <dgm:prSet phldrT="[Text]"/>
      <dgm:spPr/>
      <dgm:t>
        <a:bodyPr/>
        <a:lstStyle/>
        <a:p>
          <a:endParaRPr lang="en-US"/>
        </a:p>
      </dgm:t>
    </dgm:pt>
    <dgm:pt modelId="{F61279CA-C597-4624-936B-83D820D9D9F7}" type="parTrans" cxnId="{53FF1E98-3985-4291-AC01-F3E1C80C485F}">
      <dgm:prSet/>
      <dgm:spPr/>
      <dgm:t>
        <a:bodyPr/>
        <a:lstStyle/>
        <a:p>
          <a:endParaRPr lang="en-US"/>
        </a:p>
      </dgm:t>
    </dgm:pt>
    <dgm:pt modelId="{BFDB3736-0C2B-4028-91BD-8CC3B4A6674D}" type="sibTrans" cxnId="{53FF1E98-3985-4291-AC01-F3E1C80C485F}">
      <dgm:prSet/>
      <dgm:spPr/>
      <dgm:t>
        <a:bodyPr/>
        <a:lstStyle/>
        <a:p>
          <a:endParaRPr lang="en-US"/>
        </a:p>
      </dgm:t>
    </dgm:pt>
    <dgm:pt modelId="{2C6CDD8B-09F0-44AC-98CC-9BDF58F4D467}">
      <dgm:prSet phldrT="[Text]"/>
      <dgm:spPr/>
      <dgm:t>
        <a:bodyPr/>
        <a:lstStyle/>
        <a:p>
          <a:r>
            <a:rPr lang="en-US"/>
            <a:t>Payment Online</a:t>
          </a:r>
        </a:p>
      </dgm:t>
    </dgm:pt>
    <dgm:pt modelId="{30C4FC22-6DAD-4FAC-917B-A0119B1F5ECA}" type="parTrans" cxnId="{D9658CF6-5447-4BAA-B9CB-8805EFD7FB33}">
      <dgm:prSet/>
      <dgm:spPr/>
      <dgm:t>
        <a:bodyPr/>
        <a:lstStyle/>
        <a:p>
          <a:endParaRPr lang="en-US"/>
        </a:p>
      </dgm:t>
    </dgm:pt>
    <dgm:pt modelId="{2CDA023B-EE57-48F1-9FE2-10B0DE37F325}" type="sibTrans" cxnId="{D9658CF6-5447-4BAA-B9CB-8805EFD7FB33}">
      <dgm:prSet/>
      <dgm:spPr/>
      <dgm:t>
        <a:bodyPr/>
        <a:lstStyle/>
        <a:p>
          <a:endParaRPr lang="en-US"/>
        </a:p>
      </dgm:t>
    </dgm:pt>
    <dgm:pt modelId="{7E1FEF71-20A8-486E-B8D6-4CDD75496A55}">
      <dgm:prSet phldrT="[Text]"/>
      <dgm:spPr/>
      <dgm:t>
        <a:bodyPr/>
        <a:lstStyle/>
        <a:p>
          <a:endParaRPr lang="en-US"/>
        </a:p>
      </dgm:t>
    </dgm:pt>
    <dgm:pt modelId="{7DF86283-F195-4816-A854-89E8CF582187}" type="parTrans" cxnId="{7C3ADBEB-C94B-4188-A419-1CD9D78EB461}">
      <dgm:prSet/>
      <dgm:spPr/>
      <dgm:t>
        <a:bodyPr/>
        <a:lstStyle/>
        <a:p>
          <a:endParaRPr lang="en-US"/>
        </a:p>
      </dgm:t>
    </dgm:pt>
    <dgm:pt modelId="{ADC4C28F-EBAC-4ED8-AF33-C3DF846FEE3E}" type="sibTrans" cxnId="{7C3ADBEB-C94B-4188-A419-1CD9D78EB461}">
      <dgm:prSet/>
      <dgm:spPr/>
      <dgm:t>
        <a:bodyPr/>
        <a:lstStyle/>
        <a:p>
          <a:endParaRPr lang="en-US"/>
        </a:p>
      </dgm:t>
    </dgm:pt>
    <dgm:pt modelId="{244E1223-2374-403F-9120-0F6E5214C35E}">
      <dgm:prSet phldrT="[Text]"/>
      <dgm:spPr/>
      <dgm:t>
        <a:bodyPr/>
        <a:lstStyle/>
        <a:p>
          <a:r>
            <a:rPr lang="en-US"/>
            <a:t>Contract Flag</a:t>
          </a:r>
        </a:p>
      </dgm:t>
    </dgm:pt>
    <dgm:pt modelId="{A3DEBC8B-1E36-49DA-A550-158CA5B2B562}" type="parTrans" cxnId="{0B1C69A9-9FF7-4EB8-AB28-1B8A742C7335}">
      <dgm:prSet/>
      <dgm:spPr/>
      <dgm:t>
        <a:bodyPr/>
        <a:lstStyle/>
        <a:p>
          <a:endParaRPr lang="en-US"/>
        </a:p>
      </dgm:t>
    </dgm:pt>
    <dgm:pt modelId="{396E098D-1EBE-471F-A952-220AC42BFAD5}" type="sibTrans" cxnId="{0B1C69A9-9FF7-4EB8-AB28-1B8A742C7335}">
      <dgm:prSet/>
      <dgm:spPr/>
      <dgm:t>
        <a:bodyPr/>
        <a:lstStyle/>
        <a:p>
          <a:endParaRPr lang="en-US"/>
        </a:p>
      </dgm:t>
    </dgm:pt>
    <dgm:pt modelId="{82E884FE-624A-4511-B1EA-0B71024634E6}">
      <dgm:prSet phldrT="[Text]"/>
      <dgm:spPr/>
      <dgm:t>
        <a:bodyPr/>
        <a:lstStyle/>
        <a:p>
          <a:endParaRPr lang="en-US"/>
        </a:p>
      </dgm:t>
    </dgm:pt>
    <dgm:pt modelId="{B36EFCCC-4145-46F9-847F-3214FB8E7829}" type="parTrans" cxnId="{54884F34-B1F3-4BBA-A62E-C193B5AEDD1D}">
      <dgm:prSet/>
      <dgm:spPr/>
      <dgm:t>
        <a:bodyPr/>
        <a:lstStyle/>
        <a:p>
          <a:endParaRPr lang="en-US"/>
        </a:p>
      </dgm:t>
    </dgm:pt>
    <dgm:pt modelId="{B4205025-FB42-4880-990E-97FD0C02ADDA}" type="sibTrans" cxnId="{54884F34-B1F3-4BBA-A62E-C193B5AEDD1D}">
      <dgm:prSet/>
      <dgm:spPr/>
      <dgm:t>
        <a:bodyPr/>
        <a:lstStyle/>
        <a:p>
          <a:endParaRPr lang="en-US"/>
        </a:p>
      </dgm:t>
    </dgm:pt>
    <dgm:pt modelId="{96A2EFA9-37B4-4DE8-80F0-5202DAD9129D}" type="pres">
      <dgm:prSet presAssocID="{16C34EBE-26BF-4F0B-8872-31B0DF13288A}" presName="linearFlow" presStyleCnt="0">
        <dgm:presLayoutVars>
          <dgm:dir/>
          <dgm:animLvl val="lvl"/>
          <dgm:resizeHandles/>
        </dgm:presLayoutVars>
      </dgm:prSet>
      <dgm:spPr/>
    </dgm:pt>
    <dgm:pt modelId="{A9384C21-5DDF-49B3-A441-C263BBD416BF}" type="pres">
      <dgm:prSet presAssocID="{561D3A75-0D16-41A3-9ACF-770C9E74E2DE}" presName="compositeNode" presStyleCnt="0">
        <dgm:presLayoutVars>
          <dgm:bulletEnabled val="1"/>
        </dgm:presLayoutVars>
      </dgm:prSet>
      <dgm:spPr/>
    </dgm:pt>
    <dgm:pt modelId="{8FAC5B17-3842-46F5-8AFE-F2A27F2BBCDA}" type="pres">
      <dgm:prSet presAssocID="{561D3A75-0D16-41A3-9ACF-770C9E74E2DE}" presName="imag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513083CF-6B4A-41C5-8318-B7247DE4B6DD}" type="pres">
      <dgm:prSet presAssocID="{561D3A75-0D16-41A3-9ACF-770C9E74E2DE}" presName="childNode" presStyleLbl="node1" presStyleIdx="0" presStyleCnt="3" custLinFactNeighborY="718">
        <dgm:presLayoutVars>
          <dgm:bulletEnabled val="1"/>
        </dgm:presLayoutVars>
      </dgm:prSet>
      <dgm:spPr/>
    </dgm:pt>
    <dgm:pt modelId="{45F55903-2B04-4FE5-9CE5-126C0949E108}" type="pres">
      <dgm:prSet presAssocID="{561D3A75-0D16-41A3-9ACF-770C9E74E2DE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5E5BB255-33F3-422F-AFE7-9B2632B3DFCB}" type="pres">
      <dgm:prSet presAssocID="{91366A40-A493-45A7-A462-369186993955}" presName="sibTrans" presStyleCnt="0"/>
      <dgm:spPr/>
    </dgm:pt>
    <dgm:pt modelId="{59E8C7EF-42B7-4546-8167-70F034325BBD}" type="pres">
      <dgm:prSet presAssocID="{980F34BB-E5A0-47CA-8D4D-9A61D3094C08}" presName="compositeNode" presStyleCnt="0">
        <dgm:presLayoutVars>
          <dgm:bulletEnabled val="1"/>
        </dgm:presLayoutVars>
      </dgm:prSet>
      <dgm:spPr/>
    </dgm:pt>
    <dgm:pt modelId="{A4B8D728-7BAC-412D-A1EE-C6DDDEDE78D8}" type="pres">
      <dgm:prSet presAssocID="{980F34BB-E5A0-47CA-8D4D-9A61D3094C08}" presName="image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427ACB52-86E0-4F4A-BF4E-201F8EA71B6A}" type="pres">
      <dgm:prSet presAssocID="{980F34BB-E5A0-47CA-8D4D-9A61D3094C08}" presName="childNode" presStyleLbl="node1" presStyleIdx="1" presStyleCnt="3">
        <dgm:presLayoutVars>
          <dgm:bulletEnabled val="1"/>
        </dgm:presLayoutVars>
      </dgm:prSet>
      <dgm:spPr/>
    </dgm:pt>
    <dgm:pt modelId="{C6251595-9B28-4968-A0A8-AD8073744744}" type="pres">
      <dgm:prSet presAssocID="{980F34BB-E5A0-47CA-8D4D-9A61D3094C08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6652D98B-0EF1-4E4D-ACDC-18A72E6E4C69}" type="pres">
      <dgm:prSet presAssocID="{4A838783-7985-421E-BA97-67981BF9CEB5}" presName="sibTrans" presStyleCnt="0"/>
      <dgm:spPr/>
    </dgm:pt>
    <dgm:pt modelId="{90C75174-3D3D-498C-8B1C-4E83D9D0CB14}" type="pres">
      <dgm:prSet presAssocID="{3841813A-56D4-4DC7-8CB9-B23529736C1B}" presName="compositeNode" presStyleCnt="0">
        <dgm:presLayoutVars>
          <dgm:bulletEnabled val="1"/>
        </dgm:presLayoutVars>
      </dgm:prSet>
      <dgm:spPr/>
    </dgm:pt>
    <dgm:pt modelId="{2C17BBB7-4AE9-4D57-BAB0-5A8378FB0365}" type="pres">
      <dgm:prSet presAssocID="{3841813A-56D4-4DC7-8CB9-B23529736C1B}" presName="image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l="-13000" r="-13000"/>
          </a:stretch>
        </a:blipFill>
      </dgm:spPr>
    </dgm:pt>
    <dgm:pt modelId="{99ECC6D9-1914-45F8-A462-EA3A4BBFA149}" type="pres">
      <dgm:prSet presAssocID="{3841813A-56D4-4DC7-8CB9-B23529736C1B}" presName="childNode" presStyleLbl="node1" presStyleIdx="2" presStyleCnt="3">
        <dgm:presLayoutVars>
          <dgm:bulletEnabled val="1"/>
        </dgm:presLayoutVars>
      </dgm:prSet>
      <dgm:spPr/>
    </dgm:pt>
    <dgm:pt modelId="{A026CFFD-47AA-4145-8834-F1CA5FA467A8}" type="pres">
      <dgm:prSet presAssocID="{3841813A-56D4-4DC7-8CB9-B23529736C1B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E0D4CE00-ECB3-4063-BD47-3095760DC28E}" type="presOf" srcId="{FFBA166C-9C71-48F7-932D-9B410262FB29}" destId="{513083CF-6B4A-41C5-8318-B7247DE4B6DD}" srcOrd="0" destOrd="3" presId="urn:microsoft.com/office/officeart/2005/8/layout/hList2"/>
    <dgm:cxn modelId="{F0324D0B-601A-4520-9B6D-6B3EAB4E3F67}" type="presOf" srcId="{82E884FE-624A-4511-B1EA-0B71024634E6}" destId="{99ECC6D9-1914-45F8-A462-EA3A4BBFA149}" srcOrd="0" destOrd="3" presId="urn:microsoft.com/office/officeart/2005/8/layout/hList2"/>
    <dgm:cxn modelId="{43CC890E-853F-428F-B8AE-0B8797FD6688}" type="presOf" srcId="{32BA66B2-1917-4A84-907B-6015F8710B6E}" destId="{427ACB52-86E0-4F4A-BF4E-201F8EA71B6A}" srcOrd="0" destOrd="1" presId="urn:microsoft.com/office/officeart/2005/8/layout/hList2"/>
    <dgm:cxn modelId="{E9FFBC13-3959-45F4-AE7D-BAC027BA840F}" type="presOf" srcId="{3841813A-56D4-4DC7-8CB9-B23529736C1B}" destId="{A026CFFD-47AA-4145-8834-F1CA5FA467A8}" srcOrd="0" destOrd="0" presId="urn:microsoft.com/office/officeart/2005/8/layout/hList2"/>
    <dgm:cxn modelId="{5ADC0118-14AB-4999-BB90-5E679E6C7938}" srcId="{16C34EBE-26BF-4F0B-8872-31B0DF13288A}" destId="{561D3A75-0D16-41A3-9ACF-770C9E74E2DE}" srcOrd="0" destOrd="0" parTransId="{61189D90-5471-41BB-96C6-552E019759F8}" sibTransId="{91366A40-A493-45A7-A462-369186993955}"/>
    <dgm:cxn modelId="{1BF1C724-5103-45C2-80FB-E62F8AB2B45A}" type="presOf" srcId="{38D3211D-65ED-455E-996E-3CC81136DB59}" destId="{513083CF-6B4A-41C5-8318-B7247DE4B6DD}" srcOrd="0" destOrd="4" presId="urn:microsoft.com/office/officeart/2005/8/layout/hList2"/>
    <dgm:cxn modelId="{7E01672D-D66D-44CB-A187-243B76AEA954}" srcId="{561D3A75-0D16-41A3-9ACF-770C9E74E2DE}" destId="{1AE47436-EAA0-4C0E-90BC-9986747F0301}" srcOrd="1" destOrd="0" parTransId="{1651A91B-D365-460D-926A-17AE054DFBA5}" sibTransId="{581DD3F6-6083-4324-94D7-CB2F8F922D40}"/>
    <dgm:cxn modelId="{6834C12D-0123-4B28-8FD0-0E9CB66BA8D5}" srcId="{980F34BB-E5A0-47CA-8D4D-9A61D3094C08}" destId="{402B42D5-AC06-4C22-A98F-DC89EF90A795}" srcOrd="2" destOrd="0" parTransId="{3A0C9ABB-025D-4802-BC74-086D600917DB}" sibTransId="{DC95FD76-8E39-4B2D-A79A-5F31591D675A}"/>
    <dgm:cxn modelId="{02220130-D378-465D-B613-B84CF75144E9}" type="presOf" srcId="{EB9A5696-9856-4565-B804-B70926CE55D4}" destId="{513083CF-6B4A-41C5-8318-B7247DE4B6DD}" srcOrd="0" destOrd="2" presId="urn:microsoft.com/office/officeart/2005/8/layout/hList2"/>
    <dgm:cxn modelId="{DCFB2333-AC94-4061-BE79-DDB094CE752B}" srcId="{16C34EBE-26BF-4F0B-8872-31B0DF13288A}" destId="{980F34BB-E5A0-47CA-8D4D-9A61D3094C08}" srcOrd="1" destOrd="0" parTransId="{2B8F7D34-60F0-4F51-BBE0-3429141D5192}" sibTransId="{4A838783-7985-421E-BA97-67981BF9CEB5}"/>
    <dgm:cxn modelId="{54884F34-B1F3-4BBA-A62E-C193B5AEDD1D}" srcId="{3841813A-56D4-4DC7-8CB9-B23529736C1B}" destId="{82E884FE-624A-4511-B1EA-0B71024634E6}" srcOrd="3" destOrd="0" parTransId="{B36EFCCC-4145-46F9-847F-3214FB8E7829}" sibTransId="{B4205025-FB42-4880-990E-97FD0C02ADDA}"/>
    <dgm:cxn modelId="{CFC9DD61-F4B2-4B2E-8256-D2D9FC2435F8}" type="presOf" srcId="{B3FC9FA7-EAEF-4481-9C99-749FAB3F52D4}" destId="{99ECC6D9-1914-45F8-A462-EA3A4BBFA149}" srcOrd="0" destOrd="0" presId="urn:microsoft.com/office/officeart/2005/8/layout/hList2"/>
    <dgm:cxn modelId="{FDBB3C43-19EB-46EF-9D4B-CA57481E04D3}" srcId="{3841813A-56D4-4DC7-8CB9-B23529736C1B}" destId="{B3FC9FA7-EAEF-4481-9C99-749FAB3F52D4}" srcOrd="0" destOrd="0" parTransId="{8905A6AC-9DF7-4649-8F3E-018CC1BEA65F}" sibTransId="{1B48C831-296F-4C88-989B-498AEB0F011C}"/>
    <dgm:cxn modelId="{0C991D4C-C861-4FD4-8289-A1BE31AADBA5}" type="presOf" srcId="{F9BC1E67-3DB4-4085-A14D-83132D648180}" destId="{513083CF-6B4A-41C5-8318-B7247DE4B6DD}" srcOrd="0" destOrd="0" presId="urn:microsoft.com/office/officeart/2005/8/layout/hList2"/>
    <dgm:cxn modelId="{5DF6665A-8CC5-4E44-81DF-D4D03D4A7722}" type="presOf" srcId="{16C34EBE-26BF-4F0B-8872-31B0DF13288A}" destId="{96A2EFA9-37B4-4DE8-80F0-5202DAD9129D}" srcOrd="0" destOrd="0" presId="urn:microsoft.com/office/officeart/2005/8/layout/hList2"/>
    <dgm:cxn modelId="{674B5F7B-82A8-42E6-9E3D-DABFD97F5BF6}" srcId="{16C34EBE-26BF-4F0B-8872-31B0DF13288A}" destId="{3841813A-56D4-4DC7-8CB9-B23529736C1B}" srcOrd="2" destOrd="0" parTransId="{5D702F16-77BD-4BC2-9DE6-19F7A3B4CF9A}" sibTransId="{C15FFECB-67A3-4039-BD30-5A1F940F176B}"/>
    <dgm:cxn modelId="{53FF1E98-3985-4291-AC01-F3E1C80C485F}" srcId="{980F34BB-E5A0-47CA-8D4D-9A61D3094C08}" destId="{32BA66B2-1917-4A84-907B-6015F8710B6E}" srcOrd="1" destOrd="0" parTransId="{F61279CA-C597-4624-936B-83D820D9D9F7}" sibTransId="{BFDB3736-0C2B-4028-91BD-8CC3B4A6674D}"/>
    <dgm:cxn modelId="{539173A4-5D4C-42B8-A56A-6BA52015CF09}" srcId="{561D3A75-0D16-41A3-9ACF-770C9E74E2DE}" destId="{F9BC1E67-3DB4-4085-A14D-83132D648180}" srcOrd="0" destOrd="0" parTransId="{3E6EF2A4-26A1-49DF-A8FC-A2EF2ABC6B13}" sibTransId="{D64BE834-698F-4B40-8E2C-A1675BD1129D}"/>
    <dgm:cxn modelId="{0B1C69A9-9FF7-4EB8-AB28-1B8A742C7335}" srcId="{3841813A-56D4-4DC7-8CB9-B23529736C1B}" destId="{244E1223-2374-403F-9120-0F6E5214C35E}" srcOrd="4" destOrd="0" parTransId="{A3DEBC8B-1E36-49DA-A550-158CA5B2B562}" sibTransId="{396E098D-1EBE-471F-A952-220AC42BFAD5}"/>
    <dgm:cxn modelId="{A2A1EAAE-4F97-4168-88F5-04DD2B3EC6AB}" type="presOf" srcId="{402B42D5-AC06-4C22-A98F-DC89EF90A795}" destId="{427ACB52-86E0-4F4A-BF4E-201F8EA71B6A}" srcOrd="0" destOrd="2" presId="urn:microsoft.com/office/officeart/2005/8/layout/hList2"/>
    <dgm:cxn modelId="{A603DAB9-6054-484B-AC5E-713A1C8CB226}" type="presOf" srcId="{2C6CDD8B-09F0-44AC-98CC-9BDF58F4D467}" destId="{99ECC6D9-1914-45F8-A462-EA3A4BBFA149}" srcOrd="0" destOrd="2" presId="urn:microsoft.com/office/officeart/2005/8/layout/hList2"/>
    <dgm:cxn modelId="{7328EBBE-2D0A-4AEF-9E53-645ACFE32522}" type="presOf" srcId="{5A31928F-0689-45EA-BBBF-FED63859EAEB}" destId="{427ACB52-86E0-4F4A-BF4E-201F8EA71B6A}" srcOrd="0" destOrd="0" presId="urn:microsoft.com/office/officeart/2005/8/layout/hList2"/>
    <dgm:cxn modelId="{0C2D61CE-479A-43A6-AA1C-AB68F3A3B470}" type="presOf" srcId="{561D3A75-0D16-41A3-9ACF-770C9E74E2DE}" destId="{45F55903-2B04-4FE5-9CE5-126C0949E108}" srcOrd="0" destOrd="0" presId="urn:microsoft.com/office/officeart/2005/8/layout/hList2"/>
    <dgm:cxn modelId="{EC7D08D1-A313-4AE6-A376-37D0703BB3DC}" type="presOf" srcId="{7E1FEF71-20A8-486E-B8D6-4CDD75496A55}" destId="{99ECC6D9-1914-45F8-A462-EA3A4BBFA149}" srcOrd="0" destOrd="1" presId="urn:microsoft.com/office/officeart/2005/8/layout/hList2"/>
    <dgm:cxn modelId="{8CDCAAD5-37A5-4729-8904-7ED194977133}" type="presOf" srcId="{980F34BB-E5A0-47CA-8D4D-9A61D3094C08}" destId="{C6251595-9B28-4968-A0A8-AD8073744744}" srcOrd="0" destOrd="0" presId="urn:microsoft.com/office/officeart/2005/8/layout/hList2"/>
    <dgm:cxn modelId="{DEA192DB-54FC-499A-BFD3-08FB898B412D}" srcId="{561D3A75-0D16-41A3-9ACF-770C9E74E2DE}" destId="{FFBA166C-9C71-48F7-932D-9B410262FB29}" srcOrd="3" destOrd="0" parTransId="{FE49C568-6EDD-4842-BC64-CD96F7AA251C}" sibTransId="{EAC58EA9-63D6-4CF7-8A78-432049A7E223}"/>
    <dgm:cxn modelId="{D77257DD-60B7-4F06-99D3-1BD969C65DDF}" srcId="{980F34BB-E5A0-47CA-8D4D-9A61D3094C08}" destId="{5A31928F-0689-45EA-BBBF-FED63859EAEB}" srcOrd="0" destOrd="0" parTransId="{2EE2FAA2-6AA6-440F-9A25-0262773EBCBF}" sibTransId="{EDC5D9B9-D1F8-4DF5-BC66-463C2C5E898E}"/>
    <dgm:cxn modelId="{873173E1-96E9-46C7-9278-90FCA47E830B}" srcId="{561D3A75-0D16-41A3-9ACF-770C9E74E2DE}" destId="{38D3211D-65ED-455E-996E-3CC81136DB59}" srcOrd="4" destOrd="0" parTransId="{BF255EED-CBC6-4928-98FB-A5D3BEA300B6}" sibTransId="{E76474D5-2694-473D-BAC1-C1E9FC51E29F}"/>
    <dgm:cxn modelId="{D78E55E8-8CD9-4ADA-BACA-40379A009CF5}" type="presOf" srcId="{1AE47436-EAA0-4C0E-90BC-9986747F0301}" destId="{513083CF-6B4A-41C5-8318-B7247DE4B6DD}" srcOrd="0" destOrd="1" presId="urn:microsoft.com/office/officeart/2005/8/layout/hList2"/>
    <dgm:cxn modelId="{7C3ADBEB-C94B-4188-A419-1CD9D78EB461}" srcId="{3841813A-56D4-4DC7-8CB9-B23529736C1B}" destId="{7E1FEF71-20A8-486E-B8D6-4CDD75496A55}" srcOrd="1" destOrd="0" parTransId="{7DF86283-F195-4816-A854-89E8CF582187}" sibTransId="{ADC4C28F-EBAC-4ED8-AF33-C3DF846FEE3E}"/>
    <dgm:cxn modelId="{730354F0-2060-48A0-887B-C1F108286D9B}" type="presOf" srcId="{244E1223-2374-403F-9120-0F6E5214C35E}" destId="{99ECC6D9-1914-45F8-A462-EA3A4BBFA149}" srcOrd="0" destOrd="4" presId="urn:microsoft.com/office/officeart/2005/8/layout/hList2"/>
    <dgm:cxn modelId="{D9658CF6-5447-4BAA-B9CB-8805EFD7FB33}" srcId="{3841813A-56D4-4DC7-8CB9-B23529736C1B}" destId="{2C6CDD8B-09F0-44AC-98CC-9BDF58F4D467}" srcOrd="2" destOrd="0" parTransId="{30C4FC22-6DAD-4FAC-917B-A0119B1F5ECA}" sibTransId="{2CDA023B-EE57-48F1-9FE2-10B0DE37F325}"/>
    <dgm:cxn modelId="{A38F76FE-9EA8-4957-9735-D2335BCC7917}" srcId="{561D3A75-0D16-41A3-9ACF-770C9E74E2DE}" destId="{EB9A5696-9856-4565-B804-B70926CE55D4}" srcOrd="2" destOrd="0" parTransId="{A0DB23C8-FF43-4CAF-9B68-25607F2B5650}" sibTransId="{3A93BC79-4A0E-4A3C-BE9C-BC2E84239415}"/>
    <dgm:cxn modelId="{D3FC9A34-C434-4BC9-BDDB-5BCEB43854A4}" type="presParOf" srcId="{96A2EFA9-37B4-4DE8-80F0-5202DAD9129D}" destId="{A9384C21-5DDF-49B3-A441-C263BBD416BF}" srcOrd="0" destOrd="0" presId="urn:microsoft.com/office/officeart/2005/8/layout/hList2"/>
    <dgm:cxn modelId="{E1A15DAE-5CC7-4919-904A-C2F09D9D0EB7}" type="presParOf" srcId="{A9384C21-5DDF-49B3-A441-C263BBD416BF}" destId="{8FAC5B17-3842-46F5-8AFE-F2A27F2BBCDA}" srcOrd="0" destOrd="0" presId="urn:microsoft.com/office/officeart/2005/8/layout/hList2"/>
    <dgm:cxn modelId="{96023256-B6D5-4EB3-BEB7-C63002FBB4A8}" type="presParOf" srcId="{A9384C21-5DDF-49B3-A441-C263BBD416BF}" destId="{513083CF-6B4A-41C5-8318-B7247DE4B6DD}" srcOrd="1" destOrd="0" presId="urn:microsoft.com/office/officeart/2005/8/layout/hList2"/>
    <dgm:cxn modelId="{7DBFAC5C-0462-4F49-AEBF-C2B9A0880572}" type="presParOf" srcId="{A9384C21-5DDF-49B3-A441-C263BBD416BF}" destId="{45F55903-2B04-4FE5-9CE5-126C0949E108}" srcOrd="2" destOrd="0" presId="urn:microsoft.com/office/officeart/2005/8/layout/hList2"/>
    <dgm:cxn modelId="{2EA64CB1-7B1A-4324-A84F-EEFB3946227C}" type="presParOf" srcId="{96A2EFA9-37B4-4DE8-80F0-5202DAD9129D}" destId="{5E5BB255-33F3-422F-AFE7-9B2632B3DFCB}" srcOrd="1" destOrd="0" presId="urn:microsoft.com/office/officeart/2005/8/layout/hList2"/>
    <dgm:cxn modelId="{BB9D5CFA-812E-4868-921C-033D4743B983}" type="presParOf" srcId="{96A2EFA9-37B4-4DE8-80F0-5202DAD9129D}" destId="{59E8C7EF-42B7-4546-8167-70F034325BBD}" srcOrd="2" destOrd="0" presId="urn:microsoft.com/office/officeart/2005/8/layout/hList2"/>
    <dgm:cxn modelId="{BF20A727-077C-45A1-AED1-F616008B7808}" type="presParOf" srcId="{59E8C7EF-42B7-4546-8167-70F034325BBD}" destId="{A4B8D728-7BAC-412D-A1EE-C6DDDEDE78D8}" srcOrd="0" destOrd="0" presId="urn:microsoft.com/office/officeart/2005/8/layout/hList2"/>
    <dgm:cxn modelId="{FB616AA0-381E-4223-8BA3-BEA856943A2D}" type="presParOf" srcId="{59E8C7EF-42B7-4546-8167-70F034325BBD}" destId="{427ACB52-86E0-4F4A-BF4E-201F8EA71B6A}" srcOrd="1" destOrd="0" presId="urn:microsoft.com/office/officeart/2005/8/layout/hList2"/>
    <dgm:cxn modelId="{F5A19966-896D-4870-A8C0-72AEE2A85E42}" type="presParOf" srcId="{59E8C7EF-42B7-4546-8167-70F034325BBD}" destId="{C6251595-9B28-4968-A0A8-AD8073744744}" srcOrd="2" destOrd="0" presId="urn:microsoft.com/office/officeart/2005/8/layout/hList2"/>
    <dgm:cxn modelId="{21456A40-F65D-46B6-9123-31AEC49BB039}" type="presParOf" srcId="{96A2EFA9-37B4-4DE8-80F0-5202DAD9129D}" destId="{6652D98B-0EF1-4E4D-ACDC-18A72E6E4C69}" srcOrd="3" destOrd="0" presId="urn:microsoft.com/office/officeart/2005/8/layout/hList2"/>
    <dgm:cxn modelId="{58157ECB-1DCB-4012-BFF2-07CF3E529863}" type="presParOf" srcId="{96A2EFA9-37B4-4DE8-80F0-5202DAD9129D}" destId="{90C75174-3D3D-498C-8B1C-4E83D9D0CB14}" srcOrd="4" destOrd="0" presId="urn:microsoft.com/office/officeart/2005/8/layout/hList2"/>
    <dgm:cxn modelId="{A53DC019-79D7-436C-83AE-4197D04A6962}" type="presParOf" srcId="{90C75174-3D3D-498C-8B1C-4E83D9D0CB14}" destId="{2C17BBB7-4AE9-4D57-BAB0-5A8378FB0365}" srcOrd="0" destOrd="0" presId="urn:microsoft.com/office/officeart/2005/8/layout/hList2"/>
    <dgm:cxn modelId="{49855661-1481-4841-BCE8-8EEB63FC3C2E}" type="presParOf" srcId="{90C75174-3D3D-498C-8B1C-4E83D9D0CB14}" destId="{99ECC6D9-1914-45F8-A462-EA3A4BBFA149}" srcOrd="1" destOrd="0" presId="urn:microsoft.com/office/officeart/2005/8/layout/hList2"/>
    <dgm:cxn modelId="{6BACFD18-0035-4AA4-8083-8317ECE3D578}" type="presParOf" srcId="{90C75174-3D3D-498C-8B1C-4E83D9D0CB14}" destId="{A026CFFD-47AA-4145-8834-F1CA5FA467A8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1EBE70-C663-432F-99E1-DEFFEA7F46E4}" type="doc">
      <dgm:prSet loTypeId="urn:microsoft.com/office/officeart/2005/8/layout/default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1B42D0F-EBA3-4D2A-A99F-9CF6D95EEA6C}">
      <dgm:prSet phldrT="[Text]" custT="1"/>
      <dgm:spPr/>
      <dgm:t>
        <a:bodyPr/>
        <a:lstStyle/>
        <a:p>
          <a:r>
            <a:rPr lang="en-US" sz="1800">
              <a:solidFill>
                <a:schemeClr val="bg2">
                  <a:lumMod val="10000"/>
                </a:schemeClr>
              </a:solidFill>
            </a:rPr>
            <a:t>Training Accuracy: 80.10%</a:t>
          </a:r>
        </a:p>
      </dgm:t>
    </dgm:pt>
    <dgm:pt modelId="{332DA341-2AD2-432C-B65A-FBA198F227EB}" type="parTrans" cxnId="{C55AC344-FF29-466F-A2FD-A1AC0A0E70C6}">
      <dgm:prSet/>
      <dgm:spPr/>
      <dgm:t>
        <a:bodyPr/>
        <a:lstStyle/>
        <a:p>
          <a:endParaRPr lang="en-US"/>
        </a:p>
      </dgm:t>
    </dgm:pt>
    <dgm:pt modelId="{62A70CB6-C3C0-4F81-995F-4C5E5970D839}" type="sibTrans" cxnId="{C55AC344-FF29-466F-A2FD-A1AC0A0E70C6}">
      <dgm:prSet/>
      <dgm:spPr/>
      <dgm:t>
        <a:bodyPr/>
        <a:lstStyle/>
        <a:p>
          <a:endParaRPr lang="en-US"/>
        </a:p>
      </dgm:t>
    </dgm:pt>
    <dgm:pt modelId="{711E079E-E22F-4A6E-9148-BF1FC89B5658}">
      <dgm:prSet phldrT="[Text]" custT="1"/>
      <dgm:spPr/>
      <dgm:t>
        <a:bodyPr/>
        <a:lstStyle/>
        <a:p>
          <a:r>
            <a:rPr lang="en-US" sz="1800">
              <a:solidFill>
                <a:schemeClr val="bg2">
                  <a:lumMod val="10000"/>
                </a:schemeClr>
              </a:solidFill>
            </a:rPr>
            <a:t>Test Accuracy: 78.76%</a:t>
          </a:r>
        </a:p>
      </dgm:t>
    </dgm:pt>
    <dgm:pt modelId="{7C4FA07C-A374-4842-BC71-B700955055FE}" type="parTrans" cxnId="{F488EAC7-FE64-4621-8898-546C80332F54}">
      <dgm:prSet/>
      <dgm:spPr/>
      <dgm:t>
        <a:bodyPr/>
        <a:lstStyle/>
        <a:p>
          <a:endParaRPr lang="en-US"/>
        </a:p>
      </dgm:t>
    </dgm:pt>
    <dgm:pt modelId="{078DECDA-80A1-4336-9911-BDB895B18B85}" type="sibTrans" cxnId="{F488EAC7-FE64-4621-8898-546C80332F54}">
      <dgm:prSet/>
      <dgm:spPr/>
      <dgm:t>
        <a:bodyPr/>
        <a:lstStyle/>
        <a:p>
          <a:endParaRPr lang="en-US"/>
        </a:p>
      </dgm:t>
    </dgm:pt>
    <dgm:pt modelId="{4F2BAFD9-DC06-417A-8046-1DE794FB2245}">
      <dgm:prSet phldrT="[Text]" custT="1"/>
      <dgm:spPr/>
      <dgm:t>
        <a:bodyPr/>
        <a:lstStyle/>
        <a:p>
          <a:r>
            <a:rPr lang="en-US" sz="1800">
              <a:solidFill>
                <a:schemeClr val="bg2">
                  <a:lumMod val="10000"/>
                </a:schemeClr>
              </a:solidFill>
            </a:rPr>
            <a:t>Precision: 57.05%</a:t>
          </a:r>
        </a:p>
      </dgm:t>
    </dgm:pt>
    <dgm:pt modelId="{1AB8D5BC-73AA-49EB-9445-4A65F9438E91}" type="parTrans" cxnId="{6FE34291-11E6-4153-9AEC-DF1F6074DF8E}">
      <dgm:prSet/>
      <dgm:spPr/>
      <dgm:t>
        <a:bodyPr/>
        <a:lstStyle/>
        <a:p>
          <a:endParaRPr lang="en-US"/>
        </a:p>
      </dgm:t>
    </dgm:pt>
    <dgm:pt modelId="{B047ED72-F408-4043-B944-235C7525E591}" type="sibTrans" cxnId="{6FE34291-11E6-4153-9AEC-DF1F6074DF8E}">
      <dgm:prSet/>
      <dgm:spPr/>
      <dgm:t>
        <a:bodyPr/>
        <a:lstStyle/>
        <a:p>
          <a:endParaRPr lang="en-US"/>
        </a:p>
      </dgm:t>
    </dgm:pt>
    <dgm:pt modelId="{BF554353-F507-4920-8538-A8F839330DD8}">
      <dgm:prSet phldrT="[Text]" custT="1"/>
      <dgm:spPr/>
      <dgm:t>
        <a:bodyPr/>
        <a:lstStyle/>
        <a:p>
          <a:r>
            <a:rPr lang="en-US" sz="1800">
              <a:solidFill>
                <a:schemeClr val="bg2">
                  <a:lumMod val="10000"/>
                </a:schemeClr>
              </a:solidFill>
            </a:rPr>
            <a:t>Recall: 63.73%</a:t>
          </a:r>
        </a:p>
      </dgm:t>
    </dgm:pt>
    <dgm:pt modelId="{2DCAE08B-BBB1-4D4B-91C1-9A740D023824}" type="parTrans" cxnId="{F14950CF-736B-4466-8A7A-0DFFB76887FA}">
      <dgm:prSet/>
      <dgm:spPr/>
      <dgm:t>
        <a:bodyPr/>
        <a:lstStyle/>
        <a:p>
          <a:endParaRPr lang="en-US"/>
        </a:p>
      </dgm:t>
    </dgm:pt>
    <dgm:pt modelId="{51B96835-0684-4914-9F29-AF271F93E7DF}" type="sibTrans" cxnId="{F14950CF-736B-4466-8A7A-0DFFB76887FA}">
      <dgm:prSet/>
      <dgm:spPr/>
      <dgm:t>
        <a:bodyPr/>
        <a:lstStyle/>
        <a:p>
          <a:endParaRPr lang="en-US"/>
        </a:p>
      </dgm:t>
    </dgm:pt>
    <dgm:pt modelId="{1853FF3E-416E-4A64-B721-1958213BE343}" type="pres">
      <dgm:prSet presAssocID="{BD1EBE70-C663-432F-99E1-DEFFEA7F46E4}" presName="diagram" presStyleCnt="0">
        <dgm:presLayoutVars>
          <dgm:dir/>
          <dgm:resizeHandles val="exact"/>
        </dgm:presLayoutVars>
      </dgm:prSet>
      <dgm:spPr/>
    </dgm:pt>
    <dgm:pt modelId="{BE0D2721-D3A7-4DAD-8EDE-65588144754B}" type="pres">
      <dgm:prSet presAssocID="{91B42D0F-EBA3-4D2A-A99F-9CF6D95EEA6C}" presName="node" presStyleLbl="node1" presStyleIdx="0" presStyleCnt="4">
        <dgm:presLayoutVars>
          <dgm:bulletEnabled val="1"/>
        </dgm:presLayoutVars>
      </dgm:prSet>
      <dgm:spPr/>
    </dgm:pt>
    <dgm:pt modelId="{03CD9F58-33A5-419D-B898-387BA1C1B14C}" type="pres">
      <dgm:prSet presAssocID="{62A70CB6-C3C0-4F81-995F-4C5E5970D839}" presName="sibTrans" presStyleCnt="0"/>
      <dgm:spPr/>
    </dgm:pt>
    <dgm:pt modelId="{C16BEEED-CBA4-4D9D-81EA-8324E53F9794}" type="pres">
      <dgm:prSet presAssocID="{711E079E-E22F-4A6E-9148-BF1FC89B5658}" presName="node" presStyleLbl="node1" presStyleIdx="1" presStyleCnt="4">
        <dgm:presLayoutVars>
          <dgm:bulletEnabled val="1"/>
        </dgm:presLayoutVars>
      </dgm:prSet>
      <dgm:spPr/>
    </dgm:pt>
    <dgm:pt modelId="{99929E96-6598-44C0-827D-0B38EB4E3A5F}" type="pres">
      <dgm:prSet presAssocID="{078DECDA-80A1-4336-9911-BDB895B18B85}" presName="sibTrans" presStyleCnt="0"/>
      <dgm:spPr/>
    </dgm:pt>
    <dgm:pt modelId="{209C322E-2ED9-4048-A953-9D9D11F976E9}" type="pres">
      <dgm:prSet presAssocID="{4F2BAFD9-DC06-417A-8046-1DE794FB2245}" presName="node" presStyleLbl="node1" presStyleIdx="2" presStyleCnt="4">
        <dgm:presLayoutVars>
          <dgm:bulletEnabled val="1"/>
        </dgm:presLayoutVars>
      </dgm:prSet>
      <dgm:spPr/>
    </dgm:pt>
    <dgm:pt modelId="{AFF1AAD9-9ED2-46D5-8678-FABACA4976FD}" type="pres">
      <dgm:prSet presAssocID="{B047ED72-F408-4043-B944-235C7525E591}" presName="sibTrans" presStyleCnt="0"/>
      <dgm:spPr/>
    </dgm:pt>
    <dgm:pt modelId="{E5FC8C84-B691-4362-89E1-A237767547D5}" type="pres">
      <dgm:prSet presAssocID="{BF554353-F507-4920-8538-A8F839330DD8}" presName="node" presStyleLbl="node1" presStyleIdx="3" presStyleCnt="4">
        <dgm:presLayoutVars>
          <dgm:bulletEnabled val="1"/>
        </dgm:presLayoutVars>
      </dgm:prSet>
      <dgm:spPr/>
    </dgm:pt>
  </dgm:ptLst>
  <dgm:cxnLst>
    <dgm:cxn modelId="{CB6B8625-D3F8-44C7-8F49-5B6FA6691910}" type="presOf" srcId="{91B42D0F-EBA3-4D2A-A99F-9CF6D95EEA6C}" destId="{BE0D2721-D3A7-4DAD-8EDE-65588144754B}" srcOrd="0" destOrd="0" presId="urn:microsoft.com/office/officeart/2005/8/layout/default"/>
    <dgm:cxn modelId="{9C70E227-FBD3-435E-B7B3-AB1561C3D5D1}" type="presOf" srcId="{BF554353-F507-4920-8538-A8F839330DD8}" destId="{E5FC8C84-B691-4362-89E1-A237767547D5}" srcOrd="0" destOrd="0" presId="urn:microsoft.com/office/officeart/2005/8/layout/default"/>
    <dgm:cxn modelId="{C55AC344-FF29-466F-A2FD-A1AC0A0E70C6}" srcId="{BD1EBE70-C663-432F-99E1-DEFFEA7F46E4}" destId="{91B42D0F-EBA3-4D2A-A99F-9CF6D95EEA6C}" srcOrd="0" destOrd="0" parTransId="{332DA341-2AD2-432C-B65A-FBA198F227EB}" sibTransId="{62A70CB6-C3C0-4F81-995F-4C5E5970D839}"/>
    <dgm:cxn modelId="{C523C47B-6FA6-404A-9C16-B3800B3E8D9B}" type="presOf" srcId="{BD1EBE70-C663-432F-99E1-DEFFEA7F46E4}" destId="{1853FF3E-416E-4A64-B721-1958213BE343}" srcOrd="0" destOrd="0" presId="urn:microsoft.com/office/officeart/2005/8/layout/default"/>
    <dgm:cxn modelId="{6FE34291-11E6-4153-9AEC-DF1F6074DF8E}" srcId="{BD1EBE70-C663-432F-99E1-DEFFEA7F46E4}" destId="{4F2BAFD9-DC06-417A-8046-1DE794FB2245}" srcOrd="2" destOrd="0" parTransId="{1AB8D5BC-73AA-49EB-9445-4A65F9438E91}" sibTransId="{B047ED72-F408-4043-B944-235C7525E591}"/>
    <dgm:cxn modelId="{C5959D91-0F77-49E4-BA3B-02EC86B80781}" type="presOf" srcId="{4F2BAFD9-DC06-417A-8046-1DE794FB2245}" destId="{209C322E-2ED9-4048-A953-9D9D11F976E9}" srcOrd="0" destOrd="0" presId="urn:microsoft.com/office/officeart/2005/8/layout/default"/>
    <dgm:cxn modelId="{F488EAC7-FE64-4621-8898-546C80332F54}" srcId="{BD1EBE70-C663-432F-99E1-DEFFEA7F46E4}" destId="{711E079E-E22F-4A6E-9148-BF1FC89B5658}" srcOrd="1" destOrd="0" parTransId="{7C4FA07C-A374-4842-BC71-B700955055FE}" sibTransId="{078DECDA-80A1-4336-9911-BDB895B18B85}"/>
    <dgm:cxn modelId="{F14950CF-736B-4466-8A7A-0DFFB76887FA}" srcId="{BD1EBE70-C663-432F-99E1-DEFFEA7F46E4}" destId="{BF554353-F507-4920-8538-A8F839330DD8}" srcOrd="3" destOrd="0" parTransId="{2DCAE08B-BBB1-4D4B-91C1-9A740D023824}" sibTransId="{51B96835-0684-4914-9F29-AF271F93E7DF}"/>
    <dgm:cxn modelId="{868B5CE5-B0CE-4175-8AB5-EAA1281FD123}" type="presOf" srcId="{711E079E-E22F-4A6E-9148-BF1FC89B5658}" destId="{C16BEEED-CBA4-4D9D-81EA-8324E53F9794}" srcOrd="0" destOrd="0" presId="urn:microsoft.com/office/officeart/2005/8/layout/default"/>
    <dgm:cxn modelId="{F6AF7596-47B9-4F0D-9C09-C28C73F19C24}" type="presParOf" srcId="{1853FF3E-416E-4A64-B721-1958213BE343}" destId="{BE0D2721-D3A7-4DAD-8EDE-65588144754B}" srcOrd="0" destOrd="0" presId="urn:microsoft.com/office/officeart/2005/8/layout/default"/>
    <dgm:cxn modelId="{95D0286E-A421-419C-8B32-65079D8C6931}" type="presParOf" srcId="{1853FF3E-416E-4A64-B721-1958213BE343}" destId="{03CD9F58-33A5-419D-B898-387BA1C1B14C}" srcOrd="1" destOrd="0" presId="urn:microsoft.com/office/officeart/2005/8/layout/default"/>
    <dgm:cxn modelId="{12FB1191-18C2-4DE2-934E-ED1AB1E1E055}" type="presParOf" srcId="{1853FF3E-416E-4A64-B721-1958213BE343}" destId="{C16BEEED-CBA4-4D9D-81EA-8324E53F9794}" srcOrd="2" destOrd="0" presId="urn:microsoft.com/office/officeart/2005/8/layout/default"/>
    <dgm:cxn modelId="{DDB5A863-ADB5-4A96-9BC6-897FFE741FFB}" type="presParOf" srcId="{1853FF3E-416E-4A64-B721-1958213BE343}" destId="{99929E96-6598-44C0-827D-0B38EB4E3A5F}" srcOrd="3" destOrd="0" presId="urn:microsoft.com/office/officeart/2005/8/layout/default"/>
    <dgm:cxn modelId="{B052173B-3764-4340-BA96-94AA73785AF0}" type="presParOf" srcId="{1853FF3E-416E-4A64-B721-1958213BE343}" destId="{209C322E-2ED9-4048-A953-9D9D11F976E9}" srcOrd="4" destOrd="0" presId="urn:microsoft.com/office/officeart/2005/8/layout/default"/>
    <dgm:cxn modelId="{54B05319-8F56-4A46-A2A3-1C756721B551}" type="presParOf" srcId="{1853FF3E-416E-4A64-B721-1958213BE343}" destId="{AFF1AAD9-9ED2-46D5-8678-FABACA4976FD}" srcOrd="5" destOrd="0" presId="urn:microsoft.com/office/officeart/2005/8/layout/default"/>
    <dgm:cxn modelId="{1B73D221-1E64-4818-8F39-E698B958775D}" type="presParOf" srcId="{1853FF3E-416E-4A64-B721-1958213BE343}" destId="{E5FC8C84-B691-4362-89E1-A237767547D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1EBE70-C663-432F-99E1-DEFFEA7F46E4}" type="doc">
      <dgm:prSet loTypeId="urn:microsoft.com/office/officeart/2005/8/layout/default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1B42D0F-EBA3-4D2A-A99F-9CF6D95EEA6C}">
      <dgm:prSet phldrT="[Text]" custT="1"/>
      <dgm:spPr/>
      <dgm:t>
        <a:bodyPr/>
        <a:lstStyle/>
        <a:p>
          <a:r>
            <a:rPr lang="en-US" sz="1800">
              <a:solidFill>
                <a:schemeClr val="bg2">
                  <a:lumMod val="10000"/>
                </a:schemeClr>
              </a:solidFill>
            </a:rPr>
            <a:t>Training Accuracy: 80.25%</a:t>
          </a:r>
        </a:p>
      </dgm:t>
    </dgm:pt>
    <dgm:pt modelId="{332DA341-2AD2-432C-B65A-FBA198F227EB}" type="parTrans" cxnId="{C55AC344-FF29-466F-A2FD-A1AC0A0E70C6}">
      <dgm:prSet/>
      <dgm:spPr/>
      <dgm:t>
        <a:bodyPr/>
        <a:lstStyle/>
        <a:p>
          <a:endParaRPr lang="en-US"/>
        </a:p>
      </dgm:t>
    </dgm:pt>
    <dgm:pt modelId="{62A70CB6-C3C0-4F81-995F-4C5E5970D839}" type="sibTrans" cxnId="{C55AC344-FF29-466F-A2FD-A1AC0A0E70C6}">
      <dgm:prSet/>
      <dgm:spPr/>
      <dgm:t>
        <a:bodyPr/>
        <a:lstStyle/>
        <a:p>
          <a:endParaRPr lang="en-US"/>
        </a:p>
      </dgm:t>
    </dgm:pt>
    <dgm:pt modelId="{711E079E-E22F-4A6E-9148-BF1FC89B5658}">
      <dgm:prSet phldrT="[Text]" custT="1"/>
      <dgm:spPr/>
      <dgm:t>
        <a:bodyPr/>
        <a:lstStyle/>
        <a:p>
          <a:r>
            <a:rPr lang="en-US" sz="1800">
              <a:solidFill>
                <a:schemeClr val="bg2">
                  <a:lumMod val="10000"/>
                </a:schemeClr>
              </a:solidFill>
            </a:rPr>
            <a:t>Test Accuracy: 78.19%</a:t>
          </a:r>
        </a:p>
      </dgm:t>
    </dgm:pt>
    <dgm:pt modelId="{7C4FA07C-A374-4842-BC71-B700955055FE}" type="parTrans" cxnId="{F488EAC7-FE64-4621-8898-546C80332F54}">
      <dgm:prSet/>
      <dgm:spPr/>
      <dgm:t>
        <a:bodyPr/>
        <a:lstStyle/>
        <a:p>
          <a:endParaRPr lang="en-US"/>
        </a:p>
      </dgm:t>
    </dgm:pt>
    <dgm:pt modelId="{078DECDA-80A1-4336-9911-BDB895B18B85}" type="sibTrans" cxnId="{F488EAC7-FE64-4621-8898-546C80332F54}">
      <dgm:prSet/>
      <dgm:spPr/>
      <dgm:t>
        <a:bodyPr/>
        <a:lstStyle/>
        <a:p>
          <a:endParaRPr lang="en-US"/>
        </a:p>
      </dgm:t>
    </dgm:pt>
    <dgm:pt modelId="{4F2BAFD9-DC06-417A-8046-1DE794FB2245}">
      <dgm:prSet phldrT="[Text]" custT="1"/>
      <dgm:spPr/>
      <dgm:t>
        <a:bodyPr/>
        <a:lstStyle/>
        <a:p>
          <a:r>
            <a:rPr lang="en-US" sz="1800">
              <a:solidFill>
                <a:schemeClr val="bg2">
                  <a:lumMod val="10000"/>
                </a:schemeClr>
              </a:solidFill>
            </a:rPr>
            <a:t>Precision: 57.5%</a:t>
          </a:r>
        </a:p>
      </dgm:t>
    </dgm:pt>
    <dgm:pt modelId="{1AB8D5BC-73AA-49EB-9445-4A65F9438E91}" type="parTrans" cxnId="{6FE34291-11E6-4153-9AEC-DF1F6074DF8E}">
      <dgm:prSet/>
      <dgm:spPr/>
      <dgm:t>
        <a:bodyPr/>
        <a:lstStyle/>
        <a:p>
          <a:endParaRPr lang="en-US"/>
        </a:p>
      </dgm:t>
    </dgm:pt>
    <dgm:pt modelId="{B047ED72-F408-4043-B944-235C7525E591}" type="sibTrans" cxnId="{6FE34291-11E6-4153-9AEC-DF1F6074DF8E}">
      <dgm:prSet/>
      <dgm:spPr/>
      <dgm:t>
        <a:bodyPr/>
        <a:lstStyle/>
        <a:p>
          <a:endParaRPr lang="en-US"/>
        </a:p>
      </dgm:t>
    </dgm:pt>
    <dgm:pt modelId="{BF554353-F507-4920-8538-A8F839330DD8}">
      <dgm:prSet phldrT="[Text]" custT="1"/>
      <dgm:spPr/>
      <dgm:t>
        <a:bodyPr/>
        <a:lstStyle/>
        <a:p>
          <a:r>
            <a:rPr lang="en-US" sz="1800">
              <a:solidFill>
                <a:schemeClr val="bg2">
                  <a:lumMod val="10000"/>
                </a:schemeClr>
              </a:solidFill>
            </a:rPr>
            <a:t>Recall: 51.8%</a:t>
          </a:r>
        </a:p>
      </dgm:t>
    </dgm:pt>
    <dgm:pt modelId="{2DCAE08B-BBB1-4D4B-91C1-9A740D023824}" type="parTrans" cxnId="{F14950CF-736B-4466-8A7A-0DFFB76887FA}">
      <dgm:prSet/>
      <dgm:spPr/>
      <dgm:t>
        <a:bodyPr/>
        <a:lstStyle/>
        <a:p>
          <a:endParaRPr lang="en-US"/>
        </a:p>
      </dgm:t>
    </dgm:pt>
    <dgm:pt modelId="{51B96835-0684-4914-9F29-AF271F93E7DF}" type="sibTrans" cxnId="{F14950CF-736B-4466-8A7A-0DFFB76887FA}">
      <dgm:prSet/>
      <dgm:spPr/>
      <dgm:t>
        <a:bodyPr/>
        <a:lstStyle/>
        <a:p>
          <a:endParaRPr lang="en-US"/>
        </a:p>
      </dgm:t>
    </dgm:pt>
    <dgm:pt modelId="{1853FF3E-416E-4A64-B721-1958213BE343}" type="pres">
      <dgm:prSet presAssocID="{BD1EBE70-C663-432F-99E1-DEFFEA7F46E4}" presName="diagram" presStyleCnt="0">
        <dgm:presLayoutVars>
          <dgm:dir/>
          <dgm:resizeHandles val="exact"/>
        </dgm:presLayoutVars>
      </dgm:prSet>
      <dgm:spPr/>
    </dgm:pt>
    <dgm:pt modelId="{BE0D2721-D3A7-4DAD-8EDE-65588144754B}" type="pres">
      <dgm:prSet presAssocID="{91B42D0F-EBA3-4D2A-A99F-9CF6D95EEA6C}" presName="node" presStyleLbl="node1" presStyleIdx="0" presStyleCnt="4">
        <dgm:presLayoutVars>
          <dgm:bulletEnabled val="1"/>
        </dgm:presLayoutVars>
      </dgm:prSet>
      <dgm:spPr/>
    </dgm:pt>
    <dgm:pt modelId="{03CD9F58-33A5-419D-B898-387BA1C1B14C}" type="pres">
      <dgm:prSet presAssocID="{62A70CB6-C3C0-4F81-995F-4C5E5970D839}" presName="sibTrans" presStyleCnt="0"/>
      <dgm:spPr/>
    </dgm:pt>
    <dgm:pt modelId="{C16BEEED-CBA4-4D9D-81EA-8324E53F9794}" type="pres">
      <dgm:prSet presAssocID="{711E079E-E22F-4A6E-9148-BF1FC89B5658}" presName="node" presStyleLbl="node1" presStyleIdx="1" presStyleCnt="4">
        <dgm:presLayoutVars>
          <dgm:bulletEnabled val="1"/>
        </dgm:presLayoutVars>
      </dgm:prSet>
      <dgm:spPr/>
    </dgm:pt>
    <dgm:pt modelId="{99929E96-6598-44C0-827D-0B38EB4E3A5F}" type="pres">
      <dgm:prSet presAssocID="{078DECDA-80A1-4336-9911-BDB895B18B85}" presName="sibTrans" presStyleCnt="0"/>
      <dgm:spPr/>
    </dgm:pt>
    <dgm:pt modelId="{209C322E-2ED9-4048-A953-9D9D11F976E9}" type="pres">
      <dgm:prSet presAssocID="{4F2BAFD9-DC06-417A-8046-1DE794FB2245}" presName="node" presStyleLbl="node1" presStyleIdx="2" presStyleCnt="4">
        <dgm:presLayoutVars>
          <dgm:bulletEnabled val="1"/>
        </dgm:presLayoutVars>
      </dgm:prSet>
      <dgm:spPr/>
    </dgm:pt>
    <dgm:pt modelId="{AFF1AAD9-9ED2-46D5-8678-FABACA4976FD}" type="pres">
      <dgm:prSet presAssocID="{B047ED72-F408-4043-B944-235C7525E591}" presName="sibTrans" presStyleCnt="0"/>
      <dgm:spPr/>
    </dgm:pt>
    <dgm:pt modelId="{E5FC8C84-B691-4362-89E1-A237767547D5}" type="pres">
      <dgm:prSet presAssocID="{BF554353-F507-4920-8538-A8F839330DD8}" presName="node" presStyleLbl="node1" presStyleIdx="3" presStyleCnt="4">
        <dgm:presLayoutVars>
          <dgm:bulletEnabled val="1"/>
        </dgm:presLayoutVars>
      </dgm:prSet>
      <dgm:spPr/>
    </dgm:pt>
  </dgm:ptLst>
  <dgm:cxnLst>
    <dgm:cxn modelId="{CB6B8625-D3F8-44C7-8F49-5B6FA6691910}" type="presOf" srcId="{91B42D0F-EBA3-4D2A-A99F-9CF6D95EEA6C}" destId="{BE0D2721-D3A7-4DAD-8EDE-65588144754B}" srcOrd="0" destOrd="0" presId="urn:microsoft.com/office/officeart/2005/8/layout/default"/>
    <dgm:cxn modelId="{9C70E227-FBD3-435E-B7B3-AB1561C3D5D1}" type="presOf" srcId="{BF554353-F507-4920-8538-A8F839330DD8}" destId="{E5FC8C84-B691-4362-89E1-A237767547D5}" srcOrd="0" destOrd="0" presId="urn:microsoft.com/office/officeart/2005/8/layout/default"/>
    <dgm:cxn modelId="{C55AC344-FF29-466F-A2FD-A1AC0A0E70C6}" srcId="{BD1EBE70-C663-432F-99E1-DEFFEA7F46E4}" destId="{91B42D0F-EBA3-4D2A-A99F-9CF6D95EEA6C}" srcOrd="0" destOrd="0" parTransId="{332DA341-2AD2-432C-B65A-FBA198F227EB}" sibTransId="{62A70CB6-C3C0-4F81-995F-4C5E5970D839}"/>
    <dgm:cxn modelId="{C523C47B-6FA6-404A-9C16-B3800B3E8D9B}" type="presOf" srcId="{BD1EBE70-C663-432F-99E1-DEFFEA7F46E4}" destId="{1853FF3E-416E-4A64-B721-1958213BE343}" srcOrd="0" destOrd="0" presId="urn:microsoft.com/office/officeart/2005/8/layout/default"/>
    <dgm:cxn modelId="{6FE34291-11E6-4153-9AEC-DF1F6074DF8E}" srcId="{BD1EBE70-C663-432F-99E1-DEFFEA7F46E4}" destId="{4F2BAFD9-DC06-417A-8046-1DE794FB2245}" srcOrd="2" destOrd="0" parTransId="{1AB8D5BC-73AA-49EB-9445-4A65F9438E91}" sibTransId="{B047ED72-F408-4043-B944-235C7525E591}"/>
    <dgm:cxn modelId="{C5959D91-0F77-49E4-BA3B-02EC86B80781}" type="presOf" srcId="{4F2BAFD9-DC06-417A-8046-1DE794FB2245}" destId="{209C322E-2ED9-4048-A953-9D9D11F976E9}" srcOrd="0" destOrd="0" presId="urn:microsoft.com/office/officeart/2005/8/layout/default"/>
    <dgm:cxn modelId="{F488EAC7-FE64-4621-8898-546C80332F54}" srcId="{BD1EBE70-C663-432F-99E1-DEFFEA7F46E4}" destId="{711E079E-E22F-4A6E-9148-BF1FC89B5658}" srcOrd="1" destOrd="0" parTransId="{7C4FA07C-A374-4842-BC71-B700955055FE}" sibTransId="{078DECDA-80A1-4336-9911-BDB895B18B85}"/>
    <dgm:cxn modelId="{F14950CF-736B-4466-8A7A-0DFFB76887FA}" srcId="{BD1EBE70-C663-432F-99E1-DEFFEA7F46E4}" destId="{BF554353-F507-4920-8538-A8F839330DD8}" srcOrd="3" destOrd="0" parTransId="{2DCAE08B-BBB1-4D4B-91C1-9A740D023824}" sibTransId="{51B96835-0684-4914-9F29-AF271F93E7DF}"/>
    <dgm:cxn modelId="{868B5CE5-B0CE-4175-8AB5-EAA1281FD123}" type="presOf" srcId="{711E079E-E22F-4A6E-9148-BF1FC89B5658}" destId="{C16BEEED-CBA4-4D9D-81EA-8324E53F9794}" srcOrd="0" destOrd="0" presId="urn:microsoft.com/office/officeart/2005/8/layout/default"/>
    <dgm:cxn modelId="{F6AF7596-47B9-4F0D-9C09-C28C73F19C24}" type="presParOf" srcId="{1853FF3E-416E-4A64-B721-1958213BE343}" destId="{BE0D2721-D3A7-4DAD-8EDE-65588144754B}" srcOrd="0" destOrd="0" presId="urn:microsoft.com/office/officeart/2005/8/layout/default"/>
    <dgm:cxn modelId="{95D0286E-A421-419C-8B32-65079D8C6931}" type="presParOf" srcId="{1853FF3E-416E-4A64-B721-1958213BE343}" destId="{03CD9F58-33A5-419D-B898-387BA1C1B14C}" srcOrd="1" destOrd="0" presId="urn:microsoft.com/office/officeart/2005/8/layout/default"/>
    <dgm:cxn modelId="{12FB1191-18C2-4DE2-934E-ED1AB1E1E055}" type="presParOf" srcId="{1853FF3E-416E-4A64-B721-1958213BE343}" destId="{C16BEEED-CBA4-4D9D-81EA-8324E53F9794}" srcOrd="2" destOrd="0" presId="urn:microsoft.com/office/officeart/2005/8/layout/default"/>
    <dgm:cxn modelId="{DDB5A863-ADB5-4A96-9BC6-897FFE741FFB}" type="presParOf" srcId="{1853FF3E-416E-4A64-B721-1958213BE343}" destId="{99929E96-6598-44C0-827D-0B38EB4E3A5F}" srcOrd="3" destOrd="0" presId="urn:microsoft.com/office/officeart/2005/8/layout/default"/>
    <dgm:cxn modelId="{B052173B-3764-4340-BA96-94AA73785AF0}" type="presParOf" srcId="{1853FF3E-416E-4A64-B721-1958213BE343}" destId="{209C322E-2ED9-4048-A953-9D9D11F976E9}" srcOrd="4" destOrd="0" presId="urn:microsoft.com/office/officeart/2005/8/layout/default"/>
    <dgm:cxn modelId="{54B05319-8F56-4A46-A2A3-1C756721B551}" type="presParOf" srcId="{1853FF3E-416E-4A64-B721-1958213BE343}" destId="{AFF1AAD9-9ED2-46D5-8678-FABACA4976FD}" srcOrd="5" destOrd="0" presId="urn:microsoft.com/office/officeart/2005/8/layout/default"/>
    <dgm:cxn modelId="{1B73D221-1E64-4818-8F39-E698B958775D}" type="presParOf" srcId="{1853FF3E-416E-4A64-B721-1958213BE343}" destId="{E5FC8C84-B691-4362-89E1-A237767547D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1EBE70-C663-432F-99E1-DEFFEA7F46E4}" type="doc">
      <dgm:prSet loTypeId="urn:microsoft.com/office/officeart/2005/8/layout/default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1B42D0F-EBA3-4D2A-A99F-9CF6D95EEA6C}">
      <dgm:prSet phldrT="[Text]" custT="1"/>
      <dgm:spPr/>
      <dgm:t>
        <a:bodyPr/>
        <a:lstStyle/>
        <a:p>
          <a:r>
            <a:rPr lang="en-US" sz="1800">
              <a:solidFill>
                <a:schemeClr val="bg2">
                  <a:lumMod val="10000"/>
                </a:schemeClr>
              </a:solidFill>
            </a:rPr>
            <a:t>Training Accuracy: 78.92%</a:t>
          </a:r>
        </a:p>
      </dgm:t>
    </dgm:pt>
    <dgm:pt modelId="{332DA341-2AD2-432C-B65A-FBA198F227EB}" type="parTrans" cxnId="{C55AC344-FF29-466F-A2FD-A1AC0A0E70C6}">
      <dgm:prSet/>
      <dgm:spPr/>
      <dgm:t>
        <a:bodyPr/>
        <a:lstStyle/>
        <a:p>
          <a:endParaRPr lang="en-US"/>
        </a:p>
      </dgm:t>
    </dgm:pt>
    <dgm:pt modelId="{62A70CB6-C3C0-4F81-995F-4C5E5970D839}" type="sibTrans" cxnId="{C55AC344-FF29-466F-A2FD-A1AC0A0E70C6}">
      <dgm:prSet/>
      <dgm:spPr/>
      <dgm:t>
        <a:bodyPr/>
        <a:lstStyle/>
        <a:p>
          <a:endParaRPr lang="en-US"/>
        </a:p>
      </dgm:t>
    </dgm:pt>
    <dgm:pt modelId="{711E079E-E22F-4A6E-9148-BF1FC89B5658}">
      <dgm:prSet phldrT="[Text]" custT="1"/>
      <dgm:spPr/>
      <dgm:t>
        <a:bodyPr/>
        <a:lstStyle/>
        <a:p>
          <a:r>
            <a:rPr lang="en-US" sz="1800">
              <a:solidFill>
                <a:schemeClr val="bg2">
                  <a:lumMod val="10000"/>
                </a:schemeClr>
              </a:solidFill>
            </a:rPr>
            <a:t>Test Accuracy: 79.67%</a:t>
          </a:r>
        </a:p>
      </dgm:t>
    </dgm:pt>
    <dgm:pt modelId="{7C4FA07C-A374-4842-BC71-B700955055FE}" type="parTrans" cxnId="{F488EAC7-FE64-4621-8898-546C80332F54}">
      <dgm:prSet/>
      <dgm:spPr/>
      <dgm:t>
        <a:bodyPr/>
        <a:lstStyle/>
        <a:p>
          <a:endParaRPr lang="en-US"/>
        </a:p>
      </dgm:t>
    </dgm:pt>
    <dgm:pt modelId="{078DECDA-80A1-4336-9911-BDB895B18B85}" type="sibTrans" cxnId="{F488EAC7-FE64-4621-8898-546C80332F54}">
      <dgm:prSet/>
      <dgm:spPr/>
      <dgm:t>
        <a:bodyPr/>
        <a:lstStyle/>
        <a:p>
          <a:endParaRPr lang="en-US"/>
        </a:p>
      </dgm:t>
    </dgm:pt>
    <dgm:pt modelId="{4F2BAFD9-DC06-417A-8046-1DE794FB2245}">
      <dgm:prSet phldrT="[Text]" custT="1"/>
      <dgm:spPr/>
      <dgm:t>
        <a:bodyPr/>
        <a:lstStyle/>
        <a:p>
          <a:r>
            <a:rPr lang="en-US" sz="1800">
              <a:solidFill>
                <a:schemeClr val="bg2">
                  <a:lumMod val="10000"/>
                </a:schemeClr>
              </a:solidFill>
            </a:rPr>
            <a:t>Precision: 63.87%</a:t>
          </a:r>
        </a:p>
      </dgm:t>
    </dgm:pt>
    <dgm:pt modelId="{1AB8D5BC-73AA-49EB-9445-4A65F9438E91}" type="parTrans" cxnId="{6FE34291-11E6-4153-9AEC-DF1F6074DF8E}">
      <dgm:prSet/>
      <dgm:spPr/>
      <dgm:t>
        <a:bodyPr/>
        <a:lstStyle/>
        <a:p>
          <a:endParaRPr lang="en-US"/>
        </a:p>
      </dgm:t>
    </dgm:pt>
    <dgm:pt modelId="{B047ED72-F408-4043-B944-235C7525E591}" type="sibTrans" cxnId="{6FE34291-11E6-4153-9AEC-DF1F6074DF8E}">
      <dgm:prSet/>
      <dgm:spPr/>
      <dgm:t>
        <a:bodyPr/>
        <a:lstStyle/>
        <a:p>
          <a:endParaRPr lang="en-US"/>
        </a:p>
      </dgm:t>
    </dgm:pt>
    <dgm:pt modelId="{BF554353-F507-4920-8538-A8F839330DD8}">
      <dgm:prSet phldrT="[Text]" custT="1"/>
      <dgm:spPr/>
      <dgm:t>
        <a:bodyPr/>
        <a:lstStyle/>
        <a:p>
          <a:r>
            <a:rPr lang="en-US" sz="1800">
              <a:solidFill>
                <a:schemeClr val="bg2">
                  <a:lumMod val="10000"/>
                </a:schemeClr>
              </a:solidFill>
            </a:rPr>
            <a:t>Recall: 44.59%</a:t>
          </a:r>
        </a:p>
      </dgm:t>
    </dgm:pt>
    <dgm:pt modelId="{2DCAE08B-BBB1-4D4B-91C1-9A740D023824}" type="parTrans" cxnId="{F14950CF-736B-4466-8A7A-0DFFB76887FA}">
      <dgm:prSet/>
      <dgm:spPr/>
      <dgm:t>
        <a:bodyPr/>
        <a:lstStyle/>
        <a:p>
          <a:endParaRPr lang="en-US"/>
        </a:p>
      </dgm:t>
    </dgm:pt>
    <dgm:pt modelId="{51B96835-0684-4914-9F29-AF271F93E7DF}" type="sibTrans" cxnId="{F14950CF-736B-4466-8A7A-0DFFB76887FA}">
      <dgm:prSet/>
      <dgm:spPr/>
      <dgm:t>
        <a:bodyPr/>
        <a:lstStyle/>
        <a:p>
          <a:endParaRPr lang="en-US"/>
        </a:p>
      </dgm:t>
    </dgm:pt>
    <dgm:pt modelId="{1853FF3E-416E-4A64-B721-1958213BE343}" type="pres">
      <dgm:prSet presAssocID="{BD1EBE70-C663-432F-99E1-DEFFEA7F46E4}" presName="diagram" presStyleCnt="0">
        <dgm:presLayoutVars>
          <dgm:dir/>
          <dgm:resizeHandles val="exact"/>
        </dgm:presLayoutVars>
      </dgm:prSet>
      <dgm:spPr/>
    </dgm:pt>
    <dgm:pt modelId="{BE0D2721-D3A7-4DAD-8EDE-65588144754B}" type="pres">
      <dgm:prSet presAssocID="{91B42D0F-EBA3-4D2A-A99F-9CF6D95EEA6C}" presName="node" presStyleLbl="node1" presStyleIdx="0" presStyleCnt="4">
        <dgm:presLayoutVars>
          <dgm:bulletEnabled val="1"/>
        </dgm:presLayoutVars>
      </dgm:prSet>
      <dgm:spPr/>
    </dgm:pt>
    <dgm:pt modelId="{03CD9F58-33A5-419D-B898-387BA1C1B14C}" type="pres">
      <dgm:prSet presAssocID="{62A70CB6-C3C0-4F81-995F-4C5E5970D839}" presName="sibTrans" presStyleCnt="0"/>
      <dgm:spPr/>
    </dgm:pt>
    <dgm:pt modelId="{C16BEEED-CBA4-4D9D-81EA-8324E53F9794}" type="pres">
      <dgm:prSet presAssocID="{711E079E-E22F-4A6E-9148-BF1FC89B5658}" presName="node" presStyleLbl="node1" presStyleIdx="1" presStyleCnt="4">
        <dgm:presLayoutVars>
          <dgm:bulletEnabled val="1"/>
        </dgm:presLayoutVars>
      </dgm:prSet>
      <dgm:spPr/>
    </dgm:pt>
    <dgm:pt modelId="{99929E96-6598-44C0-827D-0B38EB4E3A5F}" type="pres">
      <dgm:prSet presAssocID="{078DECDA-80A1-4336-9911-BDB895B18B85}" presName="sibTrans" presStyleCnt="0"/>
      <dgm:spPr/>
    </dgm:pt>
    <dgm:pt modelId="{209C322E-2ED9-4048-A953-9D9D11F976E9}" type="pres">
      <dgm:prSet presAssocID="{4F2BAFD9-DC06-417A-8046-1DE794FB2245}" presName="node" presStyleLbl="node1" presStyleIdx="2" presStyleCnt="4">
        <dgm:presLayoutVars>
          <dgm:bulletEnabled val="1"/>
        </dgm:presLayoutVars>
      </dgm:prSet>
      <dgm:spPr/>
    </dgm:pt>
    <dgm:pt modelId="{AFF1AAD9-9ED2-46D5-8678-FABACA4976FD}" type="pres">
      <dgm:prSet presAssocID="{B047ED72-F408-4043-B944-235C7525E591}" presName="sibTrans" presStyleCnt="0"/>
      <dgm:spPr/>
    </dgm:pt>
    <dgm:pt modelId="{E5FC8C84-B691-4362-89E1-A237767547D5}" type="pres">
      <dgm:prSet presAssocID="{BF554353-F507-4920-8538-A8F839330DD8}" presName="node" presStyleLbl="node1" presStyleIdx="3" presStyleCnt="4">
        <dgm:presLayoutVars>
          <dgm:bulletEnabled val="1"/>
        </dgm:presLayoutVars>
      </dgm:prSet>
      <dgm:spPr/>
    </dgm:pt>
  </dgm:ptLst>
  <dgm:cxnLst>
    <dgm:cxn modelId="{CB6B8625-D3F8-44C7-8F49-5B6FA6691910}" type="presOf" srcId="{91B42D0F-EBA3-4D2A-A99F-9CF6D95EEA6C}" destId="{BE0D2721-D3A7-4DAD-8EDE-65588144754B}" srcOrd="0" destOrd="0" presId="urn:microsoft.com/office/officeart/2005/8/layout/default"/>
    <dgm:cxn modelId="{9C70E227-FBD3-435E-B7B3-AB1561C3D5D1}" type="presOf" srcId="{BF554353-F507-4920-8538-A8F839330DD8}" destId="{E5FC8C84-B691-4362-89E1-A237767547D5}" srcOrd="0" destOrd="0" presId="urn:microsoft.com/office/officeart/2005/8/layout/default"/>
    <dgm:cxn modelId="{C55AC344-FF29-466F-A2FD-A1AC0A0E70C6}" srcId="{BD1EBE70-C663-432F-99E1-DEFFEA7F46E4}" destId="{91B42D0F-EBA3-4D2A-A99F-9CF6D95EEA6C}" srcOrd="0" destOrd="0" parTransId="{332DA341-2AD2-432C-B65A-FBA198F227EB}" sibTransId="{62A70CB6-C3C0-4F81-995F-4C5E5970D839}"/>
    <dgm:cxn modelId="{C523C47B-6FA6-404A-9C16-B3800B3E8D9B}" type="presOf" srcId="{BD1EBE70-C663-432F-99E1-DEFFEA7F46E4}" destId="{1853FF3E-416E-4A64-B721-1958213BE343}" srcOrd="0" destOrd="0" presId="urn:microsoft.com/office/officeart/2005/8/layout/default"/>
    <dgm:cxn modelId="{6FE34291-11E6-4153-9AEC-DF1F6074DF8E}" srcId="{BD1EBE70-C663-432F-99E1-DEFFEA7F46E4}" destId="{4F2BAFD9-DC06-417A-8046-1DE794FB2245}" srcOrd="2" destOrd="0" parTransId="{1AB8D5BC-73AA-49EB-9445-4A65F9438E91}" sibTransId="{B047ED72-F408-4043-B944-235C7525E591}"/>
    <dgm:cxn modelId="{C5959D91-0F77-49E4-BA3B-02EC86B80781}" type="presOf" srcId="{4F2BAFD9-DC06-417A-8046-1DE794FB2245}" destId="{209C322E-2ED9-4048-A953-9D9D11F976E9}" srcOrd="0" destOrd="0" presId="urn:microsoft.com/office/officeart/2005/8/layout/default"/>
    <dgm:cxn modelId="{F488EAC7-FE64-4621-8898-546C80332F54}" srcId="{BD1EBE70-C663-432F-99E1-DEFFEA7F46E4}" destId="{711E079E-E22F-4A6E-9148-BF1FC89B5658}" srcOrd="1" destOrd="0" parTransId="{7C4FA07C-A374-4842-BC71-B700955055FE}" sibTransId="{078DECDA-80A1-4336-9911-BDB895B18B85}"/>
    <dgm:cxn modelId="{F14950CF-736B-4466-8A7A-0DFFB76887FA}" srcId="{BD1EBE70-C663-432F-99E1-DEFFEA7F46E4}" destId="{BF554353-F507-4920-8538-A8F839330DD8}" srcOrd="3" destOrd="0" parTransId="{2DCAE08B-BBB1-4D4B-91C1-9A740D023824}" sibTransId="{51B96835-0684-4914-9F29-AF271F93E7DF}"/>
    <dgm:cxn modelId="{868B5CE5-B0CE-4175-8AB5-EAA1281FD123}" type="presOf" srcId="{711E079E-E22F-4A6E-9148-BF1FC89B5658}" destId="{C16BEEED-CBA4-4D9D-81EA-8324E53F9794}" srcOrd="0" destOrd="0" presId="urn:microsoft.com/office/officeart/2005/8/layout/default"/>
    <dgm:cxn modelId="{F6AF7596-47B9-4F0D-9C09-C28C73F19C24}" type="presParOf" srcId="{1853FF3E-416E-4A64-B721-1958213BE343}" destId="{BE0D2721-D3A7-4DAD-8EDE-65588144754B}" srcOrd="0" destOrd="0" presId="urn:microsoft.com/office/officeart/2005/8/layout/default"/>
    <dgm:cxn modelId="{95D0286E-A421-419C-8B32-65079D8C6931}" type="presParOf" srcId="{1853FF3E-416E-4A64-B721-1958213BE343}" destId="{03CD9F58-33A5-419D-B898-387BA1C1B14C}" srcOrd="1" destOrd="0" presId="urn:microsoft.com/office/officeart/2005/8/layout/default"/>
    <dgm:cxn modelId="{12FB1191-18C2-4DE2-934E-ED1AB1E1E055}" type="presParOf" srcId="{1853FF3E-416E-4A64-B721-1958213BE343}" destId="{C16BEEED-CBA4-4D9D-81EA-8324E53F9794}" srcOrd="2" destOrd="0" presId="urn:microsoft.com/office/officeart/2005/8/layout/default"/>
    <dgm:cxn modelId="{DDB5A863-ADB5-4A96-9BC6-897FFE741FFB}" type="presParOf" srcId="{1853FF3E-416E-4A64-B721-1958213BE343}" destId="{99929E96-6598-44C0-827D-0B38EB4E3A5F}" srcOrd="3" destOrd="0" presId="urn:microsoft.com/office/officeart/2005/8/layout/default"/>
    <dgm:cxn modelId="{B052173B-3764-4340-BA96-94AA73785AF0}" type="presParOf" srcId="{1853FF3E-416E-4A64-B721-1958213BE343}" destId="{209C322E-2ED9-4048-A953-9D9D11F976E9}" srcOrd="4" destOrd="0" presId="urn:microsoft.com/office/officeart/2005/8/layout/default"/>
    <dgm:cxn modelId="{54B05319-8F56-4A46-A2A3-1C756721B551}" type="presParOf" srcId="{1853FF3E-416E-4A64-B721-1958213BE343}" destId="{AFF1AAD9-9ED2-46D5-8678-FABACA4976FD}" srcOrd="5" destOrd="0" presId="urn:microsoft.com/office/officeart/2005/8/layout/default"/>
    <dgm:cxn modelId="{1B73D221-1E64-4818-8F39-E698B958775D}" type="presParOf" srcId="{1853FF3E-416E-4A64-B721-1958213BE343}" destId="{E5FC8C84-B691-4362-89E1-A237767547D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C745D-5F4D-4CD7-A9BE-34B754BF86E6}">
      <dsp:nvSpPr>
        <dsp:cNvPr id="0" name=""/>
        <dsp:cNvSpPr/>
      </dsp:nvSpPr>
      <dsp:spPr>
        <a:xfrm>
          <a:off x="824041" y="0"/>
          <a:ext cx="9213826" cy="4422371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6B4CD-1BDE-4933-BAD9-05CA4622D6AA}">
      <dsp:nvSpPr>
        <dsp:cNvPr id="0" name=""/>
        <dsp:cNvSpPr/>
      </dsp:nvSpPr>
      <dsp:spPr>
        <a:xfrm>
          <a:off x="1037" y="1326711"/>
          <a:ext cx="2381791" cy="17689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333F48"/>
              </a:solidFill>
            </a:rPr>
            <a:t>Introduction</a:t>
          </a:r>
        </a:p>
      </dsp:txBody>
      <dsp:txXfrm>
        <a:off x="87390" y="1413064"/>
        <a:ext cx="2209085" cy="1596242"/>
      </dsp:txXfrm>
    </dsp:sp>
    <dsp:sp modelId="{E1DC8C05-432F-449E-9A10-C30EEEAC370E}">
      <dsp:nvSpPr>
        <dsp:cNvPr id="0" name=""/>
        <dsp:cNvSpPr/>
      </dsp:nvSpPr>
      <dsp:spPr>
        <a:xfrm>
          <a:off x="2779793" y="1326711"/>
          <a:ext cx="2381791" cy="17689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333F48"/>
              </a:solidFill>
            </a:rPr>
            <a:t>Exploratory Data Analysis</a:t>
          </a:r>
        </a:p>
      </dsp:txBody>
      <dsp:txXfrm>
        <a:off x="2866146" y="1413064"/>
        <a:ext cx="2209085" cy="1596242"/>
      </dsp:txXfrm>
    </dsp:sp>
    <dsp:sp modelId="{F376CC37-6687-45A5-A721-77E54C773040}">
      <dsp:nvSpPr>
        <dsp:cNvPr id="0" name=""/>
        <dsp:cNvSpPr/>
      </dsp:nvSpPr>
      <dsp:spPr>
        <a:xfrm>
          <a:off x="5558550" y="1326711"/>
          <a:ext cx="2381791" cy="17689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333F48"/>
              </a:solidFill>
            </a:rPr>
            <a:t>Modeling and Performance Evaluation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rgbClr val="333F48"/>
              </a:solidFill>
            </a:rPr>
            <a:t>Decision Tree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rgbClr val="333F48"/>
              </a:solidFill>
            </a:rPr>
            <a:t>Logistic Regression</a:t>
          </a:r>
        </a:p>
      </dsp:txBody>
      <dsp:txXfrm>
        <a:off x="5644903" y="1413064"/>
        <a:ext cx="2209085" cy="1596242"/>
      </dsp:txXfrm>
    </dsp:sp>
    <dsp:sp modelId="{49405312-C661-4EE6-BAFD-87C1E845942A}">
      <dsp:nvSpPr>
        <dsp:cNvPr id="0" name=""/>
        <dsp:cNvSpPr/>
      </dsp:nvSpPr>
      <dsp:spPr>
        <a:xfrm>
          <a:off x="8337306" y="1326711"/>
          <a:ext cx="2501452" cy="17689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333F48"/>
              </a:solidFill>
            </a:rPr>
            <a:t>Insights and Recommendations</a:t>
          </a:r>
        </a:p>
      </dsp:txBody>
      <dsp:txXfrm>
        <a:off x="8423659" y="1413064"/>
        <a:ext cx="2328746" cy="15962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06F09-8E47-45D7-9DBE-0A703716B0CD}">
      <dsp:nvSpPr>
        <dsp:cNvPr id="0" name=""/>
        <dsp:cNvSpPr/>
      </dsp:nvSpPr>
      <dsp:spPr>
        <a:xfrm>
          <a:off x="1072811" y="1628"/>
          <a:ext cx="2434579" cy="1677425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A4763-F049-43D4-94F6-68D3A3E8FF1D}">
      <dsp:nvSpPr>
        <dsp:cNvPr id="0" name=""/>
        <dsp:cNvSpPr/>
      </dsp:nvSpPr>
      <dsp:spPr>
        <a:xfrm>
          <a:off x="1072811" y="1679053"/>
          <a:ext cx="2434579" cy="90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Churn propensity independent of gender</a:t>
          </a:r>
        </a:p>
      </dsp:txBody>
      <dsp:txXfrm>
        <a:off x="1072811" y="1679053"/>
        <a:ext cx="2434579" cy="903228"/>
      </dsp:txXfrm>
    </dsp:sp>
    <dsp:sp modelId="{47AECCD0-CA62-43F8-B8EB-DED6DF5648A7}">
      <dsp:nvSpPr>
        <dsp:cNvPr id="0" name=""/>
        <dsp:cNvSpPr/>
      </dsp:nvSpPr>
      <dsp:spPr>
        <a:xfrm>
          <a:off x="3750950" y="1628"/>
          <a:ext cx="2434579" cy="1677425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7211B-F77F-4E5C-BEEE-6A0B2B1077EE}">
      <dsp:nvSpPr>
        <dsp:cNvPr id="0" name=""/>
        <dsp:cNvSpPr/>
      </dsp:nvSpPr>
      <dsp:spPr>
        <a:xfrm>
          <a:off x="3750950" y="1679053"/>
          <a:ext cx="2434579" cy="90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Senior Citizens have higher churn propensity</a:t>
          </a:r>
        </a:p>
      </dsp:txBody>
      <dsp:txXfrm>
        <a:off x="3750950" y="1679053"/>
        <a:ext cx="2434579" cy="903228"/>
      </dsp:txXfrm>
    </dsp:sp>
    <dsp:sp modelId="{4FC50E2D-A129-4B78-869D-A3DBAA6E0C9C}">
      <dsp:nvSpPr>
        <dsp:cNvPr id="0" name=""/>
        <dsp:cNvSpPr/>
      </dsp:nvSpPr>
      <dsp:spPr>
        <a:xfrm>
          <a:off x="6411683" y="0"/>
          <a:ext cx="2434579" cy="1677425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8CC97-A337-44DD-82B2-79F5BE413A3A}">
      <dsp:nvSpPr>
        <dsp:cNvPr id="0" name=""/>
        <dsp:cNvSpPr/>
      </dsp:nvSpPr>
      <dsp:spPr>
        <a:xfrm>
          <a:off x="6429090" y="1679053"/>
          <a:ext cx="2434579" cy="90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People with dependents less likely to churn</a:t>
          </a:r>
        </a:p>
      </dsp:txBody>
      <dsp:txXfrm>
        <a:off x="6429090" y="1679053"/>
        <a:ext cx="2434579" cy="903228"/>
      </dsp:txXfrm>
    </dsp:sp>
    <dsp:sp modelId="{C8A3BE48-0DC6-4284-8A8D-10405918366A}">
      <dsp:nvSpPr>
        <dsp:cNvPr id="0" name=""/>
        <dsp:cNvSpPr/>
      </dsp:nvSpPr>
      <dsp:spPr>
        <a:xfrm>
          <a:off x="1072811" y="2825740"/>
          <a:ext cx="2434579" cy="1677425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9F5C6-693C-491A-A388-CD6B1390C766}">
      <dsp:nvSpPr>
        <dsp:cNvPr id="0" name=""/>
        <dsp:cNvSpPr/>
      </dsp:nvSpPr>
      <dsp:spPr>
        <a:xfrm>
          <a:off x="1072811" y="4503165"/>
          <a:ext cx="2434579" cy="90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Customers with contracts are stickier</a:t>
          </a:r>
        </a:p>
      </dsp:txBody>
      <dsp:txXfrm>
        <a:off x="1072811" y="4503165"/>
        <a:ext cx="2434579" cy="903228"/>
      </dsp:txXfrm>
    </dsp:sp>
    <dsp:sp modelId="{7B5014EF-FFB4-4C71-AA4C-A92560A6FADB}">
      <dsp:nvSpPr>
        <dsp:cNvPr id="0" name=""/>
        <dsp:cNvSpPr/>
      </dsp:nvSpPr>
      <dsp:spPr>
        <a:xfrm>
          <a:off x="3750950" y="2825740"/>
          <a:ext cx="2434579" cy="1677425"/>
        </a:xfrm>
        <a:prstGeom prst="roundRect">
          <a:avLst/>
        </a:prstGeom>
        <a:blipFill rotWithShape="1">
          <a:blip xmlns:r="http://schemas.openxmlformats.org/officeDocument/2006/relationships" r:embed="rId5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5CF11-7C8E-400C-8068-9CFE6B8991DA}">
      <dsp:nvSpPr>
        <dsp:cNvPr id="0" name=""/>
        <dsp:cNvSpPr/>
      </dsp:nvSpPr>
      <dsp:spPr>
        <a:xfrm>
          <a:off x="3750950" y="4503165"/>
          <a:ext cx="2434579" cy="90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Cross products boost engagement and reduce churn</a:t>
          </a:r>
        </a:p>
      </dsp:txBody>
      <dsp:txXfrm>
        <a:off x="3750950" y="4503165"/>
        <a:ext cx="2434579" cy="903228"/>
      </dsp:txXfrm>
    </dsp:sp>
    <dsp:sp modelId="{EC3D2EF7-A436-4D40-A371-7B3F32C0B693}">
      <dsp:nvSpPr>
        <dsp:cNvPr id="0" name=""/>
        <dsp:cNvSpPr/>
      </dsp:nvSpPr>
      <dsp:spPr>
        <a:xfrm>
          <a:off x="6429090" y="2825740"/>
          <a:ext cx="2434579" cy="1677425"/>
        </a:xfrm>
        <a:prstGeom prst="roundRect">
          <a:avLst/>
        </a:prstGeom>
        <a:blipFill rotWithShape="1">
          <a:blip xmlns:r="http://schemas.openxmlformats.org/officeDocument/2006/relationships" r:embed="rId6">
            <a:clrChange>
              <a:clrFrom>
                <a:srgbClr val="667B8E"/>
              </a:clrFrom>
              <a:clrTo>
                <a:srgbClr val="667B8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F162A-0968-4C69-894F-81EF45A9AA17}">
      <dsp:nvSpPr>
        <dsp:cNvPr id="0" name=""/>
        <dsp:cNvSpPr/>
      </dsp:nvSpPr>
      <dsp:spPr>
        <a:xfrm>
          <a:off x="6429090" y="4503165"/>
          <a:ext cx="2434579" cy="90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Tech-savvy customers likely to churn</a:t>
          </a:r>
        </a:p>
      </dsp:txBody>
      <dsp:txXfrm>
        <a:off x="6429090" y="4503165"/>
        <a:ext cx="2434579" cy="9032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56D57-F498-45D6-9E07-73FFD1BBEF28}">
      <dsp:nvSpPr>
        <dsp:cNvPr id="0" name=""/>
        <dsp:cNvSpPr/>
      </dsp:nvSpPr>
      <dsp:spPr>
        <a:xfrm>
          <a:off x="1600" y="1363698"/>
          <a:ext cx="2538933" cy="1749324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81E0-F25D-4459-8974-63BB69AEA8E9}">
      <dsp:nvSpPr>
        <dsp:cNvPr id="0" name=""/>
        <dsp:cNvSpPr/>
      </dsp:nvSpPr>
      <dsp:spPr>
        <a:xfrm>
          <a:off x="1600" y="3113023"/>
          <a:ext cx="2538933" cy="941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Push Contracts</a:t>
          </a:r>
        </a:p>
      </dsp:txBody>
      <dsp:txXfrm>
        <a:off x="1600" y="3113023"/>
        <a:ext cx="2538933" cy="941944"/>
      </dsp:txXfrm>
    </dsp:sp>
    <dsp:sp modelId="{1AEA9774-3321-471C-AECE-A53F655AD985}">
      <dsp:nvSpPr>
        <dsp:cNvPr id="0" name=""/>
        <dsp:cNvSpPr/>
      </dsp:nvSpPr>
      <dsp:spPr>
        <a:xfrm>
          <a:off x="2794533" y="1312863"/>
          <a:ext cx="2538933" cy="1749324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26000" b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07203-CC78-48DF-86E9-46CB13D09E55}">
      <dsp:nvSpPr>
        <dsp:cNvPr id="0" name=""/>
        <dsp:cNvSpPr/>
      </dsp:nvSpPr>
      <dsp:spPr>
        <a:xfrm>
          <a:off x="2794533" y="3113023"/>
          <a:ext cx="2538933" cy="941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Bundled offers/ Family Plans</a:t>
          </a:r>
        </a:p>
      </dsp:txBody>
      <dsp:txXfrm>
        <a:off x="2794533" y="3113023"/>
        <a:ext cx="2538933" cy="941944"/>
      </dsp:txXfrm>
    </dsp:sp>
    <dsp:sp modelId="{3E8EB2ED-388C-491C-B268-33BF2C7FE287}">
      <dsp:nvSpPr>
        <dsp:cNvPr id="0" name=""/>
        <dsp:cNvSpPr/>
      </dsp:nvSpPr>
      <dsp:spPr>
        <a:xfrm>
          <a:off x="5587466" y="1363698"/>
          <a:ext cx="2538933" cy="1749324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130D9-B93A-402B-97A9-E1474EF5C345}">
      <dsp:nvSpPr>
        <dsp:cNvPr id="0" name=""/>
        <dsp:cNvSpPr/>
      </dsp:nvSpPr>
      <dsp:spPr>
        <a:xfrm>
          <a:off x="5587466" y="3113023"/>
          <a:ext cx="2538933" cy="941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Competitiveness</a:t>
          </a:r>
        </a:p>
      </dsp:txBody>
      <dsp:txXfrm>
        <a:off x="5587466" y="3113023"/>
        <a:ext cx="2538933" cy="941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F6D06-AE84-4821-B1A9-EF350BEB35B0}">
      <dsp:nvSpPr>
        <dsp:cNvPr id="0" name=""/>
        <dsp:cNvSpPr/>
      </dsp:nvSpPr>
      <dsp:spPr>
        <a:xfrm>
          <a:off x="0" y="457169"/>
          <a:ext cx="3932238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Churn: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333F48"/>
              </a:solidFill>
            </a:rPr>
            <a:t>Customers leaving the service provider</a:t>
          </a:r>
        </a:p>
      </dsp:txBody>
      <dsp:txXfrm>
        <a:off x="59399" y="516568"/>
        <a:ext cx="3813440" cy="1098002"/>
      </dsp:txXfrm>
    </dsp:sp>
    <dsp:sp modelId="{C1DD60C6-FEE4-4E0F-A048-D45C5637A3DA}">
      <dsp:nvSpPr>
        <dsp:cNvPr id="0" name=""/>
        <dsp:cNvSpPr/>
      </dsp:nvSpPr>
      <dsp:spPr>
        <a:xfrm>
          <a:off x="0" y="1848286"/>
          <a:ext cx="3932238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333F48"/>
              </a:solidFill>
            </a:rPr>
            <a:t>Acquisition 5x - 25x</a:t>
          </a:r>
          <a:r>
            <a:rPr lang="en-US" sz="2000" kern="1200" baseline="0">
              <a:solidFill>
                <a:srgbClr val="333F48"/>
              </a:solidFill>
            </a:rPr>
            <a:t> more expensive than retention</a:t>
          </a:r>
          <a:endParaRPr lang="en-US" sz="2000" kern="1200">
            <a:solidFill>
              <a:srgbClr val="333F48"/>
            </a:solidFill>
          </a:endParaRPr>
        </a:p>
      </dsp:txBody>
      <dsp:txXfrm>
        <a:off x="59399" y="1907685"/>
        <a:ext cx="3813440" cy="1098002"/>
      </dsp:txXfrm>
    </dsp:sp>
    <dsp:sp modelId="{317A527A-F613-4ACA-A721-37F562FADA12}">
      <dsp:nvSpPr>
        <dsp:cNvPr id="0" name=""/>
        <dsp:cNvSpPr/>
      </dsp:nvSpPr>
      <dsp:spPr>
        <a:xfrm>
          <a:off x="0" y="3252286"/>
          <a:ext cx="3932238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u="none" kern="1200">
              <a:solidFill>
                <a:srgbClr val="333F48"/>
              </a:solidFill>
            </a:rPr>
            <a:t>5% retention boosts up to 75% increase in profit</a:t>
          </a:r>
        </a:p>
      </dsp:txBody>
      <dsp:txXfrm>
        <a:off x="59399" y="3311685"/>
        <a:ext cx="3813440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A9B77-65BF-438A-A2B9-20903ED81DB3}">
      <dsp:nvSpPr>
        <dsp:cNvPr id="0" name=""/>
        <dsp:cNvSpPr/>
      </dsp:nvSpPr>
      <dsp:spPr>
        <a:xfrm>
          <a:off x="0" y="17234"/>
          <a:ext cx="3932237" cy="1141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333F48"/>
              </a:solidFill>
            </a:rPr>
            <a:t>IBM Dataset –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333F48"/>
              </a:solidFill>
            </a:rPr>
            <a:t>Sourced from Kaggle</a:t>
          </a:r>
        </a:p>
      </dsp:txBody>
      <dsp:txXfrm>
        <a:off x="55744" y="72978"/>
        <a:ext cx="3820749" cy="1030432"/>
      </dsp:txXfrm>
    </dsp:sp>
    <dsp:sp modelId="{08B5CBEB-648B-4921-A5F0-C91C8159D5CD}">
      <dsp:nvSpPr>
        <dsp:cNvPr id="0" name=""/>
        <dsp:cNvSpPr/>
      </dsp:nvSpPr>
      <dsp:spPr>
        <a:xfrm>
          <a:off x="0" y="1349375"/>
          <a:ext cx="3932237" cy="1141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333F48"/>
              </a:solidFill>
            </a:rPr>
            <a:t>7,043 records with ~33 variables</a:t>
          </a:r>
        </a:p>
      </dsp:txBody>
      <dsp:txXfrm>
        <a:off x="55744" y="1405119"/>
        <a:ext cx="3820749" cy="1030432"/>
      </dsp:txXfrm>
    </dsp:sp>
    <dsp:sp modelId="{30777F3D-2A32-4BEF-A1AC-0F7AE4C5051D}">
      <dsp:nvSpPr>
        <dsp:cNvPr id="0" name=""/>
        <dsp:cNvSpPr/>
      </dsp:nvSpPr>
      <dsp:spPr>
        <a:xfrm>
          <a:off x="0" y="2669668"/>
          <a:ext cx="3932237" cy="1141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333F48"/>
              </a:solidFill>
            </a:rPr>
            <a:t>Baseline Churn Rate: 26.5%</a:t>
          </a:r>
        </a:p>
      </dsp:txBody>
      <dsp:txXfrm>
        <a:off x="55744" y="2725412"/>
        <a:ext cx="3820749" cy="10304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2958D-9E24-48EC-8D04-006EF0B79338}">
      <dsp:nvSpPr>
        <dsp:cNvPr id="0" name=""/>
        <dsp:cNvSpPr/>
      </dsp:nvSpPr>
      <dsp:spPr>
        <a:xfrm>
          <a:off x="0" y="595393"/>
          <a:ext cx="3932237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Predicting </a:t>
          </a:r>
          <a:r>
            <a:rPr lang="en-US" sz="2000" kern="1200">
              <a:solidFill>
                <a:srgbClr val="333F48"/>
              </a:solidFill>
            </a:rPr>
            <a:t>Customer Churn</a:t>
          </a:r>
        </a:p>
      </dsp:txBody>
      <dsp:txXfrm>
        <a:off x="59399" y="654792"/>
        <a:ext cx="3813439" cy="1098002"/>
      </dsp:txXfrm>
    </dsp:sp>
    <dsp:sp modelId="{C28D6FDB-7DC0-465F-9002-372AF0C5972F}">
      <dsp:nvSpPr>
        <dsp:cNvPr id="0" name=""/>
        <dsp:cNvSpPr/>
      </dsp:nvSpPr>
      <dsp:spPr>
        <a:xfrm>
          <a:off x="0" y="1999394"/>
          <a:ext cx="3932237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Identifying key variables</a:t>
          </a:r>
          <a:r>
            <a:rPr lang="en-US" sz="2000" kern="1200">
              <a:solidFill>
                <a:srgbClr val="333F48"/>
              </a:solidFill>
            </a:rPr>
            <a:t> contributing to Customer Churn</a:t>
          </a:r>
        </a:p>
      </dsp:txBody>
      <dsp:txXfrm>
        <a:off x="59399" y="2058793"/>
        <a:ext cx="3813439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4EE5B-F110-45B6-BE63-6BC0A60E7068}">
      <dsp:nvSpPr>
        <dsp:cNvPr id="0" name=""/>
        <dsp:cNvSpPr/>
      </dsp:nvSpPr>
      <dsp:spPr>
        <a:xfrm>
          <a:off x="617307" y="752"/>
          <a:ext cx="2154126" cy="1484192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191DB-58C9-44E4-ABC0-984E892BC6AF}">
      <dsp:nvSpPr>
        <dsp:cNvPr id="0" name=""/>
        <dsp:cNvSpPr/>
      </dsp:nvSpPr>
      <dsp:spPr>
        <a:xfrm>
          <a:off x="617307" y="1484945"/>
          <a:ext cx="2154126" cy="79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Female</a:t>
          </a:r>
        </a:p>
      </dsp:txBody>
      <dsp:txXfrm>
        <a:off x="617307" y="1484945"/>
        <a:ext cx="2154126" cy="799180"/>
      </dsp:txXfrm>
    </dsp:sp>
    <dsp:sp modelId="{0DA44007-580C-445F-A9C5-2BAFD2AE2FEB}">
      <dsp:nvSpPr>
        <dsp:cNvPr id="0" name=""/>
        <dsp:cNvSpPr/>
      </dsp:nvSpPr>
      <dsp:spPr>
        <a:xfrm>
          <a:off x="2986936" y="752"/>
          <a:ext cx="2154126" cy="1484192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92116-1FD8-4058-8687-5A2F5B62279A}">
      <dsp:nvSpPr>
        <dsp:cNvPr id="0" name=""/>
        <dsp:cNvSpPr/>
      </dsp:nvSpPr>
      <dsp:spPr>
        <a:xfrm>
          <a:off x="2986936" y="1484945"/>
          <a:ext cx="2154126" cy="79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Senior Citizens</a:t>
          </a:r>
        </a:p>
      </dsp:txBody>
      <dsp:txXfrm>
        <a:off x="2986936" y="1484945"/>
        <a:ext cx="2154126" cy="799180"/>
      </dsp:txXfrm>
    </dsp:sp>
    <dsp:sp modelId="{233035E5-9BCA-424E-BF01-F25EEFB06B2B}">
      <dsp:nvSpPr>
        <dsp:cNvPr id="0" name=""/>
        <dsp:cNvSpPr/>
      </dsp:nvSpPr>
      <dsp:spPr>
        <a:xfrm>
          <a:off x="5356566" y="752"/>
          <a:ext cx="2154126" cy="1484192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4B1AF-7A94-46F0-BAFB-C130EE8C1C6D}">
      <dsp:nvSpPr>
        <dsp:cNvPr id="0" name=""/>
        <dsp:cNvSpPr/>
      </dsp:nvSpPr>
      <dsp:spPr>
        <a:xfrm>
          <a:off x="5356566" y="1484945"/>
          <a:ext cx="2154126" cy="79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Dependents</a:t>
          </a:r>
        </a:p>
      </dsp:txBody>
      <dsp:txXfrm>
        <a:off x="5356566" y="1484945"/>
        <a:ext cx="2154126" cy="799180"/>
      </dsp:txXfrm>
    </dsp:sp>
    <dsp:sp modelId="{591AF370-74FE-4B52-9256-0E44092B678F}">
      <dsp:nvSpPr>
        <dsp:cNvPr id="0" name=""/>
        <dsp:cNvSpPr/>
      </dsp:nvSpPr>
      <dsp:spPr>
        <a:xfrm>
          <a:off x="1802122" y="2499539"/>
          <a:ext cx="2154126" cy="1484192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929F2-B354-4689-A7E2-BBDA80CB2DAC}">
      <dsp:nvSpPr>
        <dsp:cNvPr id="0" name=""/>
        <dsp:cNvSpPr/>
      </dsp:nvSpPr>
      <dsp:spPr>
        <a:xfrm>
          <a:off x="1802122" y="3983732"/>
          <a:ext cx="2154126" cy="79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Cross sale leading to higher engagement</a:t>
          </a:r>
        </a:p>
      </dsp:txBody>
      <dsp:txXfrm>
        <a:off x="1802122" y="3983732"/>
        <a:ext cx="2154126" cy="799180"/>
      </dsp:txXfrm>
    </dsp:sp>
    <dsp:sp modelId="{8F4E456B-E74E-4AEF-A477-4EE9AF4A556C}">
      <dsp:nvSpPr>
        <dsp:cNvPr id="0" name=""/>
        <dsp:cNvSpPr/>
      </dsp:nvSpPr>
      <dsp:spPr>
        <a:xfrm>
          <a:off x="4171751" y="2499539"/>
          <a:ext cx="2154126" cy="1484192"/>
        </a:xfrm>
        <a:prstGeom prst="round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65F06-C20A-4F40-8124-E392EAB66A4C}">
      <dsp:nvSpPr>
        <dsp:cNvPr id="0" name=""/>
        <dsp:cNvSpPr/>
      </dsp:nvSpPr>
      <dsp:spPr>
        <a:xfrm>
          <a:off x="4171751" y="3983732"/>
          <a:ext cx="2154126" cy="79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Tech Savvy</a:t>
          </a:r>
        </a:p>
      </dsp:txBody>
      <dsp:txXfrm>
        <a:off x="4171751" y="3983732"/>
        <a:ext cx="2154126" cy="7991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55903-2B04-4FE5-9CE5-126C0949E108}">
      <dsp:nvSpPr>
        <dsp:cNvPr id="0" name=""/>
        <dsp:cNvSpPr/>
      </dsp:nvSpPr>
      <dsp:spPr>
        <a:xfrm rot="16200000">
          <a:off x="-1934275" y="2894501"/>
          <a:ext cx="4407069" cy="43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2858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Removing Variables</a:t>
          </a:r>
        </a:p>
      </dsp:txBody>
      <dsp:txXfrm>
        <a:off x="-1934275" y="2894501"/>
        <a:ext cx="4407069" cy="434107"/>
      </dsp:txXfrm>
    </dsp:sp>
    <dsp:sp modelId="{513083CF-6B4A-41C5-8318-B7247DE4B6DD}">
      <dsp:nvSpPr>
        <dsp:cNvPr id="0" name=""/>
        <dsp:cNvSpPr/>
      </dsp:nvSpPr>
      <dsp:spPr>
        <a:xfrm>
          <a:off x="486312" y="939663"/>
          <a:ext cx="2162314" cy="4407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382858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Customer identifiers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Redundant features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Duplicate columns</a:t>
          </a:r>
        </a:p>
      </dsp:txBody>
      <dsp:txXfrm>
        <a:off x="486312" y="939663"/>
        <a:ext cx="2162314" cy="4407069"/>
      </dsp:txXfrm>
    </dsp:sp>
    <dsp:sp modelId="{8FAC5B17-3842-46F5-8AFE-F2A27F2BBCDA}">
      <dsp:nvSpPr>
        <dsp:cNvPr id="0" name=""/>
        <dsp:cNvSpPr/>
      </dsp:nvSpPr>
      <dsp:spPr>
        <a:xfrm>
          <a:off x="52205" y="334999"/>
          <a:ext cx="868214" cy="8682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51595-9B28-4968-A0A8-AD8073744744}">
      <dsp:nvSpPr>
        <dsp:cNvPr id="0" name=""/>
        <dsp:cNvSpPr/>
      </dsp:nvSpPr>
      <dsp:spPr>
        <a:xfrm rot="16200000">
          <a:off x="1213929" y="2894501"/>
          <a:ext cx="4407069" cy="43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2858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One Hot Encoding</a:t>
          </a:r>
        </a:p>
      </dsp:txBody>
      <dsp:txXfrm>
        <a:off x="1213929" y="2894501"/>
        <a:ext cx="4407069" cy="434107"/>
      </dsp:txXfrm>
    </dsp:sp>
    <dsp:sp modelId="{427ACB52-86E0-4F4A-BF4E-201F8EA71B6A}">
      <dsp:nvSpPr>
        <dsp:cNvPr id="0" name=""/>
        <dsp:cNvSpPr/>
      </dsp:nvSpPr>
      <dsp:spPr>
        <a:xfrm>
          <a:off x="3634518" y="908020"/>
          <a:ext cx="2162314" cy="4407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382858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Demographic Variables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Yes/No Variables (Cross Sale Variables)</a:t>
          </a:r>
        </a:p>
      </dsp:txBody>
      <dsp:txXfrm>
        <a:off x="3634518" y="908020"/>
        <a:ext cx="2162314" cy="4407069"/>
      </dsp:txXfrm>
    </dsp:sp>
    <dsp:sp modelId="{A4B8D728-7BAC-412D-A1EE-C6DDDEDE78D8}">
      <dsp:nvSpPr>
        <dsp:cNvPr id="0" name=""/>
        <dsp:cNvSpPr/>
      </dsp:nvSpPr>
      <dsp:spPr>
        <a:xfrm>
          <a:off x="3200410" y="334999"/>
          <a:ext cx="868214" cy="868214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6CFFD-47AA-4145-8834-F1CA5FA467A8}">
      <dsp:nvSpPr>
        <dsp:cNvPr id="0" name=""/>
        <dsp:cNvSpPr/>
      </dsp:nvSpPr>
      <dsp:spPr>
        <a:xfrm rot="16200000">
          <a:off x="4362134" y="2894501"/>
          <a:ext cx="4407069" cy="43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2858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Feature Engineering</a:t>
          </a:r>
        </a:p>
      </dsp:txBody>
      <dsp:txXfrm>
        <a:off x="4362134" y="2894501"/>
        <a:ext cx="4407069" cy="434107"/>
      </dsp:txXfrm>
    </dsp:sp>
    <dsp:sp modelId="{99ECC6D9-1914-45F8-A462-EA3A4BBFA149}">
      <dsp:nvSpPr>
        <dsp:cNvPr id="0" name=""/>
        <dsp:cNvSpPr/>
      </dsp:nvSpPr>
      <dsp:spPr>
        <a:xfrm>
          <a:off x="6782723" y="908020"/>
          <a:ext cx="2162314" cy="4407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382858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Cross Product Count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Payment Online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Contract Flag</a:t>
          </a:r>
        </a:p>
      </dsp:txBody>
      <dsp:txXfrm>
        <a:off x="6782723" y="908020"/>
        <a:ext cx="2162314" cy="4407069"/>
      </dsp:txXfrm>
    </dsp:sp>
    <dsp:sp modelId="{2C17BBB7-4AE9-4D57-BAB0-5A8378FB0365}">
      <dsp:nvSpPr>
        <dsp:cNvPr id="0" name=""/>
        <dsp:cNvSpPr/>
      </dsp:nvSpPr>
      <dsp:spPr>
        <a:xfrm>
          <a:off x="6348616" y="334999"/>
          <a:ext cx="868214" cy="868214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D2721-D3A7-4DAD-8EDE-65588144754B}">
      <dsp:nvSpPr>
        <dsp:cNvPr id="0" name=""/>
        <dsp:cNvSpPr/>
      </dsp:nvSpPr>
      <dsp:spPr>
        <a:xfrm>
          <a:off x="345" y="69633"/>
          <a:ext cx="1348430" cy="80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2">
                  <a:lumMod val="10000"/>
                </a:schemeClr>
              </a:solidFill>
            </a:rPr>
            <a:t>Training Accuracy: 80.10%</a:t>
          </a:r>
        </a:p>
      </dsp:txBody>
      <dsp:txXfrm>
        <a:off x="345" y="69633"/>
        <a:ext cx="1348430" cy="809058"/>
      </dsp:txXfrm>
    </dsp:sp>
    <dsp:sp modelId="{C16BEEED-CBA4-4D9D-81EA-8324E53F9794}">
      <dsp:nvSpPr>
        <dsp:cNvPr id="0" name=""/>
        <dsp:cNvSpPr/>
      </dsp:nvSpPr>
      <dsp:spPr>
        <a:xfrm>
          <a:off x="1483619" y="69633"/>
          <a:ext cx="1348430" cy="80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2">
                  <a:lumMod val="10000"/>
                </a:schemeClr>
              </a:solidFill>
            </a:rPr>
            <a:t>Test Accuracy: 78.76%</a:t>
          </a:r>
        </a:p>
      </dsp:txBody>
      <dsp:txXfrm>
        <a:off x="1483619" y="69633"/>
        <a:ext cx="1348430" cy="809058"/>
      </dsp:txXfrm>
    </dsp:sp>
    <dsp:sp modelId="{209C322E-2ED9-4048-A953-9D9D11F976E9}">
      <dsp:nvSpPr>
        <dsp:cNvPr id="0" name=""/>
        <dsp:cNvSpPr/>
      </dsp:nvSpPr>
      <dsp:spPr>
        <a:xfrm>
          <a:off x="345" y="1013535"/>
          <a:ext cx="1348430" cy="80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2">
                  <a:lumMod val="10000"/>
                </a:schemeClr>
              </a:solidFill>
            </a:rPr>
            <a:t>Precision: 57.05%</a:t>
          </a:r>
        </a:p>
      </dsp:txBody>
      <dsp:txXfrm>
        <a:off x="345" y="1013535"/>
        <a:ext cx="1348430" cy="809058"/>
      </dsp:txXfrm>
    </dsp:sp>
    <dsp:sp modelId="{E5FC8C84-B691-4362-89E1-A237767547D5}">
      <dsp:nvSpPr>
        <dsp:cNvPr id="0" name=""/>
        <dsp:cNvSpPr/>
      </dsp:nvSpPr>
      <dsp:spPr>
        <a:xfrm>
          <a:off x="1483619" y="1013535"/>
          <a:ext cx="1348430" cy="80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2">
                  <a:lumMod val="10000"/>
                </a:schemeClr>
              </a:solidFill>
            </a:rPr>
            <a:t>Recall: 63.73%</a:t>
          </a:r>
        </a:p>
      </dsp:txBody>
      <dsp:txXfrm>
        <a:off x="1483619" y="1013535"/>
        <a:ext cx="1348430" cy="8090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D2721-D3A7-4DAD-8EDE-65588144754B}">
      <dsp:nvSpPr>
        <dsp:cNvPr id="0" name=""/>
        <dsp:cNvSpPr/>
      </dsp:nvSpPr>
      <dsp:spPr>
        <a:xfrm>
          <a:off x="345" y="69633"/>
          <a:ext cx="1348430" cy="80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2">
                  <a:lumMod val="10000"/>
                </a:schemeClr>
              </a:solidFill>
            </a:rPr>
            <a:t>Training Accuracy: 80.25%</a:t>
          </a:r>
        </a:p>
      </dsp:txBody>
      <dsp:txXfrm>
        <a:off x="345" y="69633"/>
        <a:ext cx="1348430" cy="809058"/>
      </dsp:txXfrm>
    </dsp:sp>
    <dsp:sp modelId="{C16BEEED-CBA4-4D9D-81EA-8324E53F9794}">
      <dsp:nvSpPr>
        <dsp:cNvPr id="0" name=""/>
        <dsp:cNvSpPr/>
      </dsp:nvSpPr>
      <dsp:spPr>
        <a:xfrm>
          <a:off x="1483619" y="69633"/>
          <a:ext cx="1348430" cy="80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2">
                  <a:lumMod val="10000"/>
                </a:schemeClr>
              </a:solidFill>
            </a:rPr>
            <a:t>Test Accuracy: 78.19%</a:t>
          </a:r>
        </a:p>
      </dsp:txBody>
      <dsp:txXfrm>
        <a:off x="1483619" y="69633"/>
        <a:ext cx="1348430" cy="809058"/>
      </dsp:txXfrm>
    </dsp:sp>
    <dsp:sp modelId="{209C322E-2ED9-4048-A953-9D9D11F976E9}">
      <dsp:nvSpPr>
        <dsp:cNvPr id="0" name=""/>
        <dsp:cNvSpPr/>
      </dsp:nvSpPr>
      <dsp:spPr>
        <a:xfrm>
          <a:off x="345" y="1013535"/>
          <a:ext cx="1348430" cy="80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2">
                  <a:lumMod val="10000"/>
                </a:schemeClr>
              </a:solidFill>
            </a:rPr>
            <a:t>Precision: 57.5%</a:t>
          </a:r>
        </a:p>
      </dsp:txBody>
      <dsp:txXfrm>
        <a:off x="345" y="1013535"/>
        <a:ext cx="1348430" cy="809058"/>
      </dsp:txXfrm>
    </dsp:sp>
    <dsp:sp modelId="{E5FC8C84-B691-4362-89E1-A237767547D5}">
      <dsp:nvSpPr>
        <dsp:cNvPr id="0" name=""/>
        <dsp:cNvSpPr/>
      </dsp:nvSpPr>
      <dsp:spPr>
        <a:xfrm>
          <a:off x="1483619" y="1013535"/>
          <a:ext cx="1348430" cy="80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2">
                  <a:lumMod val="10000"/>
                </a:schemeClr>
              </a:solidFill>
            </a:rPr>
            <a:t>Recall: 51.8%</a:t>
          </a:r>
        </a:p>
      </dsp:txBody>
      <dsp:txXfrm>
        <a:off x="1483619" y="1013535"/>
        <a:ext cx="1348430" cy="8090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D2721-D3A7-4DAD-8EDE-65588144754B}">
      <dsp:nvSpPr>
        <dsp:cNvPr id="0" name=""/>
        <dsp:cNvSpPr/>
      </dsp:nvSpPr>
      <dsp:spPr>
        <a:xfrm>
          <a:off x="551590" y="233"/>
          <a:ext cx="1933530" cy="11601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2">
                  <a:lumMod val="10000"/>
                </a:schemeClr>
              </a:solidFill>
            </a:rPr>
            <a:t>Training Accuracy: 78.92%</a:t>
          </a:r>
        </a:p>
      </dsp:txBody>
      <dsp:txXfrm>
        <a:off x="551590" y="233"/>
        <a:ext cx="1933530" cy="1160118"/>
      </dsp:txXfrm>
    </dsp:sp>
    <dsp:sp modelId="{C16BEEED-CBA4-4D9D-81EA-8324E53F9794}">
      <dsp:nvSpPr>
        <dsp:cNvPr id="0" name=""/>
        <dsp:cNvSpPr/>
      </dsp:nvSpPr>
      <dsp:spPr>
        <a:xfrm>
          <a:off x="551590" y="1353705"/>
          <a:ext cx="1933530" cy="11601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2">
                  <a:lumMod val="10000"/>
                </a:schemeClr>
              </a:solidFill>
            </a:rPr>
            <a:t>Test Accuracy: 79.67%</a:t>
          </a:r>
        </a:p>
      </dsp:txBody>
      <dsp:txXfrm>
        <a:off x="551590" y="1353705"/>
        <a:ext cx="1933530" cy="1160118"/>
      </dsp:txXfrm>
    </dsp:sp>
    <dsp:sp modelId="{209C322E-2ED9-4048-A953-9D9D11F976E9}">
      <dsp:nvSpPr>
        <dsp:cNvPr id="0" name=""/>
        <dsp:cNvSpPr/>
      </dsp:nvSpPr>
      <dsp:spPr>
        <a:xfrm>
          <a:off x="551590" y="2707177"/>
          <a:ext cx="1933530" cy="11601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2">
                  <a:lumMod val="10000"/>
                </a:schemeClr>
              </a:solidFill>
            </a:rPr>
            <a:t>Precision: 63.87%</a:t>
          </a:r>
        </a:p>
      </dsp:txBody>
      <dsp:txXfrm>
        <a:off x="551590" y="2707177"/>
        <a:ext cx="1933530" cy="1160118"/>
      </dsp:txXfrm>
    </dsp:sp>
    <dsp:sp modelId="{E5FC8C84-B691-4362-89E1-A237767547D5}">
      <dsp:nvSpPr>
        <dsp:cNvPr id="0" name=""/>
        <dsp:cNvSpPr/>
      </dsp:nvSpPr>
      <dsp:spPr>
        <a:xfrm>
          <a:off x="551590" y="4060648"/>
          <a:ext cx="1933530" cy="11601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2">
                  <a:lumMod val="10000"/>
                </a:schemeClr>
              </a:solidFill>
            </a:rPr>
            <a:t>Recall: 44.59%</a:t>
          </a:r>
        </a:p>
      </dsp:txBody>
      <dsp:txXfrm>
        <a:off x="551590" y="4060648"/>
        <a:ext cx="1933530" cy="1160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35F7F-8450-4055-B432-E9A5AA79353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B329A-6290-4CF8-8D6C-58E9B2539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0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329A-6290-4CF8-8D6C-58E9B25399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95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329A-6290-4CF8-8D6C-58E9B25399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28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Sukeerth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329A-6290-4CF8-8D6C-58E9B25399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84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Sukeerth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329A-6290-4CF8-8D6C-58E9B25399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2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329A-6290-4CF8-8D6C-58E9B25399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9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329A-6290-4CF8-8D6C-58E9B25399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60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329A-6290-4CF8-8D6C-58E9B25399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19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329A-6290-4CF8-8D6C-58E9B25399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329A-6290-4CF8-8D6C-58E9B25399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79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329A-6290-4CF8-8D6C-58E9B25399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03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329A-6290-4CF8-8D6C-58E9B25399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87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329A-6290-4CF8-8D6C-58E9B25399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A015816-BC17-1042-88FE-7B0898E03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384" y="4792336"/>
            <a:ext cx="7886700" cy="82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E032FA2-FBF8-5444-9102-340A17383D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384" y="5706736"/>
            <a:ext cx="7886700" cy="82557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B3A919B-E14F-CF4F-9BC8-D617F8B853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0384" y="2468464"/>
            <a:ext cx="7886700" cy="1716959"/>
          </a:xfrm>
        </p:spPr>
        <p:txBody>
          <a:bodyPr/>
          <a:lstStyle>
            <a:lvl1pPr>
              <a:lnSpc>
                <a:spcPts val="4000"/>
              </a:lnSpc>
              <a:spcBef>
                <a:spcPts val="0"/>
              </a:spcBef>
              <a:defRPr sz="4800" b="1" i="0" cap="all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CD78985-5C21-E146-999A-FA7BB16AE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84" y="597695"/>
            <a:ext cx="4498394" cy="914400"/>
          </a:xfrm>
        </p:spPr>
        <p:txBody>
          <a:bodyPr/>
          <a:lstStyle>
            <a:lvl1pPr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11778C-184F-C043-9ABD-A3268314ED17}"/>
              </a:ext>
            </a:extLst>
          </p:cNvPr>
          <p:cNvCxnSpPr/>
          <p:nvPr userDrawn="1"/>
        </p:nvCxnSpPr>
        <p:spPr>
          <a:xfrm>
            <a:off x="628650" y="4373465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4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4319A2E-E5E9-4C4A-8A4D-C35EC15769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62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0CB9-0DB6-2F4E-AD90-0281F8FF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9715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10A6-53F5-464B-A375-B80CC28D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79715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76C67-C1A3-414B-BDA7-9DFCBD6A2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64905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543F03B-44D3-B34F-97F6-D429D90A0B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46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1527C-AA8E-1044-95C1-92C3176FB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09600"/>
            <a:ext cx="7008812" cy="6248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FC96946-399F-AF4E-A49C-EA0C3C3CC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4A1EC9-1328-F147-8712-8C6FC825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9715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F23BF5-98C1-4947-86A5-079A4443E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64905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92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5C32C-2ACB-F04D-9FDD-16C2032C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9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5995B3-7A47-4342-A5E4-FB30CD95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65"/>
            <a:ext cx="10515600" cy="4081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6125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8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64E417-E830-A34D-A42A-77F35ACBB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448" y="2355574"/>
            <a:ext cx="10923104" cy="1246464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FEFD8E-4266-C746-A5E4-2303D2BD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448" y="3602038"/>
            <a:ext cx="109231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61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13EE6C-F963-704B-A953-3BD21168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90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E465B3-0168-B741-8693-0F854B168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24466"/>
            <a:ext cx="10439400" cy="40595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861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5C32C-2ACB-F04D-9FDD-16C2032C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9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5995B3-7A47-4342-A5E4-FB30CD95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65"/>
            <a:ext cx="10515600" cy="4081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572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5BA7DA-16E6-F044-A46E-F7EB8C53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50096"/>
            <a:ext cx="10515600" cy="1312379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C3F7925-1C2B-2F4B-B11C-36FF3033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33F4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809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3C9CF6B-12CC-C546-AEA1-3A88F48D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90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BC1D56-2769-4444-AD84-F8DC10C95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65"/>
            <a:ext cx="5181600" cy="4037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80F285B-3CD0-6644-AE94-69B96B005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65"/>
            <a:ext cx="5181600" cy="4037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59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C0BA4F2-97A8-9A44-BBBC-94C240B69C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384" y="4792336"/>
            <a:ext cx="7886700" cy="825578"/>
          </a:xfrm>
        </p:spPr>
        <p:txBody>
          <a:bodyPr/>
          <a:lstStyle>
            <a:lvl1pPr>
              <a:defRPr>
                <a:solidFill>
                  <a:srgbClr val="C159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EB3CCBC9-89DD-0540-8D6B-44928F22D8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384" y="5706736"/>
            <a:ext cx="7886700" cy="82557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C159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A0C680F-F68A-C843-B97A-61A4360ECB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0384" y="2468464"/>
            <a:ext cx="7886700" cy="1716959"/>
          </a:xfrm>
        </p:spPr>
        <p:txBody>
          <a:bodyPr/>
          <a:lstStyle>
            <a:lvl1pPr>
              <a:lnSpc>
                <a:spcPts val="4000"/>
              </a:lnSpc>
              <a:spcBef>
                <a:spcPts val="0"/>
              </a:spcBef>
              <a:defRPr sz="4800" b="1" i="0" cap="all" baseline="0">
                <a:solidFill>
                  <a:srgbClr val="C1590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AB609D69-2810-EB47-8A08-291BB99BC6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84" y="597695"/>
            <a:ext cx="4498394" cy="914400"/>
          </a:xfrm>
        </p:spPr>
        <p:txBody>
          <a:bodyPr/>
          <a:lstStyle>
            <a:lvl1pPr>
              <a:defRPr sz="1600" b="1">
                <a:solidFill>
                  <a:srgbClr val="C1590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E5ACDE-70F3-D646-BDE7-9C937F5639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5813" y="297581"/>
            <a:ext cx="2736850" cy="3429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C7C22A-1D6A-9A43-8FCF-59BF0EEDA565}"/>
              </a:ext>
            </a:extLst>
          </p:cNvPr>
          <p:cNvCxnSpPr/>
          <p:nvPr userDrawn="1"/>
        </p:nvCxnSpPr>
        <p:spPr>
          <a:xfrm>
            <a:off x="628650" y="4373465"/>
            <a:ext cx="5619750" cy="0"/>
          </a:xfrm>
          <a:prstGeom prst="line">
            <a:avLst/>
          </a:prstGeom>
          <a:ln w="19050">
            <a:solidFill>
              <a:srgbClr val="C15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49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2D165B-1775-EC47-B474-EFA9D0B3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448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36E9D90-BC22-B745-AC37-254F5E43F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20044"/>
            <a:ext cx="5157787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36F9DAE-2F23-424E-893B-C2BC5CB90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34432"/>
            <a:ext cx="5157787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C923291-DF45-4C49-95D5-A1AC5AE58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20044"/>
            <a:ext cx="5183188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77FD64B-4E08-3249-A0A8-2A9FE87CC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4432"/>
            <a:ext cx="5183188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76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6FE43B-FC79-6A4D-900C-3D33827C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9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2197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75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929DCE-AC1C-794B-BDBE-F4C5ED0F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2089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D600EF-CABB-9444-9640-BAFF79AFA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2089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46163EB-ED1D-0042-A0D1-57B2E9010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7279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456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4B387AC-675C-E042-A013-4A3EA7126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092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A32D9E-8995-F64E-A641-E9DD0FF5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0115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689072F-4479-B845-B26D-0700F27F4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55305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501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D46C-D4F1-8040-ADAB-68A5FF630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1D9C1-38FF-044D-9CDB-EB975C970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99A208-CEA2-D840-AD36-513C909898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993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B3A43-48F5-A94C-9110-1E331664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32E245-2CB0-5F48-B11A-09ABA7DD1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371726"/>
            <a:ext cx="10439400" cy="40595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0407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591297C-E8BD-304A-8316-64604F985F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D00C48-D64E-5440-B76A-67EA2E9D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2A537E-9544-8E4A-8C8D-B7619D39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1726"/>
            <a:ext cx="10515600" cy="4081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1043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ACF7FB3-8D25-7345-9AE8-66FF88092E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4AC767-17FA-DA4D-B3CD-357F8497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50096"/>
            <a:ext cx="10515600" cy="1312379"/>
          </a:xfrm>
        </p:spPr>
        <p:txBody>
          <a:bodyPr anchor="t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9323A9-21DF-1D45-A355-0C8F61881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1142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D276168-0938-FE43-9AAB-58B98CC063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47B0A7-46D8-4043-A0F0-B2F74972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9487BF-6E6C-D44C-979C-3A4183E32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1725"/>
            <a:ext cx="5181600" cy="4037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ED4959D-452E-1A42-8E43-A94DE5322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71725"/>
            <a:ext cx="5181600" cy="4037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241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4088BD-696F-9448-A791-DF641E41F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8C1154-EA6A-3246-A97C-F4542A83B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448" y="2355574"/>
            <a:ext cx="10923104" cy="1246464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7A6C08C-7032-3545-845E-3E8352F91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448" y="3602038"/>
            <a:ext cx="109231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303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4EE712-BD42-E745-87B4-90358E7DA4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F76624-B427-3843-A716-4653E105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2247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8F36366-E84D-434E-91D9-266B6CFF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48036"/>
            <a:ext cx="5157787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531D581-26BA-8E4A-845B-66A81CB9F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62424"/>
            <a:ext cx="5157787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B447343-AE9B-9844-A937-A449F86D2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48036"/>
            <a:ext cx="5183188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F86729F0-EB78-844F-9BC0-3E7BD463A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62424"/>
            <a:ext cx="5183188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6604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ABE23E0F-3FA6-CE4C-8601-C663F81FDD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FC852A-CB8A-5D4E-828C-337AEB5A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97994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A883A3ED-B9E8-2F49-95F3-D51544206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29208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5A29906-787B-5C4F-A500-5104936C8A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C00E08-37F8-9A43-837B-3399C7F4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9715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61E328-364F-2F4F-B352-B2689970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79715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FC88EB-E2BB-0E4F-862B-1F7E69DD2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64905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09059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89ED73-1E51-E74C-98EC-508CC19C44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240A332-33B3-DF4A-84E3-10E368B7D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09600"/>
            <a:ext cx="7008812" cy="6248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C17F31-323C-1442-BAC6-00E885DB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9715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C5F0B01-546E-0A47-B47B-F90497D94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64905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0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F184-BBC3-F84A-A7D2-F11E3B6A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73057-E531-EC4F-B8FB-C7B16C334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371726"/>
            <a:ext cx="10439400" cy="40595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2624216-C82A-9B48-940D-1F4FC86665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18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7F14-CF79-FE48-9549-C5872F77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354F-4698-E84F-81D3-43F53D86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1726"/>
            <a:ext cx="10515600" cy="4081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7111F03-09BF-6447-B89F-08666DF48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749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278D-A0F2-E249-ACF8-F2611682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50096"/>
            <a:ext cx="10515600" cy="1312379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D5D34-D9F2-1C4A-990A-587A789DA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33F4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D60A2BA-634E-D44F-9AE2-5400C1FBA5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87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D7CA-435F-1F42-99A9-90E89D87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7F24-8B28-1643-B011-E865D0AAD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1725"/>
            <a:ext cx="5181600" cy="4037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D8E05-5941-7C4D-B266-7C05CBB2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71725"/>
            <a:ext cx="5181600" cy="4037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013E9C-0E3A-1F40-BA36-EBFA7F3AD1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567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CCA6-396C-2F4E-9EB7-6422A938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2247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69464-72B1-6D4F-B86A-29A5389E5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48036"/>
            <a:ext cx="5157787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A8205-C24D-E348-A38F-8A92AEC36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62424"/>
            <a:ext cx="5157787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DC9EE-D81A-6945-AEBA-B3432C0F0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48036"/>
            <a:ext cx="5183188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C843A-CDBF-7641-83A9-100B4CB75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62424"/>
            <a:ext cx="5183188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A4F63F-3B9C-F14A-B203-260397940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359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0873-A3E9-D342-8153-1C4CFF0D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57315A7-DC65-2249-9684-2E560FB8D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01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5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DADD44-8B1E-864A-BD7C-84FF396EA93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45813" y="297581"/>
            <a:ext cx="2736850" cy="342900"/>
          </a:xfrm>
          <a:prstGeom prst="rect">
            <a:avLst/>
          </a:prstGeom>
        </p:spPr>
      </p:pic>
      <p:sp>
        <p:nvSpPr>
          <p:cNvPr id="15" name="Title Placeholder 7">
            <a:extLst>
              <a:ext uri="{FF2B5EF4-FFF2-40B4-BE49-F238E27FC236}">
                <a16:creationId xmlns:a16="http://schemas.microsoft.com/office/drawing/2014/main" id="{C4DB6162-A27B-F048-A0AC-3E4259BA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468465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/>
              <a:t>Insert your</a:t>
            </a:r>
            <a:br>
              <a:rPr lang="en-US"/>
            </a:br>
            <a:r>
              <a:rPr lang="en-US"/>
              <a:t>headline here</a:t>
            </a:r>
            <a:br>
              <a:rPr lang="en-US"/>
            </a:br>
            <a:r>
              <a:rPr lang="en-US"/>
              <a:t>up to 3 lines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0399E89-AD43-7443-BF59-578BC8291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4792336"/>
            <a:ext cx="7886700" cy="673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Insert your subtitle or any additional description text here up to</a:t>
            </a:r>
            <a:br>
              <a:rPr lang="en-US"/>
            </a:br>
            <a:r>
              <a:rPr lang="en-US"/>
              <a:t>two lines of text or you can delete this text box</a:t>
            </a:r>
          </a:p>
        </p:txBody>
      </p:sp>
      <p:sp>
        <p:nvSpPr>
          <p:cNvPr id="17" name="Date Placeholder 5">
            <a:extLst>
              <a:ext uri="{FF2B5EF4-FFF2-40B4-BE49-F238E27FC236}">
                <a16:creationId xmlns:a16="http://schemas.microsoft.com/office/drawing/2014/main" id="{A3B2C18D-CA6C-3346-94EB-5D813158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384" y="59769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Date XX</a:t>
            </a:r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95C61904-4A3C-F84E-9729-D9F153D33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384" y="5617914"/>
            <a:ext cx="5348134" cy="869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/>
              <a:t>PRESENTER OR SPEAKER NAME</a:t>
            </a:r>
          </a:p>
          <a:p>
            <a:r>
              <a:rPr lang="en-US"/>
              <a:t>Position/Role, 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63180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txStyles>
    <p:titleStyle>
      <a:lvl1pPr algn="l" defTabSz="914400" rtl="0" eaLnBrk="1" latinLnBrk="0" hangingPunct="1">
        <a:lnSpc>
          <a:spcPts val="4060"/>
        </a:lnSpc>
        <a:spcBef>
          <a:spcPct val="0"/>
        </a:spcBef>
        <a:buNone/>
        <a:defRPr sz="4800" kern="1200" cap="all" baseline="0">
          <a:solidFill>
            <a:schemeClr val="bg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78505-5272-424B-90E0-58E60BB5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BDB6-51CB-CC4B-9A1E-1BFC566B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06662"/>
            <a:ext cx="10515600" cy="3946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7E4D2-D2F9-D740-9725-D75C198D69AA}"/>
              </a:ext>
            </a:extLst>
          </p:cNvPr>
          <p:cNvSpPr/>
          <p:nvPr userDrawn="1"/>
        </p:nvSpPr>
        <p:spPr>
          <a:xfrm>
            <a:off x="0" y="0"/>
            <a:ext cx="12192000" cy="61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0026B-6145-344D-9715-D8D7D1C289A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1349" y="134748"/>
            <a:ext cx="2736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3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8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91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F4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78505-5272-424B-90E0-58E60BB5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BDB6-51CB-CC4B-9A1E-1BFC566B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7589"/>
            <a:ext cx="10515600" cy="408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3C4B9-0EB8-9443-A345-99E41167D05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145813" y="6339584"/>
            <a:ext cx="2736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1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F4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78505-5272-424B-90E0-58E60BB5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BDB6-51CB-CC4B-9A1E-1BFC566B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06662"/>
            <a:ext cx="10515600" cy="3946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7E4D2-D2F9-D740-9725-D75C198D69AA}"/>
              </a:ext>
            </a:extLst>
          </p:cNvPr>
          <p:cNvSpPr/>
          <p:nvPr userDrawn="1"/>
        </p:nvSpPr>
        <p:spPr>
          <a:xfrm>
            <a:off x="0" y="0"/>
            <a:ext cx="12192000" cy="61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EAFFE-3AB0-EB4D-AA4B-71A16AFDC29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51349" y="134748"/>
            <a:ext cx="2736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6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0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bg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oleObject" Target="../embeddings/oleObject1.bin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F957DB-F96A-2A45-BF52-8D36EB585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1896" y="4710894"/>
            <a:ext cx="3221837" cy="82557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/>
              <a:t>Group 8: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err="1"/>
              <a:t>Sukeerth</a:t>
            </a:r>
            <a:r>
              <a:rPr lang="en-US" b="1"/>
              <a:t> </a:t>
            </a:r>
            <a:r>
              <a:rPr lang="en-US" b="1" err="1"/>
              <a:t>Cheruvu</a:t>
            </a:r>
            <a:endParaRPr lang="en-US" b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err="1"/>
              <a:t>Saiteja</a:t>
            </a:r>
            <a:r>
              <a:rPr lang="en-US" b="1"/>
              <a:t> Reddy </a:t>
            </a:r>
            <a:r>
              <a:rPr lang="en-US" b="1" err="1"/>
              <a:t>Yerasi</a:t>
            </a:r>
            <a:endParaRPr lang="en-US" b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/>
              <a:t>MC Kreps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/>
              <a:t>Neha Dipali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8077257-5D6F-F148-A2DA-D5094EB85E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2568" y="2040243"/>
            <a:ext cx="11982032" cy="1716959"/>
          </a:xfrm>
        </p:spPr>
        <p:txBody>
          <a:bodyPr/>
          <a:lstStyle/>
          <a:p>
            <a:pPr lvl="0"/>
            <a:r>
              <a:rPr lang="en-US" sz="4400"/>
              <a:t>Telecom churn prediction</a:t>
            </a:r>
          </a:p>
          <a:p>
            <a:pPr lvl="0"/>
            <a:endParaRPr lang="en-US" sz="4400"/>
          </a:p>
          <a:p>
            <a:pPr lvl="0"/>
            <a:r>
              <a:rPr lang="en-US" sz="3200"/>
              <a:t>Ds programming</a:t>
            </a:r>
            <a:endParaRPr lang="en-US" sz="44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A43E2F2-06F0-0D41-8635-122A9CD272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August 9, 2021</a:t>
            </a:r>
          </a:p>
        </p:txBody>
      </p:sp>
    </p:spTree>
    <p:extLst>
      <p:ext uri="{BB962C8B-B14F-4D97-AF65-F5344CB8AC3E}">
        <p14:creationId xmlns:p14="http://schemas.microsoft.com/office/powerpoint/2010/main" val="116255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D8CA-FB4D-8243-B411-BB7639AD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58" y="68580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3600"/>
              <a:t>Data wrangling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50A9ABF-09A5-40D2-8BAD-02CEF50502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897110"/>
              </p:ext>
            </p:extLst>
          </p:nvPr>
        </p:nvGraphicFramePr>
        <p:xfrm>
          <a:off x="1636889" y="1207910"/>
          <a:ext cx="8997243" cy="5650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65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518FEDC-ADDD-485F-9F8D-AFA2C6E6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9530" y="715109"/>
            <a:ext cx="6847872" cy="63474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000"/>
              <a:t>Modeling – decision tree </a:t>
            </a:r>
            <a:br>
              <a:rPr lang="en-US" sz="3000"/>
            </a:br>
            <a:r>
              <a:rPr lang="en-US" sz="2000"/>
              <a:t>(with 21 variables)</a:t>
            </a:r>
            <a:endParaRPr lang="en-US" sz="30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0BB97D-FCF3-4723-B5EF-96DBDBB38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41243"/>
              </p:ext>
            </p:extLst>
          </p:nvPr>
        </p:nvGraphicFramePr>
        <p:xfrm>
          <a:off x="1818553" y="4155225"/>
          <a:ext cx="7981245" cy="2280553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327373">
                  <a:extLst>
                    <a:ext uri="{9D8B030D-6E8A-4147-A177-3AD203B41FA5}">
                      <a16:colId xmlns:a16="http://schemas.microsoft.com/office/drawing/2014/main" val="4159043031"/>
                    </a:ext>
                  </a:extLst>
                </a:gridCol>
                <a:gridCol w="3561586">
                  <a:extLst>
                    <a:ext uri="{9D8B030D-6E8A-4147-A177-3AD203B41FA5}">
                      <a16:colId xmlns:a16="http://schemas.microsoft.com/office/drawing/2014/main" val="3926327165"/>
                    </a:ext>
                  </a:extLst>
                </a:gridCol>
                <a:gridCol w="2092286">
                  <a:extLst>
                    <a:ext uri="{9D8B030D-6E8A-4147-A177-3AD203B41FA5}">
                      <a16:colId xmlns:a16="http://schemas.microsoft.com/office/drawing/2014/main" val="4113824892"/>
                    </a:ext>
                  </a:extLst>
                </a:gridCol>
              </a:tblGrid>
              <a:tr h="370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Feature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65" marR="53165" marT="53165" marB="531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Feature Details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5" marR="7975" marT="7975" marB="797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Importance Score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65" marR="53165" marT="53165" marB="53165" anchor="ctr"/>
                </a:tc>
                <a:extLst>
                  <a:ext uri="{0D108BD9-81ED-4DB2-BD59-A6C34878D82A}">
                    <a16:rowId xmlns:a16="http://schemas.microsoft.com/office/drawing/2014/main" val="249341461"/>
                  </a:ext>
                </a:extLst>
              </a:tr>
              <a:tr h="459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Contract_Flag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65" marR="53165" marT="53165" marB="531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Flag – Customer having 1 or 2-year contract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5" marR="7975" marT="7975" marB="79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0.47288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65" marR="53165" marT="53165" marB="5316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548634"/>
                  </a:ext>
                </a:extLst>
              </a:tr>
              <a:tr h="358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Monthly_Charges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65" marR="53165" marT="53165" marB="531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Monthly fixed charges 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5" marR="7975" marT="7975" marB="79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0.18774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65" marR="53165" marT="53165" marB="5316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12576"/>
                  </a:ext>
                </a:extLst>
              </a:tr>
              <a:tr h="358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Tenure_Months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65" marR="53165" marT="53165" marB="531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Vintage of customer (months) 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5" marR="7975" marT="7975" marB="79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0.14207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65" marR="53165" marT="53165" marB="5316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47001"/>
                  </a:ext>
                </a:extLst>
              </a:tr>
              <a:tr h="358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Dependents_Yes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65" marR="53165" marT="53165" marB="531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Flag – Customer having dependents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5" marR="7975" marT="7975" marB="79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0.10719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65" marR="53165" marT="53165" marB="5316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923401"/>
                  </a:ext>
                </a:extLst>
              </a:tr>
              <a:tr h="358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Total_Charges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65" marR="53165" marT="53165" marB="531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Total charges paid by customer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5" marR="7975" marT="7975" marB="79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0.04793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65" marR="53165" marT="53165" marB="5316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83717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1276580-051E-4F4B-AFC3-7D999E5C68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448818"/>
              </p:ext>
            </p:extLst>
          </p:nvPr>
        </p:nvGraphicFramePr>
        <p:xfrm>
          <a:off x="1743623" y="1349852"/>
          <a:ext cx="2832396" cy="189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2C40ADB-D75E-49D3-9AFF-74802BFFBCEF}"/>
              </a:ext>
            </a:extLst>
          </p:cNvPr>
          <p:cNvSpPr txBox="1">
            <a:spLocks/>
          </p:cNvSpPr>
          <p:nvPr/>
        </p:nvSpPr>
        <p:spPr>
          <a:xfrm>
            <a:off x="-79022" y="3515173"/>
            <a:ext cx="11730552" cy="71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          Top 5 features by importance </a:t>
            </a:r>
          </a:p>
          <a:p>
            <a:pPr algn="ctr"/>
            <a:r>
              <a:rPr lang="en-US" sz="1600"/>
              <a:t>(after removing the least important variables</a:t>
            </a:r>
            <a:r>
              <a:rPr lang="en-US" sz="1600" baseline="30000"/>
              <a:t>1</a:t>
            </a:r>
            <a:r>
              <a:rPr lang="en-US" sz="1600"/>
              <a:t>)</a:t>
            </a:r>
            <a:r>
              <a:rPr lang="en-US" sz="2000"/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398440-0740-484A-A698-A3662299D1A3}"/>
              </a:ext>
            </a:extLst>
          </p:cNvPr>
          <p:cNvCxnSpPr>
            <a:cxnSpLocks/>
          </p:cNvCxnSpPr>
          <p:nvPr/>
        </p:nvCxnSpPr>
        <p:spPr>
          <a:xfrm>
            <a:off x="6165836" y="716294"/>
            <a:ext cx="0" cy="2607347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0C497EC-9195-44C4-B98A-3F60376D626C}"/>
              </a:ext>
            </a:extLst>
          </p:cNvPr>
          <p:cNvSpPr txBox="1">
            <a:spLocks/>
          </p:cNvSpPr>
          <p:nvPr/>
        </p:nvSpPr>
        <p:spPr>
          <a:xfrm>
            <a:off x="5817740" y="716679"/>
            <a:ext cx="6847872" cy="63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000"/>
              <a:t>Modeling – decision tree </a:t>
            </a:r>
            <a:br>
              <a:rPr lang="en-US" sz="3000"/>
            </a:br>
            <a:r>
              <a:rPr lang="en-US" sz="2000"/>
              <a:t>(with 12 variables)</a:t>
            </a:r>
            <a:endParaRPr lang="en-US" sz="300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D1619F8-40AB-4E1E-B7E5-E63B00454A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107503"/>
              </p:ext>
            </p:extLst>
          </p:nvPr>
        </p:nvGraphicFramePr>
        <p:xfrm>
          <a:off x="7900893" y="1351422"/>
          <a:ext cx="2832396" cy="189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9AF34FC-B5D3-4640-8F57-11C63D02C1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457836"/>
              </p:ext>
            </p:extLst>
          </p:nvPr>
        </p:nvGraphicFramePr>
        <p:xfrm>
          <a:off x="10957106" y="1804323"/>
          <a:ext cx="9096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3" imgW="909360" imgH="437400" progId="Package">
                  <p:embed/>
                </p:oleObj>
              </mc:Choice>
              <mc:Fallback>
                <p:oleObj name="Packager Shell Object" showAsIcon="1" r:id="rId13" imgW="909360" imgH="437400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9AF34FC-B5D3-4640-8F57-11C63D02C1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957106" y="1804323"/>
                        <a:ext cx="909637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C8910B-48FE-498C-BF4E-A131ECDA4658}"/>
              </a:ext>
            </a:extLst>
          </p:cNvPr>
          <p:cNvSpPr txBox="1"/>
          <p:nvPr/>
        </p:nvSpPr>
        <p:spPr>
          <a:xfrm>
            <a:off x="122547" y="6573893"/>
            <a:ext cx="1021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1. Least important variables removed : </a:t>
            </a:r>
            <a:r>
              <a:rPr lang="en-US" sz="900" b="0" i="0">
                <a:solidFill>
                  <a:schemeClr val="bg2">
                    <a:lumMod val="10000"/>
                  </a:schemeClr>
                </a:solidFill>
                <a:effectLst/>
                <a:latin typeface="Segoe UI" panose="020B0502040204020203" pitchFamily="34" charset="0"/>
              </a:rPr>
              <a:t>Phone Service, Multiple Lines, Internet Service, Online Security, Online Backup, Device Protection, Tech Support, Streaming TV, Streaming Movies</a:t>
            </a:r>
          </a:p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9461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FF134F1-DA0E-4256-857D-B5652E50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873" y="432295"/>
            <a:ext cx="8834988" cy="1312379"/>
          </a:xfrm>
        </p:spPr>
        <p:txBody>
          <a:bodyPr anchor="ctr">
            <a:normAutofit/>
          </a:bodyPr>
          <a:lstStyle/>
          <a:p>
            <a:pPr algn="ctr"/>
            <a:r>
              <a:rPr lang="en-US" sz="3000"/>
              <a:t>Modeling – logistic regression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D3D340-BF54-4069-8DEC-3A57EBE31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20262"/>
              </p:ext>
            </p:extLst>
          </p:nvPr>
        </p:nvGraphicFramePr>
        <p:xfrm>
          <a:off x="344001" y="1433015"/>
          <a:ext cx="8517777" cy="5306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4525">
                  <a:extLst>
                    <a:ext uri="{9D8B030D-6E8A-4147-A177-3AD203B41FA5}">
                      <a16:colId xmlns:a16="http://schemas.microsoft.com/office/drawing/2014/main" val="3395525337"/>
                    </a:ext>
                  </a:extLst>
                </a:gridCol>
                <a:gridCol w="4599760">
                  <a:extLst>
                    <a:ext uri="{9D8B030D-6E8A-4147-A177-3AD203B41FA5}">
                      <a16:colId xmlns:a16="http://schemas.microsoft.com/office/drawing/2014/main" val="3450854950"/>
                    </a:ext>
                  </a:extLst>
                </a:gridCol>
                <a:gridCol w="1353492">
                  <a:extLst>
                    <a:ext uri="{9D8B030D-6E8A-4147-A177-3AD203B41FA5}">
                      <a16:colId xmlns:a16="http://schemas.microsoft.com/office/drawing/2014/main" val="1941388090"/>
                    </a:ext>
                  </a:extLst>
                </a:gridCol>
              </a:tblGrid>
              <a:tr h="413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Feature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Feature Details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4" marR="9374" marT="9374" marB="937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Coefficient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508569"/>
                  </a:ext>
                </a:extLst>
              </a:tr>
              <a:tr h="413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Cross_Product_Count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Count of Cross Products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4" marR="9374" marT="9374" marB="9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-0.338736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893177"/>
                  </a:ext>
                </a:extLst>
              </a:tr>
              <a:tr h="413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Dependents_Yes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Flag – Customer having dependents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4" marR="9374" marT="9374" marB="9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 -0.167364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44831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Contract_Flag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Flag – Customer having 1 or 2 year contract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4" marR="9374" marT="9374" marB="9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-0.143892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167213"/>
                  </a:ext>
                </a:extLst>
              </a:tr>
              <a:tr h="523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Online_Payment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Flag - Customers paying the bills online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4" marR="9374" marT="9374" marB="9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-0.106654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247763"/>
                  </a:ext>
                </a:extLst>
              </a:tr>
              <a:tr h="413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Tenure_Months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Vintage of customer (months) 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4" marR="9374" marT="9374" marB="9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 -0.079099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018740"/>
                  </a:ext>
                </a:extLst>
              </a:tr>
              <a:tr h="413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Partner_Yes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Flag – If customer has a partner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4" marR="9374" marT="9374" marB="9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-0.025636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607271"/>
                  </a:ext>
                </a:extLst>
              </a:tr>
              <a:tr h="413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CLTV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Customer lifetime value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4" marR="9374" marT="9374" marB="9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-0.000162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09396"/>
                  </a:ext>
                </a:extLst>
              </a:tr>
              <a:tr h="413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Total_Charges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Total charges paid by customer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4" marR="9374" marT="9374" marB="9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 0.000468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66221"/>
                  </a:ext>
                </a:extLst>
              </a:tr>
              <a:tr h="413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Monthly_Charges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Monthly fixed charges 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4" marR="9374" marT="9374" marB="9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 0.031932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923642"/>
                  </a:ext>
                </a:extLst>
              </a:tr>
              <a:tr h="413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Senior_Citizen_Yes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Flag – If customer is a senior citizen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4" marR="9374" marT="9374" marB="9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0.072459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027534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Paperless_Billing_Yes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Flag – If customer is enrolled in paperless billing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4" marR="9374" marT="9374" marB="9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0.088495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62494" marB="62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235601"/>
                  </a:ext>
                </a:extLst>
              </a:tr>
            </a:tbl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4527BB1-1B82-4DF8-8503-664168A88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051070"/>
              </p:ext>
            </p:extLst>
          </p:nvPr>
        </p:nvGraphicFramePr>
        <p:xfrm>
          <a:off x="8850489" y="1345320"/>
          <a:ext cx="3036711" cy="522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344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0675B7F-0880-4CED-A719-5AF3B3FD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3" y="402943"/>
            <a:ext cx="11617234" cy="1312379"/>
          </a:xfrm>
        </p:spPr>
        <p:txBody>
          <a:bodyPr anchor="ctr">
            <a:normAutofit/>
          </a:bodyPr>
          <a:lstStyle/>
          <a:p>
            <a:r>
              <a:rPr lang="en-US" sz="3000"/>
              <a:t>Insights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82A37D3-7B28-48C2-8864-CBA557ECE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929878"/>
              </p:ext>
            </p:extLst>
          </p:nvPr>
        </p:nvGraphicFramePr>
        <p:xfrm>
          <a:off x="1314993" y="1153885"/>
          <a:ext cx="9936481" cy="5408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706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0675B7F-0880-4CED-A719-5AF3B3FD22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4675" y="620713"/>
            <a:ext cx="11617325" cy="1312862"/>
          </a:xfrm>
        </p:spPr>
        <p:txBody>
          <a:bodyPr anchor="ctr">
            <a:normAutofit/>
          </a:bodyPr>
          <a:lstStyle/>
          <a:p>
            <a:r>
              <a:rPr lang="en-US" sz="3000"/>
              <a:t>recommendations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82A37D3-7B28-48C2-8864-CBA557ECE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610142"/>
              </p:ext>
            </p:extLst>
          </p:nvPr>
        </p:nvGraphicFramePr>
        <p:xfrm>
          <a:off x="1831702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466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D0002B-E3FF-4657-9396-6A00394AAA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2232" y="2724101"/>
            <a:ext cx="7886700" cy="1716959"/>
          </a:xfrm>
        </p:spPr>
        <p:txBody>
          <a:bodyPr/>
          <a:lstStyle/>
          <a:p>
            <a:r>
              <a:rPr lang="en-US" sz="4400"/>
              <a:t>THANK YOU!</a:t>
            </a:r>
          </a:p>
          <a:p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410891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EB12-96B1-9E4A-95E3-115A19B1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8" y="335377"/>
            <a:ext cx="5267624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000"/>
              <a:t>Presentation flow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76F414-FEA0-491D-B50D-5EA67407C0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733986"/>
              </p:ext>
            </p:extLst>
          </p:nvPr>
        </p:nvGraphicFramePr>
        <p:xfrm>
          <a:off x="683575" y="1375424"/>
          <a:ext cx="10839796" cy="4422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74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A5F61EF-DC0A-A74B-A31F-BE619DD1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68" y="746710"/>
            <a:ext cx="3932237" cy="1600200"/>
          </a:xfrm>
        </p:spPr>
        <p:txBody>
          <a:bodyPr>
            <a:normAutofit/>
          </a:bodyPr>
          <a:lstStyle/>
          <a:p>
            <a:r>
              <a:rPr lang="en-US" sz="3000"/>
              <a:t>Introduction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87FFC4-4618-4A8B-93C6-8672785061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3433160"/>
              </p:ext>
            </p:extLst>
          </p:nvPr>
        </p:nvGraphicFramePr>
        <p:xfrm>
          <a:off x="425259" y="1281340"/>
          <a:ext cx="3932238" cy="491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C67D361-2125-40E9-B5A4-DFD0BC942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880" y="1794933"/>
            <a:ext cx="7730253" cy="364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5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9932-FF15-5043-B9D7-8FCC099A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97" y="1425884"/>
            <a:ext cx="4709160" cy="1050862"/>
          </a:xfrm>
        </p:spPr>
        <p:txBody>
          <a:bodyPr anchor="ctr">
            <a:normAutofit/>
          </a:bodyPr>
          <a:lstStyle/>
          <a:p>
            <a:pPr algn="ctr"/>
            <a:r>
              <a:rPr lang="en-US" sz="3000"/>
              <a:t>dataset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213C6A-060F-43C3-AFD8-4EEB4C9A3BC5}"/>
              </a:ext>
            </a:extLst>
          </p:cNvPr>
          <p:cNvSpPr txBox="1">
            <a:spLocks/>
          </p:cNvSpPr>
          <p:nvPr/>
        </p:nvSpPr>
        <p:spPr>
          <a:xfrm>
            <a:off x="6896640" y="1632362"/>
            <a:ext cx="4709160" cy="1050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000"/>
              <a:t>Problem statement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9E3B9B-A285-4A48-9A5A-D4C6F4D64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9127001"/>
              </p:ext>
            </p:extLst>
          </p:nvPr>
        </p:nvGraphicFramePr>
        <p:xfrm>
          <a:off x="1004158" y="2405797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CE7EE46A-C44D-41BE-A89A-96D420273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025723"/>
              </p:ext>
            </p:extLst>
          </p:nvPr>
        </p:nvGraphicFramePr>
        <p:xfrm>
          <a:off x="7255605" y="2405797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7" name="Arrow: Right 56">
            <a:extLst>
              <a:ext uri="{FF2B5EF4-FFF2-40B4-BE49-F238E27FC236}">
                <a16:creationId xmlns:a16="http://schemas.microsoft.com/office/drawing/2014/main" id="{F255AF9B-0BC0-484C-BD46-372D8F61DED2}"/>
              </a:ext>
            </a:extLst>
          </p:cNvPr>
          <p:cNvSpPr/>
          <p:nvPr/>
        </p:nvSpPr>
        <p:spPr>
          <a:xfrm>
            <a:off x="5324857" y="3779000"/>
            <a:ext cx="1542287" cy="105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DA1A36B7-2857-4E4B-A7D2-29FD9DD13101}"/>
              </a:ext>
            </a:extLst>
          </p:cNvPr>
          <p:cNvSpPr txBox="1">
            <a:spLocks/>
          </p:cNvSpPr>
          <p:nvPr/>
        </p:nvSpPr>
        <p:spPr>
          <a:xfrm>
            <a:off x="366268" y="74671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6468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D8CA-FB4D-8243-B411-BB7639AD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58" y="68580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3600"/>
              <a:t>Variable list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2A6343-3FE5-44D5-B92F-B8CDE4E72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04792"/>
              </p:ext>
            </p:extLst>
          </p:nvPr>
        </p:nvGraphicFramePr>
        <p:xfrm>
          <a:off x="294958" y="1725283"/>
          <a:ext cx="11236640" cy="444691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445524">
                  <a:extLst>
                    <a:ext uri="{9D8B030D-6E8A-4147-A177-3AD203B41FA5}">
                      <a16:colId xmlns:a16="http://schemas.microsoft.com/office/drawing/2014/main" val="4278053188"/>
                    </a:ext>
                  </a:extLst>
                </a:gridCol>
                <a:gridCol w="2093011">
                  <a:extLst>
                    <a:ext uri="{9D8B030D-6E8A-4147-A177-3AD203B41FA5}">
                      <a16:colId xmlns:a16="http://schemas.microsoft.com/office/drawing/2014/main" val="3543535714"/>
                    </a:ext>
                  </a:extLst>
                </a:gridCol>
                <a:gridCol w="2859663">
                  <a:extLst>
                    <a:ext uri="{9D8B030D-6E8A-4147-A177-3AD203B41FA5}">
                      <a16:colId xmlns:a16="http://schemas.microsoft.com/office/drawing/2014/main" val="1112823897"/>
                    </a:ext>
                  </a:extLst>
                </a:gridCol>
                <a:gridCol w="2132453">
                  <a:extLst>
                    <a:ext uri="{9D8B030D-6E8A-4147-A177-3AD203B41FA5}">
                      <a16:colId xmlns:a16="http://schemas.microsoft.com/office/drawing/2014/main" val="2861142080"/>
                    </a:ext>
                  </a:extLst>
                </a:gridCol>
                <a:gridCol w="1705989">
                  <a:extLst>
                    <a:ext uri="{9D8B030D-6E8A-4147-A177-3AD203B41FA5}">
                      <a16:colId xmlns:a16="http://schemas.microsoft.com/office/drawing/2014/main" val="1148647024"/>
                    </a:ext>
                  </a:extLst>
                </a:gridCol>
              </a:tblGrid>
              <a:tr h="688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Customer Identifiers and Demographics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Region and Location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Telco and Payment Variables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Cross Sale Variables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Churn Variables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8017"/>
                  </a:ext>
                </a:extLst>
              </a:tr>
              <a:tr h="4175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err="1">
                          <a:solidFill>
                            <a:srgbClr val="333F48"/>
                          </a:solidFill>
                          <a:effectLst/>
                        </a:rPr>
                        <a:t>CustomerID</a:t>
                      </a:r>
                      <a:r>
                        <a:rPr lang="en-US" sz="1600" b="0">
                          <a:solidFill>
                            <a:srgbClr val="333F48"/>
                          </a:solidFill>
                          <a:effectLst/>
                        </a:rPr>
                        <a:t>*</a:t>
                      </a:r>
                      <a:endParaRPr lang="en-US" sz="1600" b="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Country*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Tenure Months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Phone Service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Churn Label*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45794"/>
                  </a:ext>
                </a:extLst>
              </a:tr>
              <a:tr h="4175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333F48"/>
                          </a:solidFill>
                          <a:effectLst/>
                        </a:rPr>
                        <a:t>Count*</a:t>
                      </a:r>
                      <a:endParaRPr lang="en-US" sz="1600" b="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State*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Contract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Multiple Lines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Churn Value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372513"/>
                  </a:ext>
                </a:extLst>
              </a:tr>
              <a:tr h="4175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333F48"/>
                          </a:solidFill>
                          <a:effectLst/>
                        </a:rPr>
                        <a:t>Gender</a:t>
                      </a:r>
                      <a:endParaRPr lang="en-US" sz="1600" b="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City*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Paperless Billing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Internet Service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Churn Score*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598221"/>
                  </a:ext>
                </a:extLst>
              </a:tr>
              <a:tr h="4175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333F48"/>
                          </a:solidFill>
                          <a:effectLst/>
                        </a:rPr>
                        <a:t>Senior Citizen</a:t>
                      </a:r>
                      <a:endParaRPr lang="en-US" sz="1600" b="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Zip Code*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Payment Method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Online Security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Churn Reason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0509"/>
                  </a:ext>
                </a:extLst>
              </a:tr>
              <a:tr h="4175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333F48"/>
                          </a:solidFill>
                          <a:effectLst/>
                        </a:rPr>
                        <a:t>Partner</a:t>
                      </a:r>
                      <a:endParaRPr lang="en-US" sz="1600" b="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Lat Long*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Monthly Charge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Online Backup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415169"/>
                  </a:ext>
                </a:extLst>
              </a:tr>
              <a:tr h="4175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333F48"/>
                          </a:solidFill>
                          <a:effectLst/>
                        </a:rPr>
                        <a:t>Dependents</a:t>
                      </a:r>
                      <a:endParaRPr lang="en-US" sz="1600" b="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Latitude*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Total Charge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Device Protection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485394"/>
                  </a:ext>
                </a:extLst>
              </a:tr>
              <a:tr h="417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 b="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Longitude*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CLTV**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Tech Support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091610"/>
                  </a:ext>
                </a:extLst>
              </a:tr>
              <a:tr h="417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Streaming TV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202586"/>
                  </a:ext>
                </a:extLst>
              </a:tr>
              <a:tr h="417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333F48"/>
                          </a:solidFill>
                          <a:effectLst/>
                        </a:rPr>
                        <a:t>Streaming Movies</a:t>
                      </a: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>
                        <a:solidFill>
                          <a:srgbClr val="333F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52" marR="64052" marT="64052" marB="64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3485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E403E-3FBE-475E-B0F7-8C54D634EA23}"/>
              </a:ext>
            </a:extLst>
          </p:cNvPr>
          <p:cNvSpPr txBox="1"/>
          <p:nvPr/>
        </p:nvSpPr>
        <p:spPr>
          <a:xfrm>
            <a:off x="294958" y="6317363"/>
            <a:ext cx="36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* Dropped Variable</a:t>
            </a:r>
          </a:p>
          <a:p>
            <a:r>
              <a:rPr lang="en-US" sz="1400"/>
              <a:t>**Customer Lifetime Value</a:t>
            </a:r>
          </a:p>
        </p:txBody>
      </p:sp>
    </p:spTree>
    <p:extLst>
      <p:ext uri="{BB962C8B-B14F-4D97-AF65-F5344CB8AC3E}">
        <p14:creationId xmlns:p14="http://schemas.microsoft.com/office/powerpoint/2010/main" val="210911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D8CA-FB4D-8243-B411-BB7639AD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58" y="68580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3600"/>
              <a:t>assumptions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0E4EB5-618F-4F93-B8A4-130B8A24F9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7733312"/>
              </p:ext>
            </p:extLst>
          </p:nvPr>
        </p:nvGraphicFramePr>
        <p:xfrm>
          <a:off x="2032000" y="1354667"/>
          <a:ext cx="8128000" cy="478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33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D8CA-FB4D-8243-B411-BB7639AD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58" y="68580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3600"/>
              <a:t>Exploratory data analysis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14F87A5-32A1-4CBC-9442-4C692EED1A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15" y="1200914"/>
            <a:ext cx="5820742" cy="5625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709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D8CA-FB4D-8243-B411-BB7639AD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58" y="68580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3600"/>
              <a:t>Exploratory data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C52B5B-5C7D-481A-8996-8D0222E12564}"/>
              </a:ext>
            </a:extLst>
          </p:cNvPr>
          <p:cNvCxnSpPr/>
          <p:nvPr/>
        </p:nvCxnSpPr>
        <p:spPr>
          <a:xfrm>
            <a:off x="5935935" y="1302665"/>
            <a:ext cx="0" cy="533960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C428B9-D776-4670-A3FD-E35A5A00B7E7}"/>
              </a:ext>
            </a:extLst>
          </p:cNvPr>
          <p:cNvCxnSpPr>
            <a:cxnSpLocks/>
          </p:cNvCxnSpPr>
          <p:nvPr/>
        </p:nvCxnSpPr>
        <p:spPr>
          <a:xfrm flipH="1">
            <a:off x="113211" y="3972465"/>
            <a:ext cx="11739156" cy="8489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CE46B1-8616-46DF-B76C-7C75AA4425A1}"/>
              </a:ext>
            </a:extLst>
          </p:cNvPr>
          <p:cNvGrpSpPr/>
          <p:nvPr/>
        </p:nvGrpSpPr>
        <p:grpSpPr>
          <a:xfrm>
            <a:off x="444139" y="1106440"/>
            <a:ext cx="4223656" cy="2950918"/>
            <a:chOff x="444139" y="1106440"/>
            <a:chExt cx="4223656" cy="2950918"/>
          </a:xfrm>
        </p:grpSpPr>
        <p:pic>
          <p:nvPicPr>
            <p:cNvPr id="4" name="Picture 3" descr="Chart, bar chart&#10;&#10;Description automatically generated">
              <a:extLst>
                <a:ext uri="{FF2B5EF4-FFF2-40B4-BE49-F238E27FC236}">
                  <a16:creationId xmlns:a16="http://schemas.microsoft.com/office/drawing/2014/main" id="{DABDE6EC-B5C0-4D8F-AD70-91C0407DF185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422" b="14011"/>
            <a:stretch/>
          </p:blipFill>
          <p:spPr bwMode="auto">
            <a:xfrm>
              <a:off x="444139" y="1106440"/>
              <a:ext cx="4223656" cy="26992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2D9F14-119F-470C-8206-F2BB36C0E664}"/>
                </a:ext>
              </a:extLst>
            </p:cNvPr>
            <p:cNvSpPr txBox="1"/>
            <p:nvPr/>
          </p:nvSpPr>
          <p:spPr>
            <a:xfrm>
              <a:off x="1439614" y="3780359"/>
              <a:ext cx="670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Male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67C06-DCC1-4B16-A47A-844F65036C0F}"/>
                </a:ext>
              </a:extLst>
            </p:cNvPr>
            <p:cNvSpPr txBox="1"/>
            <p:nvPr/>
          </p:nvSpPr>
          <p:spPr>
            <a:xfrm>
              <a:off x="3326055" y="3780358"/>
              <a:ext cx="691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Female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82820D-86A4-474E-B60A-DA7EBBFA5B80}"/>
              </a:ext>
            </a:extLst>
          </p:cNvPr>
          <p:cNvGrpSpPr/>
          <p:nvPr/>
        </p:nvGrpSpPr>
        <p:grpSpPr>
          <a:xfrm>
            <a:off x="6574971" y="1200543"/>
            <a:ext cx="4528455" cy="2771923"/>
            <a:chOff x="6574971" y="1130871"/>
            <a:chExt cx="4528455" cy="27719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7A82DC-2B58-4475-B707-53CA4DB4CD82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61" b="13770"/>
            <a:stretch/>
          </p:blipFill>
          <p:spPr>
            <a:xfrm>
              <a:off x="6574971" y="1130871"/>
              <a:ext cx="4528455" cy="251800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9D4F69-661D-48A9-847C-BD99CA6990BB}"/>
                </a:ext>
              </a:extLst>
            </p:cNvPr>
            <p:cNvSpPr txBox="1"/>
            <p:nvPr/>
          </p:nvSpPr>
          <p:spPr>
            <a:xfrm>
              <a:off x="7611292" y="3648878"/>
              <a:ext cx="8621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/>
                <a:t>Non-Senior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FF2610-2C67-4289-8BF1-34E0A53154A0}"/>
                </a:ext>
              </a:extLst>
            </p:cNvPr>
            <p:cNvSpPr txBox="1"/>
            <p:nvPr/>
          </p:nvSpPr>
          <p:spPr>
            <a:xfrm>
              <a:off x="9661546" y="3648877"/>
              <a:ext cx="6912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/>
                <a:t>Senior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B4522D9-95CF-4772-A545-79C180CE731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8" y="4181664"/>
            <a:ext cx="4212237" cy="2676336"/>
          </a:xfrm>
          <a:prstGeom prst="rect">
            <a:avLst/>
          </a:prstGeom>
        </p:spPr>
      </p:pic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ED29D70E-7E25-4A92-8191-B398AD657B37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5"/>
          <a:stretch/>
        </p:blipFill>
        <p:spPr bwMode="auto">
          <a:xfrm>
            <a:off x="6525987" y="4427018"/>
            <a:ext cx="4626422" cy="250526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97246A6-DD4C-4248-B9A2-BED31C0ED1D2}"/>
              </a:ext>
            </a:extLst>
          </p:cNvPr>
          <p:cNvSpPr txBox="1"/>
          <p:nvPr/>
        </p:nvSpPr>
        <p:spPr>
          <a:xfrm>
            <a:off x="7498091" y="4209825"/>
            <a:ext cx="2992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Cross Product Count</a:t>
            </a:r>
          </a:p>
        </p:txBody>
      </p:sp>
    </p:spTree>
    <p:extLst>
      <p:ext uri="{BB962C8B-B14F-4D97-AF65-F5344CB8AC3E}">
        <p14:creationId xmlns:p14="http://schemas.microsoft.com/office/powerpoint/2010/main" val="178205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D8CA-FB4D-8243-B411-BB7639AD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58" y="68580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3600"/>
              <a:t>Exploratory data analysis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54DD9046-D3BD-4396-8E92-2E40F51E83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49" y="1217788"/>
            <a:ext cx="7476384" cy="5640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39117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Card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B036821-E389-9740-B32D-6F1C18107311}" vid="{97962D0E-F633-724D-8DB3-382B03D96ADA}"/>
    </a:ext>
  </a:extLst>
</a:theme>
</file>

<file path=ppt/theme/theme2.xml><?xml version="1.0" encoding="utf-8"?>
<a:theme xmlns:a="http://schemas.openxmlformats.org/drawingml/2006/main" name="Top Orange Bar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B036821-E389-9740-B32D-6F1C18107311}" vid="{8C3CF72D-775A-8942-9274-3E70C90D434F}"/>
    </a:ext>
  </a:extLst>
</a:theme>
</file>

<file path=ppt/theme/theme3.xml><?xml version="1.0" encoding="utf-8"?>
<a:theme xmlns:a="http://schemas.openxmlformats.org/drawingml/2006/main" name="Bottom Color Logo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B036821-E389-9740-B32D-6F1C18107311}" vid="{43CCBA94-008E-E347-B4BE-0122FAE4A117}"/>
    </a:ext>
  </a:extLst>
</a:theme>
</file>

<file path=ppt/theme/theme4.xml><?xml version="1.0" encoding="utf-8"?>
<a:theme xmlns:a="http://schemas.openxmlformats.org/drawingml/2006/main" name="Orange Bar / Dark Theme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B036821-E389-9740-B32D-6F1C18107311}" vid="{6E0D94B3-EE49-6D4E-9D95-35585E4150F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A2C49C46494B45B669F6291C347B40" ma:contentTypeVersion="7" ma:contentTypeDescription="Create a new document." ma:contentTypeScope="" ma:versionID="6d9bb2c800d15a77eab599ec3015e8ad">
  <xsd:schema xmlns:xsd="http://www.w3.org/2001/XMLSchema" xmlns:xs="http://www.w3.org/2001/XMLSchema" xmlns:p="http://schemas.microsoft.com/office/2006/metadata/properties" xmlns:ns3="9fddede2-9c64-4b00-977d-ab9b2081a01a" xmlns:ns4="0485457b-cfc3-483d-baf6-42fa310c6d01" targetNamespace="http://schemas.microsoft.com/office/2006/metadata/properties" ma:root="true" ma:fieldsID="22b3f27b94c1b2218fe50a01f21d6c63" ns3:_="" ns4:_="">
    <xsd:import namespace="9fddede2-9c64-4b00-977d-ab9b2081a01a"/>
    <xsd:import namespace="0485457b-cfc3-483d-baf6-42fa310c6d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dede2-9c64-4b00-977d-ab9b2081a0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5457b-cfc3-483d-baf6-42fa310c6d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3F1F2A-F7BE-4D2E-9F90-01F6A9A49E8C}">
  <ds:schemaRefs>
    <ds:schemaRef ds:uri="http://schemas.microsoft.com/office/2006/documentManagement/types"/>
    <ds:schemaRef ds:uri="http://schemas.microsoft.com/office/2006/metadata/properties"/>
    <ds:schemaRef ds:uri="9fddede2-9c64-4b00-977d-ab9b2081a01a"/>
    <ds:schemaRef ds:uri="0485457b-cfc3-483d-baf6-42fa310c6d01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FEE34B5-EE50-40B0-B225-F4D3424F4BC2}">
  <ds:schemaRefs>
    <ds:schemaRef ds:uri="0485457b-cfc3-483d-baf6-42fa310c6d01"/>
    <ds:schemaRef ds:uri="9fddede2-9c64-4b00-977d-ab9b2081a01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F0A4707-07D8-4EB8-911F-963D6F2A9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 to ML Project Group 1 - Employee Attrition Analysis</Template>
  <TotalTime>0</TotalTime>
  <Words>628</Words>
  <Application>Microsoft Office PowerPoint</Application>
  <PresentationFormat>Widescreen</PresentationFormat>
  <Paragraphs>205</Paragraphs>
  <Slides>15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Segoe UI</vt:lpstr>
      <vt:lpstr>Title Card</vt:lpstr>
      <vt:lpstr>Top Orange Bar</vt:lpstr>
      <vt:lpstr>Bottom Color Logo</vt:lpstr>
      <vt:lpstr>Orange Bar / Dark Theme</vt:lpstr>
      <vt:lpstr>Packager Shell Object</vt:lpstr>
      <vt:lpstr>PowerPoint Presentation</vt:lpstr>
      <vt:lpstr>Presentation flow</vt:lpstr>
      <vt:lpstr>Introduction</vt:lpstr>
      <vt:lpstr>dataset</vt:lpstr>
      <vt:lpstr>Variable list</vt:lpstr>
      <vt:lpstr>assumptions</vt:lpstr>
      <vt:lpstr>Exploratory data analysis</vt:lpstr>
      <vt:lpstr>Exploratory data analysis</vt:lpstr>
      <vt:lpstr>Exploratory data analysis</vt:lpstr>
      <vt:lpstr>Data wrangling</vt:lpstr>
      <vt:lpstr>Modeling – decision tree  (with 21 variables)</vt:lpstr>
      <vt:lpstr>Modeling – logistic regression </vt:lpstr>
      <vt:lpstr>Insights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Dipali, Neha</dc:creator>
  <cp:lastModifiedBy>Yerasi, Saiteja Reddy</cp:lastModifiedBy>
  <cp:revision>2</cp:revision>
  <dcterms:created xsi:type="dcterms:W3CDTF">2021-08-08T23:13:51Z</dcterms:created>
  <dcterms:modified xsi:type="dcterms:W3CDTF">2021-09-06T17:17:26Z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0x01010094A2C49C46494B45B669F6291C347B40</vt:lpwstr>
  </property>
</Properties>
</file>