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6" r:id="rId7"/>
    <p:sldId id="261" r:id="rId8"/>
    <p:sldId id="262"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74"/>
  </p:normalViewPr>
  <p:slideViewPr>
    <p:cSldViewPr snapToGrid="0" snapToObjects="1">
      <p:cViewPr varScale="1">
        <p:scale>
          <a:sx n="70" d="100"/>
          <a:sy n="70" d="100"/>
        </p:scale>
        <p:origin x="5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6/22/2019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3890" y="1026717"/>
            <a:ext cx="10660284" cy="1357667"/>
          </a:xfrm>
        </p:spPr>
        <p:txBody>
          <a:bodyPr>
            <a:normAutofit/>
          </a:bodyPr>
          <a:lstStyle/>
          <a:p>
            <a:pPr algn="ctr"/>
            <a:r>
              <a:rPr lang="en-US" dirty="0" smtClean="0">
                <a:latin typeface="Times" charset="0"/>
                <a:ea typeface="Times" charset="0"/>
                <a:cs typeface="Times" charset="0"/>
              </a:rPr>
              <a:t>REAL OR FAKE FACE DETECTION</a:t>
            </a:r>
            <a:endParaRPr lang="en-US" dirty="0">
              <a:latin typeface="Times" charset="0"/>
              <a:ea typeface="Times" charset="0"/>
              <a:cs typeface="Times" charset="0"/>
            </a:endParaRPr>
          </a:p>
        </p:txBody>
      </p:sp>
      <p:sp>
        <p:nvSpPr>
          <p:cNvPr id="3" name="Subtitle 2"/>
          <p:cNvSpPr>
            <a:spLocks noGrp="1"/>
          </p:cNvSpPr>
          <p:nvPr>
            <p:ph type="subTitle" idx="1"/>
          </p:nvPr>
        </p:nvSpPr>
        <p:spPr>
          <a:xfrm>
            <a:off x="1307939" y="3517631"/>
            <a:ext cx="9852186" cy="2767422"/>
          </a:xfrm>
        </p:spPr>
        <p:txBody>
          <a:bodyPr>
            <a:normAutofit lnSpcReduction="10000"/>
          </a:bodyPr>
          <a:lstStyle/>
          <a:p>
            <a:pPr algn="l"/>
            <a:r>
              <a:rPr lang="en-US" sz="2400" dirty="0" smtClean="0">
                <a:latin typeface="Times New Roman" charset="0"/>
                <a:ea typeface="Times New Roman" charset="0"/>
                <a:cs typeface="Times New Roman" charset="0"/>
              </a:rPr>
              <a:t>TEAM NAME</a:t>
            </a:r>
            <a:r>
              <a:rPr lang="mr-IN" sz="2400" dirty="0" smtClean="0">
                <a:latin typeface="Times New Roman" charset="0"/>
                <a:ea typeface="Times New Roman" charset="0"/>
                <a:cs typeface="Times New Roman" charset="0"/>
              </a:rPr>
              <a:t>–</a:t>
            </a:r>
            <a:r>
              <a:rPr lang="en-US" sz="2400" dirty="0" smtClean="0">
                <a:latin typeface="Times New Roman" charset="0"/>
                <a:ea typeface="Times New Roman" charset="0"/>
                <a:cs typeface="Times New Roman" charset="0"/>
              </a:rPr>
              <a:t> INSURGENTS</a:t>
            </a:r>
          </a:p>
          <a:p>
            <a:pPr algn="l"/>
            <a:r>
              <a:rPr lang="en-US" dirty="0" smtClean="0">
                <a:latin typeface="Times New Roman" charset="0"/>
                <a:ea typeface="Times New Roman" charset="0"/>
                <a:cs typeface="Times New Roman" charset="0"/>
              </a:rPr>
              <a:t>Team number- 5</a:t>
            </a:r>
          </a:p>
          <a:p>
            <a:pPr algn="l"/>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															</a:t>
            </a:r>
            <a:r>
              <a:rPr lang="en-US" u="sng" dirty="0" smtClean="0">
                <a:latin typeface="Times New Roman" charset="0"/>
                <a:ea typeface="Times New Roman" charset="0"/>
                <a:cs typeface="Times New Roman" charset="0"/>
              </a:rPr>
              <a:t>Team members:</a:t>
            </a:r>
          </a:p>
          <a:p>
            <a:pPr algn="l"/>
            <a:r>
              <a:rPr lang="en-US" dirty="0" smtClean="0">
                <a:latin typeface="Times New Roman" charset="0"/>
                <a:ea typeface="Times New Roman" charset="0"/>
                <a:cs typeface="Times New Roman" charset="0"/>
              </a:rPr>
              <a:t>																R. B. Rama </a:t>
            </a:r>
            <a:r>
              <a:rPr lang="en-US" dirty="0" err="1" smtClean="0">
                <a:latin typeface="Times New Roman" charset="0"/>
                <a:ea typeface="Times New Roman" charset="0"/>
                <a:cs typeface="Times New Roman" charset="0"/>
              </a:rPr>
              <a:t>krishna</a:t>
            </a:r>
            <a:endParaRPr lang="en-US" dirty="0">
              <a:latin typeface="Times New Roman" charset="0"/>
              <a:ea typeface="Times New Roman" charset="0"/>
              <a:cs typeface="Times New Roman" charset="0"/>
            </a:endParaRPr>
          </a:p>
          <a:p>
            <a:pPr algn="l"/>
            <a:r>
              <a:rPr lang="en-US" dirty="0" smtClean="0">
                <a:latin typeface="Times New Roman" charset="0"/>
                <a:ea typeface="Times New Roman" charset="0"/>
                <a:cs typeface="Times New Roman" charset="0"/>
              </a:rPr>
              <a:t>																P. </a:t>
            </a:r>
            <a:r>
              <a:rPr lang="en-US" dirty="0" err="1" smtClean="0">
                <a:latin typeface="Times New Roman" charset="0"/>
                <a:ea typeface="Times New Roman" charset="0"/>
                <a:cs typeface="Times New Roman" charset="0"/>
              </a:rPr>
              <a:t>Dhanraj</a:t>
            </a:r>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nath</a:t>
            </a:r>
            <a:endParaRPr lang="en-US" dirty="0" smtClean="0">
              <a:latin typeface="Times New Roman" charset="0"/>
              <a:ea typeface="Times New Roman" charset="0"/>
              <a:cs typeface="Times New Roman" charset="0"/>
            </a:endParaRPr>
          </a:p>
          <a:p>
            <a:pPr algn="l"/>
            <a:r>
              <a:rPr lang="en-US" dirty="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															B. Sai </a:t>
            </a:r>
            <a:r>
              <a:rPr lang="en-US" dirty="0" err="1" smtClean="0">
                <a:latin typeface="Times New Roman" charset="0"/>
                <a:ea typeface="Times New Roman" charset="0"/>
                <a:cs typeface="Times New Roman" charset="0"/>
              </a:rPr>
              <a:t>tejA</a:t>
            </a:r>
            <a:endParaRPr lang="en-US" dirty="0" smtClean="0">
              <a:latin typeface="Times New Roman" charset="0"/>
              <a:ea typeface="Times New Roman" charset="0"/>
              <a:cs typeface="Times New Roman" charset="0"/>
            </a:endParaRPr>
          </a:p>
          <a:p>
            <a:pPr algn="l"/>
            <a:r>
              <a:rPr lang="en-US" dirty="0" smtClean="0">
                <a:latin typeface="Times New Roman" charset="0"/>
                <a:ea typeface="Times New Roman" charset="0"/>
                <a:cs typeface="Times New Roman" charset="0"/>
              </a:rPr>
              <a:t>																</a:t>
            </a:r>
            <a:r>
              <a:rPr lang="en-US" dirty="0" err="1" smtClean="0">
                <a:latin typeface="Times New Roman" charset="0"/>
                <a:ea typeface="Times New Roman" charset="0"/>
                <a:cs typeface="Times New Roman" charset="0"/>
              </a:rPr>
              <a:t>aditya</a:t>
            </a:r>
            <a:r>
              <a:rPr lang="en-US" dirty="0" smtClean="0">
                <a:latin typeface="Times New Roman" charset="0"/>
                <a:ea typeface="Times New Roman" charset="0"/>
                <a:cs typeface="Times New Roman" charset="0"/>
              </a:rPr>
              <a:t> Bhardwaj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727444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t>
            </a:r>
            <a:r>
              <a:rPr lang="en-GB" dirty="0"/>
              <a:t/>
            </a:r>
            <a:br>
              <a:rPr lang="en-GB" dirty="0"/>
            </a:br>
            <a:r>
              <a:rPr lang="en-IN" b="1" dirty="0"/>
              <a:t>Findings and Suggestions</a:t>
            </a:r>
            <a:r>
              <a:rPr lang="en-GB" dirty="0"/>
              <a:t/>
            </a:r>
            <a:br>
              <a:rPr lang="en-GB" dirty="0"/>
            </a:br>
            <a:endParaRPr lang="en-US" dirty="0"/>
          </a:p>
        </p:txBody>
      </p:sp>
      <p:sp>
        <p:nvSpPr>
          <p:cNvPr id="3" name="Content Placeholder 2"/>
          <p:cNvSpPr>
            <a:spLocks noGrp="1"/>
          </p:cNvSpPr>
          <p:nvPr>
            <p:ph idx="1"/>
          </p:nvPr>
        </p:nvSpPr>
        <p:spPr/>
        <p:txBody>
          <a:bodyPr/>
          <a:lstStyle/>
          <a:p>
            <a:pPr algn="just"/>
            <a:r>
              <a:rPr lang="en-IN" dirty="0"/>
              <a:t>With the availability of sufficient datasets, our model can be trained to obtain better results. </a:t>
            </a:r>
            <a:endParaRPr lang="en-GB" dirty="0"/>
          </a:p>
          <a:p>
            <a:pPr algn="just"/>
            <a:r>
              <a:rPr lang="en-IN" dirty="0"/>
              <a:t>Also, it can also be developed more efficiently by recording the motions and expressions of the user as said by the application using AI by differentiating each motion to the users. </a:t>
            </a:r>
            <a:endParaRPr lang="en-GB" dirty="0"/>
          </a:p>
          <a:p>
            <a:endParaRPr lang="en-US" dirty="0"/>
          </a:p>
        </p:txBody>
      </p:sp>
    </p:spTree>
    <p:extLst>
      <p:ext uri="{BB962C8B-B14F-4D97-AF65-F5344CB8AC3E}">
        <p14:creationId xmlns:p14="http://schemas.microsoft.com/office/powerpoint/2010/main" val="1226522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just"/>
            <a:r>
              <a:rPr lang="en-IN" dirty="0"/>
              <a:t>This application is the better version of existing facial recognition application as it overcomes the issues of bluffing by detecting it as real or fake. </a:t>
            </a:r>
            <a:endParaRPr lang="en-GB" dirty="0"/>
          </a:p>
          <a:p>
            <a:pPr algn="just"/>
            <a:r>
              <a:rPr lang="en-IN" dirty="0"/>
              <a:t>Hence this application can be said as better enhancement of the present existing system.</a:t>
            </a:r>
            <a:endParaRPr lang="en-GB" dirty="0"/>
          </a:p>
          <a:p>
            <a:endParaRPr lang="en-US" dirty="0"/>
          </a:p>
        </p:txBody>
      </p:sp>
    </p:spTree>
    <p:extLst>
      <p:ext uri="{BB962C8B-B14F-4D97-AF65-F5344CB8AC3E}">
        <p14:creationId xmlns:p14="http://schemas.microsoft.com/office/powerpoint/2010/main" val="568647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Introduction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pPr marL="0" indent="0" algn="just" defTabSz="914400">
              <a:spcAft>
                <a:spcPts val="0"/>
              </a:spcAft>
              <a:buClrTx/>
              <a:buSzTx/>
              <a:buNone/>
            </a:pPr>
            <a:r>
              <a:rPr lang="en-US" dirty="0">
                <a:latin typeface="Times New Roman" charset="0"/>
                <a:ea typeface="Times New Roman" charset="0"/>
                <a:cs typeface="Times New Roman" charset="0"/>
              </a:rPr>
              <a:t>This application is </a:t>
            </a:r>
            <a:r>
              <a:rPr lang="en-US">
                <a:latin typeface="Times New Roman" charset="0"/>
                <a:ea typeface="Times New Roman" charset="0"/>
                <a:cs typeface="Times New Roman" charset="0"/>
              </a:rPr>
              <a:t>going </a:t>
            </a:r>
            <a:r>
              <a:rPr lang="en-US" smtClean="0">
                <a:latin typeface="Times New Roman" charset="0"/>
                <a:ea typeface="Times New Roman" charset="0"/>
                <a:cs typeface="Times New Roman" charset="0"/>
              </a:rPr>
              <a:t>to examine </a:t>
            </a:r>
            <a:r>
              <a:rPr lang="en-US" dirty="0">
                <a:latin typeface="Times New Roman" charset="0"/>
                <a:ea typeface="Times New Roman" charset="0"/>
                <a:cs typeface="Times New Roman" charset="0"/>
              </a:rPr>
              <a:t>whether the captured face is original or fake. This is developed using Python and Concept of AI (Artificial Intelligence), as now-a-days AI is the buzzing technology and the future of next generations.  Python is the powerful language and best platform for development of these applications which is easy to implement as it has pre-defined libraries which can be accessible for data analysis.</a:t>
            </a:r>
            <a:endParaRPr lang="en-GB" dirty="0">
              <a:latin typeface="Times New Roman" charset="0"/>
              <a:ea typeface="Times New Roman" charset="0"/>
              <a:cs typeface="Times New Roman"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14409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Existing System</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pPr algn="just"/>
            <a:r>
              <a:rPr lang="en-US" dirty="0" smtClean="0">
                <a:latin typeface="Times New Roman" charset="0"/>
                <a:ea typeface="Times New Roman" charset="0"/>
                <a:cs typeface="Times New Roman" charset="0"/>
              </a:rPr>
              <a:t>As of the past we have the system of face recognition which was a solution for some applications regarding the attendance and security detection but which can bluff in many ways using many fraud methods.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57002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PROPOSED SYSTEM</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dirty="0" smtClean="0">
                <a:latin typeface="Times New Roman" charset="0"/>
                <a:ea typeface="Times New Roman" charset="0"/>
                <a:cs typeface="Times New Roman" charset="0"/>
              </a:rPr>
              <a:t>To overcome the issues of bluffing through face recognition system we have developed this application to detect the face, whether the face is real or fake. </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003899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904" y="-78880"/>
            <a:ext cx="10131425" cy="1456267"/>
          </a:xfrm>
        </p:spPr>
        <p:txBody>
          <a:bodyPr/>
          <a:lstStyle/>
          <a:p>
            <a:r>
              <a:rPr lang="en-US" dirty="0" smtClean="0"/>
              <a:t>Hardware and software REQUIREMENTS</a:t>
            </a:r>
            <a:endParaRPr lang="en-US" dirty="0"/>
          </a:p>
        </p:txBody>
      </p:sp>
      <p:sp>
        <p:nvSpPr>
          <p:cNvPr id="3" name="Content Placeholder 2"/>
          <p:cNvSpPr>
            <a:spLocks noGrp="1"/>
          </p:cNvSpPr>
          <p:nvPr>
            <p:ph idx="1"/>
          </p:nvPr>
        </p:nvSpPr>
        <p:spPr>
          <a:xfrm>
            <a:off x="685801" y="1377387"/>
            <a:ext cx="10495343" cy="4803493"/>
          </a:xfrm>
        </p:spPr>
        <p:txBody>
          <a:bodyPr>
            <a:normAutofit fontScale="40000" lnSpcReduction="20000"/>
          </a:bodyPr>
          <a:lstStyle/>
          <a:p>
            <a:pPr marL="0" indent="0">
              <a:lnSpc>
                <a:spcPct val="170000"/>
              </a:lnSpc>
              <a:buNone/>
            </a:pPr>
            <a:r>
              <a:rPr lang="en-US" sz="4800" b="1" u="sng" dirty="0" smtClean="0">
                <a:latin typeface="Times New Roman" charset="0"/>
                <a:ea typeface="Times New Roman" charset="0"/>
                <a:cs typeface="Times New Roman" charset="0"/>
              </a:rPr>
              <a:t>Hardware </a:t>
            </a:r>
            <a:r>
              <a:rPr lang="en-US" sz="4800" b="1" u="sng" dirty="0">
                <a:latin typeface="Times New Roman" charset="0"/>
                <a:ea typeface="Times New Roman" charset="0"/>
                <a:cs typeface="Times New Roman" charset="0"/>
              </a:rPr>
              <a:t>Requirements:</a:t>
            </a:r>
            <a:endParaRPr lang="en-IN" sz="4800" b="1" u="sng" dirty="0">
              <a:latin typeface="Times New Roman" charset="0"/>
              <a:ea typeface="Times New Roman" charset="0"/>
              <a:cs typeface="Times New Roman" charset="0"/>
            </a:endParaRPr>
          </a:p>
          <a:p>
            <a:pPr>
              <a:lnSpc>
                <a:spcPct val="170000"/>
              </a:lnSpc>
            </a:pPr>
            <a:r>
              <a:rPr lang="en-US" sz="4800" dirty="0">
                <a:latin typeface="Times New Roman" charset="0"/>
                <a:ea typeface="Times New Roman" charset="0"/>
                <a:cs typeface="Times New Roman" charset="0"/>
              </a:rPr>
              <a:t>   The selection of hardware is very important in the existence and proper working of any software, in the selection of hardware, size and the capacity and requirements are also important. They play the vital role.</a:t>
            </a:r>
            <a:endParaRPr lang="en-IN" sz="4800" dirty="0">
              <a:latin typeface="Times New Roman" charset="0"/>
              <a:ea typeface="Times New Roman" charset="0"/>
              <a:cs typeface="Times New Roman" charset="0"/>
            </a:endParaRPr>
          </a:p>
          <a:p>
            <a:pPr>
              <a:lnSpc>
                <a:spcPct val="170000"/>
              </a:lnSpc>
            </a:pPr>
            <a:r>
              <a:rPr lang="en-US" sz="4800" dirty="0">
                <a:latin typeface="Times New Roman" charset="0"/>
                <a:ea typeface="Times New Roman" charset="0"/>
                <a:cs typeface="Times New Roman" charset="0"/>
              </a:rPr>
              <a:t>Hard Disk	</a:t>
            </a:r>
            <a:r>
              <a:rPr lang="en-US" sz="4800" dirty="0" smtClean="0">
                <a:latin typeface="Times New Roman" charset="0"/>
                <a:ea typeface="Times New Roman" charset="0"/>
                <a:cs typeface="Times New Roman" charset="0"/>
              </a:rPr>
              <a:t>min40GB</a:t>
            </a:r>
            <a:endParaRPr lang="en-IN" sz="4800" dirty="0">
              <a:latin typeface="Times New Roman" charset="0"/>
              <a:ea typeface="Times New Roman" charset="0"/>
              <a:cs typeface="Times New Roman" charset="0"/>
            </a:endParaRPr>
          </a:p>
          <a:p>
            <a:pPr>
              <a:lnSpc>
                <a:spcPct val="170000"/>
              </a:lnSpc>
            </a:pPr>
            <a:r>
              <a:rPr lang="en-US" sz="4800" dirty="0">
                <a:latin typeface="Times New Roman" charset="0"/>
                <a:ea typeface="Times New Roman" charset="0"/>
                <a:cs typeface="Times New Roman" charset="0"/>
              </a:rPr>
              <a:t>Ram		min4GB</a:t>
            </a:r>
            <a:endParaRPr lang="en-IN" sz="4800" dirty="0">
              <a:latin typeface="Times New Roman" charset="0"/>
              <a:ea typeface="Times New Roman" charset="0"/>
              <a:cs typeface="Times New Roman" charset="0"/>
            </a:endParaRPr>
          </a:p>
          <a:p>
            <a:pPr>
              <a:lnSpc>
                <a:spcPct val="170000"/>
              </a:lnSpc>
            </a:pPr>
            <a:r>
              <a:rPr lang="en-US" sz="4800" dirty="0" smtClean="0">
                <a:latin typeface="Times New Roman" charset="0"/>
                <a:ea typeface="Times New Roman" charset="0"/>
                <a:cs typeface="Times New Roman" charset="0"/>
              </a:rPr>
              <a:t>Processor</a:t>
            </a:r>
            <a:r>
              <a:rPr lang="en-US" sz="4800" dirty="0">
                <a:latin typeface="Times New Roman" charset="0"/>
                <a:ea typeface="Times New Roman" charset="0"/>
                <a:cs typeface="Times New Roman" charset="0"/>
              </a:rPr>
              <a:t>	</a:t>
            </a:r>
            <a:r>
              <a:rPr lang="en-US" sz="4800" dirty="0" smtClean="0">
                <a:latin typeface="Times New Roman" charset="0"/>
                <a:ea typeface="Times New Roman" charset="0"/>
                <a:cs typeface="Times New Roman" charset="0"/>
              </a:rPr>
              <a:t>	Core </a:t>
            </a:r>
            <a:r>
              <a:rPr lang="en-US" sz="4800" dirty="0">
                <a:latin typeface="Times New Roman" charset="0"/>
                <a:ea typeface="Times New Roman" charset="0"/>
                <a:cs typeface="Times New Roman" charset="0"/>
              </a:rPr>
              <a:t>2 Duo </a:t>
            </a:r>
            <a:r>
              <a:rPr lang="en-US" sz="4800" dirty="0" smtClean="0">
                <a:latin typeface="Times New Roman" charset="0"/>
                <a:ea typeface="Times New Roman" charset="0"/>
                <a:cs typeface="Times New Roman" charset="0"/>
              </a:rPr>
              <a:t>Min</a:t>
            </a:r>
          </a:p>
          <a:p>
            <a:pPr>
              <a:lnSpc>
                <a:spcPct val="170000"/>
              </a:lnSpc>
            </a:pPr>
            <a:r>
              <a:rPr lang="en-US" sz="4800" dirty="0" smtClean="0">
                <a:latin typeface="Times New Roman" charset="0"/>
                <a:ea typeface="Times New Roman" charset="0"/>
                <a:cs typeface="Times New Roman" charset="0"/>
              </a:rPr>
              <a:t>Web Cam</a:t>
            </a:r>
            <a:endParaRPr lang="en-US" sz="4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7184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lnSpc>
                <a:spcPct val="170000"/>
              </a:lnSpc>
              <a:buNone/>
            </a:pPr>
            <a:r>
              <a:rPr lang="en-US" b="1" u="sng" dirty="0">
                <a:latin typeface="Times New Roman" charset="0"/>
                <a:ea typeface="Times New Roman" charset="0"/>
                <a:cs typeface="Times New Roman" charset="0"/>
              </a:rPr>
              <a:t>Software Requirements:</a:t>
            </a:r>
            <a:endParaRPr lang="en-IN" u="sng" dirty="0">
              <a:latin typeface="Times New Roman" charset="0"/>
              <a:ea typeface="Times New Roman" charset="0"/>
              <a:cs typeface="Times New Roman" charset="0"/>
            </a:endParaRPr>
          </a:p>
          <a:p>
            <a:pPr>
              <a:lnSpc>
                <a:spcPct val="170000"/>
              </a:lnSpc>
            </a:pPr>
            <a:r>
              <a:rPr lang="en-US" dirty="0">
                <a:latin typeface="Times New Roman" charset="0"/>
                <a:ea typeface="Times New Roman" charset="0"/>
                <a:cs typeface="Times New Roman" charset="0"/>
              </a:rPr>
              <a:t>        One of the most difficult tasks is that, the selection of software, once system requirement is known that is determining whether a particular software package fits the requirements.</a:t>
            </a:r>
            <a:endParaRPr lang="en-IN" dirty="0">
              <a:latin typeface="Times New Roman" charset="0"/>
              <a:ea typeface="Times New Roman" charset="0"/>
              <a:cs typeface="Times New Roman" charset="0"/>
            </a:endParaRPr>
          </a:p>
          <a:p>
            <a:pPr>
              <a:lnSpc>
                <a:spcPct val="170000"/>
              </a:lnSpc>
            </a:pPr>
            <a:r>
              <a:rPr lang="en-US" dirty="0">
                <a:latin typeface="Times New Roman" charset="0"/>
                <a:ea typeface="Times New Roman" charset="0"/>
                <a:cs typeface="Times New Roman" charset="0"/>
              </a:rPr>
              <a:t>IDE			Jupiter notebook</a:t>
            </a:r>
          </a:p>
          <a:p>
            <a:pPr>
              <a:lnSpc>
                <a:spcPct val="170000"/>
              </a:lnSpc>
            </a:pPr>
            <a:r>
              <a:rPr lang="en-US" dirty="0">
                <a:latin typeface="Times New Roman" charset="0"/>
                <a:ea typeface="Times New Roman" charset="0"/>
                <a:cs typeface="Times New Roman" charset="0"/>
              </a:rPr>
              <a:t>Language		</a:t>
            </a:r>
            <a:r>
              <a:rPr lang="en-US" dirty="0" smtClean="0">
                <a:latin typeface="Times New Roman" charset="0"/>
                <a:ea typeface="Times New Roman" charset="0"/>
                <a:cs typeface="Times New Roman" charset="0"/>
              </a:rPr>
              <a:t>Python</a:t>
            </a:r>
            <a:endParaRPr lang="en-US" dirty="0">
              <a:latin typeface="Times New Roman" charset="0"/>
              <a:ea typeface="Times New Roman" charset="0"/>
              <a:cs typeface="Times New Roman" charset="0"/>
            </a:endParaRPr>
          </a:p>
          <a:p>
            <a:pPr>
              <a:lnSpc>
                <a:spcPct val="170000"/>
              </a:lnSpc>
            </a:pPr>
            <a:r>
              <a:rPr lang="en-US" dirty="0">
                <a:latin typeface="Times New Roman" charset="0"/>
                <a:ea typeface="Times New Roman" charset="0"/>
                <a:cs typeface="Times New Roman" charset="0"/>
              </a:rPr>
              <a:t>Technology		</a:t>
            </a:r>
            <a:r>
              <a:rPr lang="en-US" dirty="0" smtClean="0">
                <a:latin typeface="Times New Roman" charset="0"/>
                <a:ea typeface="Times New Roman" charset="0"/>
                <a:cs typeface="Times New Roman" charset="0"/>
              </a:rPr>
              <a:t> AI</a:t>
            </a:r>
            <a:endParaRPr lang="en-US" dirty="0">
              <a:latin typeface="Times New Roman" charset="0"/>
              <a:ea typeface="Times New Roman" charset="0"/>
              <a:cs typeface="Times New Roman" charset="0"/>
            </a:endParaRPr>
          </a:p>
          <a:p>
            <a:pPr>
              <a:lnSpc>
                <a:spcPct val="170000"/>
              </a:lnSpc>
            </a:pPr>
            <a:r>
              <a:rPr lang="en-US" dirty="0">
                <a:latin typeface="Times New Roman" charset="0"/>
                <a:ea typeface="Times New Roman" charset="0"/>
                <a:cs typeface="Times New Roman" charset="0"/>
              </a:rPr>
              <a:t>Operating system		windows7 min/Mac OSX/ </a:t>
            </a:r>
            <a:r>
              <a:rPr lang="en-US" dirty="0" smtClean="0">
                <a:latin typeface="Times New Roman" charset="0"/>
                <a:ea typeface="Times New Roman" charset="0"/>
                <a:cs typeface="Times New Roman" charset="0"/>
              </a:rPr>
              <a:t>Ubuntu</a:t>
            </a:r>
            <a:endParaRPr lang="en-US" dirty="0">
              <a:latin typeface="Times New Roman" charset="0"/>
              <a:ea typeface="Times New Roman" charset="0"/>
              <a:cs typeface="Times New Roman" charset="0"/>
            </a:endParaRPr>
          </a:p>
          <a:p>
            <a:pPr marL="342900" lvl="0" indent="-342900" defTabSz="914400">
              <a:spcAft>
                <a:spcPts val="0"/>
              </a:spcAft>
              <a:buClrTx/>
              <a:buSzTx/>
              <a:buNone/>
              <a:defRPr/>
            </a:pPr>
            <a:endParaRPr lang="en-US" u="sng" dirty="0"/>
          </a:p>
          <a:p>
            <a:endParaRPr lang="en-US" dirty="0"/>
          </a:p>
        </p:txBody>
      </p:sp>
    </p:spTree>
    <p:extLst>
      <p:ext uri="{BB962C8B-B14F-4D97-AF65-F5344CB8AC3E}">
        <p14:creationId xmlns:p14="http://schemas.microsoft.com/office/powerpoint/2010/main" val="13182735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TRAINING &amp; Test</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US" dirty="0" smtClean="0"/>
              <a:t>We have Trained with our own data set  by taking our pictures so that it identifies the processed image is real or fake.</a:t>
            </a:r>
          </a:p>
          <a:p>
            <a:r>
              <a:rPr lang="en-US" dirty="0" smtClean="0"/>
              <a:t>Test operation is initiated so that we can  verify that it can identify the image real or fake</a:t>
            </a:r>
          </a:p>
          <a:p>
            <a:endParaRPr lang="en-US" dirty="0"/>
          </a:p>
        </p:txBody>
      </p:sp>
    </p:spTree>
    <p:extLst>
      <p:ext uri="{BB962C8B-B14F-4D97-AF65-F5344CB8AC3E}">
        <p14:creationId xmlns:p14="http://schemas.microsoft.com/office/powerpoint/2010/main" val="88504229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14" y="1909823"/>
            <a:ext cx="11435786" cy="4803493"/>
          </a:xfrm>
          <a:prstGeom prst="rect">
            <a:avLst/>
          </a:prstGeom>
        </p:spPr>
      </p:pic>
      <p:cxnSp>
        <p:nvCxnSpPr>
          <p:cNvPr id="9" name="Straight Arrow Connector 8"/>
          <p:cNvCxnSpPr/>
          <p:nvPr/>
        </p:nvCxnSpPr>
        <p:spPr>
          <a:xfrm flipH="1">
            <a:off x="4930816" y="2222340"/>
            <a:ext cx="1736202" cy="0"/>
          </a:xfrm>
          <a:prstGeom prst="straightConnector1">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95023" y="2065867"/>
            <a:ext cx="4421529" cy="369332"/>
          </a:xfrm>
          <a:prstGeom prst="rect">
            <a:avLst/>
          </a:prstGeom>
          <a:noFill/>
        </p:spPr>
        <p:txBody>
          <a:bodyPr wrap="square" rtlCol="0">
            <a:spAutoFit/>
          </a:bodyPr>
          <a:lstStyle/>
          <a:p>
            <a:r>
              <a:rPr lang="en-US" dirty="0" smtClean="0">
                <a:latin typeface="Times New Roman" charset="0"/>
                <a:ea typeface="Times New Roman" charset="0"/>
                <a:cs typeface="Times New Roman" charset="0"/>
              </a:rPr>
              <a:t>Showing the image whether real or fake</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50483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13"/>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3" y="441804"/>
            <a:ext cx="10587038" cy="5952303"/>
          </a:xfrm>
          <a:prstGeom prst="rect">
            <a:avLst/>
          </a:prstGeom>
        </p:spPr>
      </p:pic>
    </p:spTree>
    <p:extLst>
      <p:ext uri="{BB962C8B-B14F-4D97-AF65-F5344CB8AC3E}">
        <p14:creationId xmlns:p14="http://schemas.microsoft.com/office/powerpoint/2010/main" val="924632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1260</TotalTime>
  <Words>384</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vt:lpstr>
      <vt:lpstr>Times New Roman</vt:lpstr>
      <vt:lpstr>Celestial</vt:lpstr>
      <vt:lpstr>REAL OR FAKE FACE DETECTION</vt:lpstr>
      <vt:lpstr>Introduction</vt:lpstr>
      <vt:lpstr>Existing System</vt:lpstr>
      <vt:lpstr>PROPOSED SYSTEM</vt:lpstr>
      <vt:lpstr>Hardware and software REQUIREMENTS</vt:lpstr>
      <vt:lpstr>PowerPoint Presentation</vt:lpstr>
      <vt:lpstr>TRAINING &amp; Test</vt:lpstr>
      <vt:lpstr>Screenshots </vt:lpstr>
      <vt:lpstr>PowerPoint Presentation</vt:lpstr>
      <vt:lpstr>  Findings and Suggestions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OR FAKE FACE DETECTION</dc:title>
  <dc:creator>Microsoft Office User</dc:creator>
  <cp:lastModifiedBy>Dhanrajnath Porika</cp:lastModifiedBy>
  <cp:revision>15</cp:revision>
  <dcterms:created xsi:type="dcterms:W3CDTF">2019-06-21T08:06:18Z</dcterms:created>
  <dcterms:modified xsi:type="dcterms:W3CDTF">2019-06-22T05:08:35Z</dcterms:modified>
</cp:coreProperties>
</file>