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60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154884"/>
            <a:ext cx="6076950" cy="1402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057630" y="0"/>
            <a:ext cx="2019320" cy="455295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5149" y="2215769"/>
            <a:ext cx="4306532" cy="1527768"/>
          </a:xfrm>
        </p:spPr>
        <p:txBody>
          <a:bodyPr rIns="3036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87798" y="1025583"/>
            <a:ext cx="4306532" cy="1163532"/>
          </a:xfrm>
        </p:spPr>
        <p:txBody>
          <a:bodyPr tIns="0" rIns="30367" bIns="0" anchor="b">
            <a:normAutofit/>
          </a:bodyPr>
          <a:lstStyle>
            <a:lvl1pPr marL="0" indent="0" algn="r">
              <a:buNone/>
              <a:defRPr sz="1300">
                <a:solidFill>
                  <a:schemeClr val="tx1"/>
                </a:solidFill>
                <a:effectLst/>
              </a:defRPr>
            </a:lvl1pPr>
            <a:lvl2pPr marL="303672" indent="0" algn="ctr">
              <a:buNone/>
            </a:lvl2pPr>
            <a:lvl3pPr marL="607344" indent="0" algn="ctr">
              <a:buNone/>
            </a:lvl3pPr>
            <a:lvl4pPr marL="911017" indent="0" algn="ctr">
              <a:buNone/>
            </a:lvl4pPr>
            <a:lvl5pPr marL="1214689" indent="0" algn="ctr">
              <a:buNone/>
            </a:lvl5pPr>
            <a:lvl6pPr marL="1518361" indent="0" algn="ctr">
              <a:buNone/>
            </a:lvl6pPr>
            <a:lvl7pPr marL="1822033" indent="0" algn="ctr">
              <a:buNone/>
            </a:lvl7pPr>
            <a:lvl8pPr marL="2125706" indent="0" algn="ctr">
              <a:buNone/>
            </a:lvl8pPr>
            <a:lvl9pPr marL="242937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5789" y="182330"/>
            <a:ext cx="1367314" cy="388476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847" y="182330"/>
            <a:ext cx="4000659" cy="388476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154884"/>
            <a:ext cx="6076950" cy="1402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057630" y="0"/>
            <a:ext cx="2019320" cy="455295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71" y="2379270"/>
            <a:ext cx="4405789" cy="1212502"/>
          </a:xfrm>
        </p:spPr>
        <p:txBody>
          <a:bodyPr tIns="0" bIns="0" anchor="t"/>
          <a:lstStyle>
            <a:lvl1pPr algn="l">
              <a:buNone/>
              <a:defRPr sz="28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650295"/>
            <a:ext cx="4405789" cy="708162"/>
          </a:xfrm>
        </p:spPr>
        <p:txBody>
          <a:bodyPr lIns="30367" tIns="0" rIns="30367" bIns="0" anchor="b"/>
          <a:lstStyle>
            <a:lvl1pPr marL="0" indent="0" algn="l">
              <a:buNone/>
              <a:defRPr sz="1300">
                <a:solidFill>
                  <a:schemeClr val="tx1"/>
                </a:solidFill>
                <a:effectLst/>
              </a:defRPr>
            </a:lvl1pPr>
            <a:lvl2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182329"/>
            <a:ext cx="4962843" cy="75882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848" y="1062355"/>
            <a:ext cx="2430780" cy="300473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5910" y="1062355"/>
            <a:ext cx="2430780" cy="300473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181275"/>
            <a:ext cx="5469255" cy="75882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847" y="3642360"/>
            <a:ext cx="2685042" cy="556472"/>
          </a:xfrm>
        </p:spPr>
        <p:txBody>
          <a:bodyPr anchor="t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200" b="1"/>
            </a:lvl3pPr>
            <a:lvl4pPr>
              <a:buNone/>
              <a:defRPr sz="1100" b="1"/>
            </a:lvl4pPr>
            <a:lvl5pPr>
              <a:buNone/>
              <a:defRPr sz="11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087007" y="3642360"/>
            <a:ext cx="2686096" cy="556472"/>
          </a:xfrm>
        </p:spPr>
        <p:txBody>
          <a:bodyPr anchor="t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200" b="1"/>
            </a:lvl3pPr>
            <a:lvl4pPr>
              <a:buNone/>
              <a:defRPr sz="1100" b="1"/>
            </a:lvl4pPr>
            <a:lvl5pPr>
              <a:buNone/>
              <a:defRPr sz="11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3847" y="1007061"/>
            <a:ext cx="2685042" cy="261689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007" y="1007061"/>
            <a:ext cx="2686096" cy="2616893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182118"/>
            <a:ext cx="4964868" cy="758825"/>
          </a:xfrm>
        </p:spPr>
        <p:txBody>
          <a:bodyPr anchor="ctr"/>
          <a:lstStyle>
            <a:lvl1pPr algn="l">
              <a:defRPr sz="31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787059"/>
            <a:ext cx="2126933" cy="484805"/>
          </a:xfrm>
        </p:spPr>
        <p:txBody>
          <a:bodyPr tIns="0" bIns="0" anchor="t"/>
          <a:lstStyle>
            <a:lvl1pPr algn="l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3848" y="142354"/>
            <a:ext cx="1823085" cy="607060"/>
          </a:xfrm>
        </p:spPr>
        <p:txBody>
          <a:bodyPr lIns="30367" tIns="0" rIns="30367" bIns="0" anchor="b"/>
          <a:lstStyle>
            <a:lvl1pPr marL="0" indent="0" algn="l">
              <a:buNone/>
              <a:defRPr sz="900"/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48" y="1315297"/>
            <a:ext cx="4709636" cy="252941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20639" y="4263537"/>
            <a:ext cx="506413" cy="24240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911" y="1132401"/>
            <a:ext cx="2029550" cy="832389"/>
          </a:xfrm>
        </p:spPr>
        <p:txBody>
          <a:bodyPr anchor="b"/>
          <a:lstStyle>
            <a:lvl1pPr algn="l">
              <a:buNone/>
              <a:defRPr sz="15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8198" y="677105"/>
            <a:ext cx="2734628" cy="273177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21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2913" y="1990847"/>
            <a:ext cx="2029548" cy="1768256"/>
          </a:xfrm>
        </p:spPr>
        <p:txBody>
          <a:bodyPr lIns="30367" rIns="30367"/>
          <a:lstStyle>
            <a:lvl1pPr marL="0" indent="0">
              <a:buFontTx/>
              <a:buNone/>
              <a:defRPr sz="800"/>
            </a:lvl1pPr>
            <a:lvl2pPr>
              <a:buFontTx/>
              <a:buNone/>
              <a:defRPr sz="800"/>
            </a:lvl2pPr>
            <a:lvl3pPr>
              <a:buFontTx/>
              <a:buNone/>
              <a:defRPr sz="700"/>
            </a:lvl3pPr>
            <a:lvl4pPr>
              <a:buFontTx/>
              <a:buNone/>
              <a:defRPr sz="600"/>
            </a:lvl4pPr>
            <a:lvl5pPr>
              <a:buFontTx/>
              <a:buNone/>
              <a:defRPr sz="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3848" y="4263537"/>
            <a:ext cx="1417955" cy="24240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154884"/>
            <a:ext cx="6076950" cy="1402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861560" y="0"/>
            <a:ext cx="1215390" cy="455295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60734" tIns="30367" rIns="60734" bIns="30367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03847" y="182329"/>
            <a:ext cx="4962843" cy="758825"/>
          </a:xfrm>
          <a:prstGeom prst="rect">
            <a:avLst/>
          </a:prstGeom>
        </p:spPr>
        <p:txBody>
          <a:bodyPr vert="horz" lIns="30367" tIns="30367" rIns="30367" bIns="3036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03847" y="1062355"/>
            <a:ext cx="4962843" cy="3004737"/>
          </a:xfrm>
          <a:prstGeom prst="rect">
            <a:avLst/>
          </a:prstGeom>
        </p:spPr>
        <p:txBody>
          <a:bodyPr vert="horz" lIns="60734" tIns="30367" rIns="60734" bIns="3036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03848" y="4263537"/>
            <a:ext cx="1417955" cy="242402"/>
          </a:xfrm>
          <a:prstGeom prst="rect">
            <a:avLst/>
          </a:prstGeom>
        </p:spPr>
        <p:txBody>
          <a:bodyPr vert="horz" lIns="60734" tIns="30367" rIns="60734" bIns="0" anchor="b"/>
          <a:lstStyle>
            <a:lvl1pPr algn="l" eaLnBrk="1" latinLnBrk="0" hangingPunct="1">
              <a:defRPr kumimoji="0" sz="7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76291" y="4263537"/>
            <a:ext cx="1924368" cy="242402"/>
          </a:xfrm>
          <a:prstGeom prst="rect">
            <a:avLst/>
          </a:prstGeom>
        </p:spPr>
        <p:txBody>
          <a:bodyPr vert="horz" lIns="0" tIns="30367" rIns="0" bIns="0" anchor="b"/>
          <a:lstStyle>
            <a:lvl1pPr algn="ctr" eaLnBrk="1" latinLnBrk="0" hangingPunct="1">
              <a:defRPr kumimoji="0" sz="7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418614" y="4263537"/>
            <a:ext cx="506413" cy="24240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7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378" indent="-25508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802" indent="-18220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68079" indent="-170056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0282" indent="-15791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89972" indent="-12146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29661" indent="-12146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75423" indent="-12146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21186" indent="-12146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48728" indent="-12146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03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3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9110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2146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83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822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1257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429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5606"/>
            <a:ext cx="4111142" cy="1527768"/>
          </a:xfrm>
        </p:spPr>
        <p:txBody>
          <a:bodyPr/>
          <a:lstStyle/>
          <a:p>
            <a:r>
              <a:rPr lang="en-US" dirty="0"/>
              <a:t>Software  Testing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231" y="2845614"/>
            <a:ext cx="4957201" cy="113385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Done By    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P.Sai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Teja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6" y="980237"/>
            <a:ext cx="6092625" cy="2479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</TotalTime>
  <Words>9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 2</vt:lpstr>
      <vt:lpstr>Technic</vt:lpstr>
      <vt:lpstr>Software  Testing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dc:description>generated using python-pptx</dc:description>
  <cp:lastModifiedBy>sai teja 125</cp:lastModifiedBy>
  <cp:revision>5</cp:revision>
  <dcterms:created xsi:type="dcterms:W3CDTF">2013-01-27T09:14:16Z</dcterms:created>
  <dcterms:modified xsi:type="dcterms:W3CDTF">2023-11-23T09:40:02Z</dcterms:modified>
</cp:coreProperties>
</file>